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5" r:id="rId2"/>
    <p:sldId id="320" r:id="rId3"/>
    <p:sldId id="321" r:id="rId4"/>
    <p:sldId id="322" r:id="rId5"/>
    <p:sldId id="323" r:id="rId6"/>
    <p:sldId id="324" r:id="rId7"/>
    <p:sldId id="339" r:id="rId8"/>
    <p:sldId id="325" r:id="rId9"/>
    <p:sldId id="326" r:id="rId10"/>
    <p:sldId id="328" r:id="rId11"/>
    <p:sldId id="327" r:id="rId12"/>
    <p:sldId id="340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1" r:id="rId24"/>
    <p:sldId id="342" r:id="rId25"/>
    <p:sldId id="343" r:id="rId26"/>
  </p:sldIdLst>
  <p:sldSz cx="12188825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11/4/2018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Projektovanje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modelovanje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VezbA 2 – kreiranje metoda za unos/izmenu/brisanje/pretragu </a:t>
            </a:r>
            <a:r>
              <a:rPr lang="it-IT" b="1" dirty="0" smtClean="0"/>
              <a:t>korisnika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Metoda za pronalazak podataka u bazi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Povezujemo se sa bazom</a:t>
            </a:r>
          </a:p>
          <a:p>
            <a:r>
              <a:rPr lang="sr-Latn-RS" dirty="0" smtClean="0"/>
              <a:t>Pravimo SQL upit</a:t>
            </a:r>
            <a:r>
              <a:rPr lang="en-US" dirty="0" smtClean="0"/>
              <a:t> (query)</a:t>
            </a:r>
          </a:p>
          <a:p>
            <a:r>
              <a:rPr lang="sr-Latn-RS" dirty="0" smtClean="0"/>
              <a:t>Izvršavamo upit (</a:t>
            </a:r>
            <a:r>
              <a:rPr lang="en-US" dirty="0" err="1" smtClean="0"/>
              <a:t>executeQuery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) </a:t>
            </a:r>
            <a:r>
              <a:rPr lang="sr-Latn-RS" dirty="0" smtClean="0"/>
              <a:t>i šaljemo u rezultate u </a:t>
            </a:r>
            <a:r>
              <a:rPr lang="sr-Latn-RS" b="1" i="1" dirty="0" err="1" smtClean="0"/>
              <a:t>ResultSet</a:t>
            </a:r>
            <a:endParaRPr lang="sr-Latn-RS" b="1" i="1" dirty="0" smtClean="0"/>
          </a:p>
          <a:p>
            <a:pPr lvl="1"/>
            <a:r>
              <a:rPr lang="sr-Latn-RS" b="1" i="1" dirty="0" err="1"/>
              <a:t>java.sql.ResultSet</a:t>
            </a:r>
            <a:r>
              <a:rPr lang="sr-Latn-RS" dirty="0"/>
              <a:t> kontroliše pristup rezultatima dobijenim izvršavanjem </a:t>
            </a:r>
            <a:r>
              <a:rPr lang="sr-Latn-RS" dirty="0" smtClean="0"/>
              <a:t>određenog </a:t>
            </a:r>
            <a:r>
              <a:rPr lang="sr-Latn-RS" dirty="0"/>
              <a:t>SQL </a:t>
            </a:r>
            <a:r>
              <a:rPr lang="sr-Latn-RS" dirty="0" smtClean="0"/>
              <a:t>upita</a:t>
            </a:r>
          </a:p>
          <a:p>
            <a:r>
              <a:rPr lang="sr-Latn-RS" dirty="0" smtClean="0"/>
              <a:t>Iz </a:t>
            </a:r>
            <a:r>
              <a:rPr lang="sr-Latn-RS" b="1" i="1" dirty="0" err="1" smtClean="0"/>
              <a:t>ResultSet</a:t>
            </a:r>
            <a:r>
              <a:rPr lang="sr-Latn-RS" dirty="0" smtClean="0"/>
              <a:t>-a preuzimamo određeni string i upisujemo ga u odgovarajuću varijablu</a:t>
            </a:r>
            <a:endParaRPr lang="en-US" dirty="0" smtClean="0"/>
          </a:p>
          <a:p>
            <a:r>
              <a:rPr lang="sr-Latn-RS" dirty="0" smtClean="0"/>
              <a:t>Na kraju zatvaramo konekciju sa bazom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1648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984" y="1905000"/>
            <a:ext cx="8305332" cy="41148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pPr algn="ctr"/>
            <a:r>
              <a:rPr lang="sr-Latn-RS" dirty="0" smtClean="0"/>
              <a:t>Primer metode za pronalaženje podataka u bazi #1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461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pPr algn="ctr"/>
            <a:r>
              <a:rPr lang="sr-Latn-RS" dirty="0" smtClean="0"/>
              <a:t>Primer metode za pronalaženje podataka u bazi #2</a:t>
            </a:r>
            <a:endParaRPr lang="sr-Latn-R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763" y="2671762"/>
            <a:ext cx="5057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Dugme za izmenu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Klikom na dugme </a:t>
            </a:r>
            <a:r>
              <a:rPr lang="sr-Latn-RS" dirty="0" smtClean="0"/>
              <a:t>„Izmeni“ </a:t>
            </a:r>
            <a:r>
              <a:rPr lang="sr-Latn-RS" dirty="0"/>
              <a:t>vrši se </a:t>
            </a:r>
            <a:r>
              <a:rPr lang="sr-Latn-RS" dirty="0" smtClean="0"/>
              <a:t>izmena određenog učenika u bazi</a:t>
            </a:r>
          </a:p>
          <a:p>
            <a:r>
              <a:rPr lang="sr-Latn-RS" dirty="0" smtClean="0"/>
              <a:t>Izmena </a:t>
            </a:r>
            <a:r>
              <a:rPr lang="sr-Latn-RS" dirty="0"/>
              <a:t>se vrši po ključu korisnika tj. rednom broju</a:t>
            </a:r>
          </a:p>
          <a:p>
            <a:r>
              <a:rPr lang="sr-Latn-RS" dirty="0" smtClean="0"/>
              <a:t>Ukoliko</a:t>
            </a:r>
            <a:r>
              <a:rPr lang="en-US" dirty="0" smtClean="0"/>
              <a:t> ne</a:t>
            </a:r>
            <a:r>
              <a:rPr lang="sr-Latn-RS" dirty="0" smtClean="0"/>
              <a:t> </a:t>
            </a:r>
            <a:r>
              <a:rPr lang="sr-Latn-RS" dirty="0"/>
              <a:t>postoji kandidat sa tim rednim brojem, </a:t>
            </a:r>
            <a:r>
              <a:rPr lang="sr-Latn-RS" dirty="0" smtClean="0"/>
              <a:t>neće se izvršiti izmena</a:t>
            </a:r>
            <a:endParaRPr lang="sr-Latn-RS" dirty="0"/>
          </a:p>
          <a:p>
            <a:r>
              <a:rPr lang="sr-Latn-RS" dirty="0"/>
              <a:t>Ako nema kandidata pod unetim rednim brojem </a:t>
            </a:r>
            <a:r>
              <a:rPr lang="sr-Latn-RS" dirty="0" smtClean="0"/>
              <a:t>prikazuje</a:t>
            </a:r>
            <a:r>
              <a:rPr lang="en-US" dirty="0" smtClean="0"/>
              <a:t> se</a:t>
            </a:r>
            <a:r>
              <a:rPr lang="sr-Latn-RS" dirty="0" smtClean="0"/>
              <a:t> greška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69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Primer dugmeta za izmenu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3286125"/>
            <a:ext cx="60864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Metoda za izmenu podatka u bazi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Povezujemo se sa </a:t>
            </a:r>
            <a:r>
              <a:rPr lang="sr-Latn-RS" dirty="0" smtClean="0"/>
              <a:t>bazom</a:t>
            </a:r>
            <a:endParaRPr lang="en-US" dirty="0" smtClean="0"/>
          </a:p>
          <a:p>
            <a:r>
              <a:rPr lang="sr-Latn-RS" dirty="0" smtClean="0"/>
              <a:t>Trenutne vrednosti iz polja upisujemo u odgovarajuće varijable</a:t>
            </a:r>
            <a:endParaRPr lang="sr-Latn-RS" dirty="0"/>
          </a:p>
          <a:p>
            <a:r>
              <a:rPr lang="sr-Latn-RS" dirty="0"/>
              <a:t>Pravimo SQL upit</a:t>
            </a:r>
            <a:r>
              <a:rPr lang="en-US" dirty="0"/>
              <a:t> (query)</a:t>
            </a:r>
          </a:p>
          <a:p>
            <a:r>
              <a:rPr lang="en-US" dirty="0" smtClean="0"/>
              <a:t>U </a:t>
            </a:r>
            <a:r>
              <a:rPr lang="sr-Latn-RS" dirty="0" smtClean="0"/>
              <a:t>upitu za svako polje u bazi dodeljujemo odgovarajuću varijablu</a:t>
            </a:r>
          </a:p>
          <a:p>
            <a:r>
              <a:rPr lang="sr-Latn-RS" dirty="0" smtClean="0"/>
              <a:t>Na </a:t>
            </a:r>
            <a:r>
              <a:rPr lang="sr-Latn-RS" dirty="0"/>
              <a:t>kraju zatvaramo konekciju sa bazom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4271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metode za </a:t>
            </a:r>
            <a:r>
              <a:rPr lang="sr-Latn-RS" dirty="0" smtClean="0"/>
              <a:t>izmenu podatak u bazi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1972786"/>
            <a:ext cx="9134475" cy="39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Dugme za </a:t>
            </a:r>
            <a:r>
              <a:rPr lang="sr-Latn-RS" dirty="0" smtClean="0"/>
              <a:t>dodavanje </a:t>
            </a:r>
            <a:r>
              <a:rPr lang="sr-Latn-RS" dirty="0"/>
              <a:t>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Klikom na dugme </a:t>
            </a:r>
            <a:r>
              <a:rPr lang="sr-Latn-RS" dirty="0" smtClean="0"/>
              <a:t>„Dodaj“ </a:t>
            </a:r>
            <a:r>
              <a:rPr lang="sr-Latn-RS" dirty="0"/>
              <a:t>vrši se </a:t>
            </a:r>
            <a:r>
              <a:rPr lang="sr-Latn-RS" dirty="0" smtClean="0"/>
              <a:t>unos učenika </a:t>
            </a:r>
            <a:r>
              <a:rPr lang="sr-Latn-RS" dirty="0"/>
              <a:t>u </a:t>
            </a:r>
            <a:r>
              <a:rPr lang="sr-Latn-RS" dirty="0" smtClean="0"/>
              <a:t>bazu</a:t>
            </a:r>
            <a:endParaRPr lang="sr-Latn-RS" dirty="0"/>
          </a:p>
          <a:p>
            <a:r>
              <a:rPr lang="sr-Latn-RS" dirty="0" smtClean="0"/>
              <a:t>Dodavanje </a:t>
            </a:r>
            <a:r>
              <a:rPr lang="sr-Latn-RS" dirty="0"/>
              <a:t>se vrši po ključu korisnika tj. rednom broju</a:t>
            </a:r>
          </a:p>
          <a:p>
            <a:r>
              <a:rPr lang="sr-Latn-RS" dirty="0"/>
              <a:t>Ukoliko</a:t>
            </a:r>
            <a:r>
              <a:rPr lang="en-US" dirty="0"/>
              <a:t> ne</a:t>
            </a:r>
            <a:r>
              <a:rPr lang="sr-Latn-RS" dirty="0"/>
              <a:t> postoji kandidat sa tim rednim brojem, </a:t>
            </a:r>
            <a:r>
              <a:rPr lang="sr-Latn-RS" dirty="0" smtClean="0"/>
              <a:t>dodavanje će se uspešno izvršiti</a:t>
            </a:r>
            <a:endParaRPr lang="sr-Latn-RS" dirty="0"/>
          </a:p>
          <a:p>
            <a:r>
              <a:rPr lang="sr-Latn-RS" dirty="0"/>
              <a:t>Ako nema kandidata pod unetim rednim brojem prikazuje</a:t>
            </a:r>
            <a:r>
              <a:rPr lang="en-US" dirty="0"/>
              <a:t> se</a:t>
            </a:r>
            <a:r>
              <a:rPr lang="sr-Latn-RS" dirty="0"/>
              <a:t> </a:t>
            </a:r>
            <a:r>
              <a:rPr lang="sr-Latn-RS" dirty="0" smtClean="0"/>
              <a:t>greška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153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dugmeta </a:t>
            </a:r>
            <a:r>
              <a:rPr lang="sr-Latn-RS" dirty="0" smtClean="0"/>
              <a:t>za dodavanje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763" y="3243262"/>
            <a:ext cx="50577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Metoda za </a:t>
            </a:r>
            <a:r>
              <a:rPr lang="sr-Latn-RS" dirty="0" smtClean="0"/>
              <a:t>dodavanje </a:t>
            </a:r>
            <a:r>
              <a:rPr lang="sr-Latn-RS" dirty="0"/>
              <a:t>podatka u </a:t>
            </a:r>
            <a:r>
              <a:rPr lang="sr-Latn-RS" dirty="0" smtClean="0"/>
              <a:t>bazu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Povezujemo se sa bazom</a:t>
            </a:r>
            <a:endParaRPr lang="en-US" dirty="0"/>
          </a:p>
          <a:p>
            <a:r>
              <a:rPr lang="sr-Latn-RS" dirty="0"/>
              <a:t>Trenutne vrednosti iz polja upisujemo u odgovarajuće varijable</a:t>
            </a:r>
          </a:p>
          <a:p>
            <a:r>
              <a:rPr lang="sr-Latn-RS" dirty="0"/>
              <a:t>Pravimo SQL upit</a:t>
            </a:r>
            <a:r>
              <a:rPr lang="en-US" dirty="0"/>
              <a:t> (query</a:t>
            </a:r>
            <a:r>
              <a:rPr lang="en-US" dirty="0" smtClean="0"/>
              <a:t>)</a:t>
            </a:r>
            <a:r>
              <a:rPr lang="sr-Latn-RS" dirty="0" smtClean="0"/>
              <a:t> za proveru rednog broja</a:t>
            </a:r>
          </a:p>
          <a:p>
            <a:r>
              <a:rPr lang="sr-Latn-RS" dirty="0" smtClean="0"/>
              <a:t>Nakon toga pravimo SQL upit (</a:t>
            </a:r>
            <a:r>
              <a:rPr lang="sr-Latn-RS" dirty="0" err="1" smtClean="0"/>
              <a:t>query</a:t>
            </a:r>
            <a:r>
              <a:rPr lang="sr-Latn-RS" dirty="0" smtClean="0"/>
              <a:t>) za unos podataka u bazu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sr-Latn-RS" dirty="0"/>
              <a:t>upitu za svako polje u bazi dodeljujemo odgovarajuću varijablu</a:t>
            </a:r>
          </a:p>
          <a:p>
            <a:r>
              <a:rPr lang="sr-Latn-RS" dirty="0"/>
              <a:t>Na kraju zatvaramo konekciju sa bazom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011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klase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Neophodno je kreirati novu </a:t>
            </a:r>
            <a:r>
              <a:rPr lang="sr-Latn-RS" dirty="0" err="1" smtClean="0"/>
              <a:t>JForm</a:t>
            </a:r>
            <a:r>
              <a:rPr lang="sr-Latn-RS" dirty="0" smtClean="0"/>
              <a:t> klasu „</a:t>
            </a:r>
            <a:r>
              <a:rPr lang="sr-Latn-RS" dirty="0" err="1" smtClean="0"/>
              <a:t>unosUcenika</a:t>
            </a:r>
            <a:r>
              <a:rPr lang="sr-Latn-RS" dirty="0" smtClean="0"/>
              <a:t>“</a:t>
            </a:r>
          </a:p>
          <a:p>
            <a:r>
              <a:rPr lang="sr-Latn-RS" dirty="0" smtClean="0"/>
              <a:t>U ovoj formi unosimo-izmenjujemo-</a:t>
            </a:r>
            <a:r>
              <a:rPr lang="sr-Latn-RS" dirty="0" err="1" smtClean="0"/>
              <a:t>brisemo</a:t>
            </a:r>
            <a:r>
              <a:rPr lang="sr-Latn-RS" dirty="0" smtClean="0"/>
              <a:t>-pretražujemo učenike</a:t>
            </a:r>
          </a:p>
          <a:p>
            <a:r>
              <a:rPr lang="sr-Latn-RS" dirty="0" smtClean="0"/>
              <a:t>U početnoj formi neophodno je najpre napraviti instancu objekta „</a:t>
            </a:r>
            <a:r>
              <a:rPr lang="sr-Latn-RS" dirty="0" err="1" smtClean="0"/>
              <a:t>unosUcenika</a:t>
            </a:r>
            <a:r>
              <a:rPr lang="sr-Latn-RS" dirty="0" smtClean="0"/>
              <a:t>“ u metodi „</a:t>
            </a:r>
            <a:r>
              <a:rPr lang="sr-Latn-RS" dirty="0" err="1" smtClean="0"/>
              <a:t>ActionPerformed</a:t>
            </a:r>
            <a:r>
              <a:rPr lang="sr-Latn-RS" dirty="0" smtClean="0"/>
              <a:t>“ dugmeta „učenik“ i </a:t>
            </a:r>
            <a:r>
              <a:rPr lang="sr-Latn-RS" dirty="0" err="1" smtClean="0"/>
              <a:t>jmenu</a:t>
            </a:r>
            <a:r>
              <a:rPr lang="sr-Latn-RS" dirty="0" smtClean="0"/>
              <a:t> </a:t>
            </a:r>
            <a:r>
              <a:rPr lang="sr-Latn-RS" dirty="0" err="1" smtClean="0"/>
              <a:t>itema</a:t>
            </a:r>
            <a:r>
              <a:rPr lang="sr-Latn-RS" dirty="0" smtClean="0"/>
              <a:t> „Unos </a:t>
            </a:r>
            <a:r>
              <a:rPr lang="sr-Latn-RS" dirty="0" err="1" smtClean="0"/>
              <a:t>ucenika</a:t>
            </a:r>
            <a:r>
              <a:rPr lang="sr-Latn-RS" dirty="0" smtClean="0"/>
              <a:t>“, kao u primeru ispod:</a:t>
            </a:r>
          </a:p>
          <a:p>
            <a:pPr marL="0" indent="0">
              <a:buNone/>
            </a:pPr>
            <a:r>
              <a:rPr lang="sr-Latn-RS" b="1" i="1" dirty="0" err="1"/>
              <a:t>private</a:t>
            </a:r>
            <a:r>
              <a:rPr lang="sr-Latn-RS" b="1" i="1" dirty="0"/>
              <a:t> </a:t>
            </a:r>
            <a:r>
              <a:rPr lang="sr-Latn-RS" b="1" i="1" dirty="0" err="1"/>
              <a:t>void</a:t>
            </a:r>
            <a:r>
              <a:rPr lang="sr-Latn-RS" b="1" i="1" dirty="0"/>
              <a:t> </a:t>
            </a:r>
            <a:r>
              <a:rPr lang="sr-Latn-RS" b="1" i="1" dirty="0" err="1"/>
              <a:t>BucenikActionPerformed</a:t>
            </a:r>
            <a:r>
              <a:rPr lang="sr-Latn-RS" b="1" i="1" dirty="0"/>
              <a:t>(</a:t>
            </a:r>
            <a:r>
              <a:rPr lang="sr-Latn-RS" b="1" i="1" dirty="0" err="1"/>
              <a:t>java.awt.event.ActionEvent</a:t>
            </a:r>
            <a:r>
              <a:rPr lang="sr-Latn-RS" b="1" i="1" dirty="0"/>
              <a:t> </a:t>
            </a:r>
            <a:r>
              <a:rPr lang="sr-Latn-RS" b="1" i="1" dirty="0" err="1"/>
              <a:t>evt</a:t>
            </a:r>
            <a:r>
              <a:rPr lang="sr-Latn-RS" b="1" i="1" dirty="0"/>
              <a:t>) {                                        </a:t>
            </a:r>
          </a:p>
          <a:p>
            <a:pPr marL="0" indent="0">
              <a:buNone/>
            </a:pPr>
            <a:r>
              <a:rPr lang="sr-Latn-RS" b="1" i="1" dirty="0"/>
              <a:t>        </a:t>
            </a:r>
            <a:r>
              <a:rPr lang="sr-Latn-RS" b="1" i="1" dirty="0" err="1"/>
              <a:t>unosUcenika</a:t>
            </a:r>
            <a:r>
              <a:rPr lang="sr-Latn-RS" b="1" i="1" dirty="0"/>
              <a:t> pan = </a:t>
            </a:r>
            <a:r>
              <a:rPr lang="sr-Latn-RS" b="1" i="1" dirty="0" err="1"/>
              <a:t>new</a:t>
            </a:r>
            <a:r>
              <a:rPr lang="sr-Latn-RS" b="1" i="1" dirty="0"/>
              <a:t> </a:t>
            </a:r>
            <a:r>
              <a:rPr lang="sr-Latn-RS" b="1" i="1" dirty="0" err="1"/>
              <a:t>unosUcenika</a:t>
            </a:r>
            <a:r>
              <a:rPr lang="sr-Latn-RS" b="1" i="1" dirty="0"/>
              <a:t>();</a:t>
            </a:r>
          </a:p>
          <a:p>
            <a:pPr marL="0" indent="0">
              <a:buNone/>
            </a:pPr>
            <a:r>
              <a:rPr lang="sr-Latn-RS" b="1" i="1" dirty="0"/>
              <a:t>        </a:t>
            </a:r>
            <a:r>
              <a:rPr lang="sr-Latn-RS" b="1" i="1" dirty="0" err="1"/>
              <a:t>pan.setVisible</a:t>
            </a:r>
            <a:r>
              <a:rPr lang="sr-Latn-RS" b="1" i="1" dirty="0"/>
              <a:t>(</a:t>
            </a:r>
            <a:r>
              <a:rPr lang="sr-Latn-RS" b="1" i="1" dirty="0" err="1"/>
              <a:t>true</a:t>
            </a:r>
            <a:r>
              <a:rPr lang="sr-Latn-RS" b="1" i="1" dirty="0"/>
              <a:t>);</a:t>
            </a:r>
          </a:p>
          <a:p>
            <a:pPr marL="0" indent="0">
              <a:buNone/>
            </a:pPr>
            <a:r>
              <a:rPr lang="sr-Latn-RS" b="1" i="1" dirty="0" smtClean="0"/>
              <a:t>        }</a:t>
            </a:r>
            <a:endParaRPr lang="sr-Latn-RS" b="1" i="1" dirty="0"/>
          </a:p>
        </p:txBody>
      </p:sp>
    </p:spTree>
    <p:extLst>
      <p:ext uri="{BB962C8B-B14F-4D97-AF65-F5344CB8AC3E}">
        <p14:creationId xmlns:p14="http://schemas.microsoft.com/office/powerpoint/2010/main" val="143928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metode za </a:t>
            </a:r>
            <a:r>
              <a:rPr lang="sr-Latn-RS" dirty="0" smtClean="0"/>
              <a:t>dodavanje </a:t>
            </a:r>
            <a:r>
              <a:rPr lang="sr-Latn-RS" dirty="0"/>
              <a:t>podataka u </a:t>
            </a:r>
            <a:r>
              <a:rPr lang="sr-Latn-RS" dirty="0" smtClean="0"/>
              <a:t>bazu </a:t>
            </a:r>
            <a:r>
              <a:rPr lang="sr-Latn-RS" dirty="0"/>
              <a:t>#1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532" y="1905000"/>
            <a:ext cx="44922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metode za dodavanje podataka u bazu </a:t>
            </a:r>
            <a:r>
              <a:rPr lang="sr-Latn-RS" dirty="0" smtClean="0"/>
              <a:t>#2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13" y="2519362"/>
            <a:ext cx="5781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Dugme za </a:t>
            </a:r>
            <a:r>
              <a:rPr lang="sr-Latn-RS" dirty="0" smtClean="0"/>
              <a:t>brisanje </a:t>
            </a:r>
            <a:r>
              <a:rPr lang="sr-Latn-RS" dirty="0"/>
              <a:t>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Klikom na dugme </a:t>
            </a:r>
            <a:r>
              <a:rPr lang="sr-Latn-RS" dirty="0" smtClean="0"/>
              <a:t>„Obriši“ </a:t>
            </a:r>
            <a:r>
              <a:rPr lang="sr-Latn-RS" dirty="0"/>
              <a:t>vrši se </a:t>
            </a:r>
            <a:r>
              <a:rPr lang="sr-Latn-RS" dirty="0" smtClean="0"/>
              <a:t>brisanje </a:t>
            </a:r>
            <a:r>
              <a:rPr lang="sr-Latn-RS" dirty="0"/>
              <a:t>učenika </a:t>
            </a:r>
            <a:r>
              <a:rPr lang="sr-Latn-RS" dirty="0" smtClean="0"/>
              <a:t>iz baze</a:t>
            </a:r>
            <a:endParaRPr lang="sr-Latn-RS" dirty="0"/>
          </a:p>
          <a:p>
            <a:r>
              <a:rPr lang="sr-Latn-RS" dirty="0" smtClean="0"/>
              <a:t>Brisanje </a:t>
            </a:r>
            <a:r>
              <a:rPr lang="sr-Latn-RS" dirty="0"/>
              <a:t>se vrši po ključu korisnika tj. rednom broju</a:t>
            </a:r>
          </a:p>
          <a:p>
            <a:r>
              <a:rPr lang="sr-Latn-RS" dirty="0"/>
              <a:t>Ukoliko</a:t>
            </a:r>
            <a:r>
              <a:rPr lang="en-US" dirty="0"/>
              <a:t> ne</a:t>
            </a:r>
            <a:r>
              <a:rPr lang="sr-Latn-RS" dirty="0"/>
              <a:t> postoji kandidat sa tim rednim brojem, </a:t>
            </a:r>
            <a:r>
              <a:rPr lang="sr-Latn-RS" dirty="0" smtClean="0"/>
              <a:t>brisanje neće se izvršiti</a:t>
            </a:r>
            <a:endParaRPr lang="sr-Latn-RS" dirty="0"/>
          </a:p>
          <a:p>
            <a:r>
              <a:rPr lang="sr-Latn-RS" dirty="0"/>
              <a:t>Ako nema kandidata pod unetim rednim brojem prikazuje</a:t>
            </a:r>
            <a:r>
              <a:rPr lang="en-US" dirty="0"/>
              <a:t> se</a:t>
            </a:r>
            <a:r>
              <a:rPr lang="sr-Latn-RS" dirty="0"/>
              <a:t> </a:t>
            </a:r>
            <a:r>
              <a:rPr lang="sr-Latn-RS" dirty="0" smtClean="0"/>
              <a:t>greška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253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dugmeta za </a:t>
            </a:r>
            <a:r>
              <a:rPr lang="sr-Latn-RS" dirty="0" smtClean="0"/>
              <a:t>brisanje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3281362"/>
            <a:ext cx="60864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Metoda za </a:t>
            </a:r>
            <a:r>
              <a:rPr lang="sr-Latn-RS" dirty="0" smtClean="0"/>
              <a:t>brisanje podat</a:t>
            </a:r>
            <a:r>
              <a:rPr lang="sr-Latn-RS" dirty="0"/>
              <a:t>a</a:t>
            </a:r>
            <a:r>
              <a:rPr lang="sr-Latn-RS" dirty="0" smtClean="0"/>
              <a:t>ka </a:t>
            </a:r>
            <a:r>
              <a:rPr lang="sr-Latn-RS" dirty="0"/>
              <a:t>u bazu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Povezujemo se sa bazom</a:t>
            </a:r>
            <a:endParaRPr lang="en-US" dirty="0"/>
          </a:p>
          <a:p>
            <a:r>
              <a:rPr lang="sr-Latn-RS" dirty="0"/>
              <a:t>Trenutne vrednosti iz polja upisujemo u odgovarajuće varijable</a:t>
            </a:r>
          </a:p>
          <a:p>
            <a:r>
              <a:rPr lang="sr-Latn-RS" dirty="0"/>
              <a:t>Pravimo SQL upit</a:t>
            </a:r>
            <a:r>
              <a:rPr lang="en-US" dirty="0"/>
              <a:t> (query)</a:t>
            </a:r>
            <a:r>
              <a:rPr lang="sr-Latn-RS" dirty="0"/>
              <a:t> za proveru rednog broja</a:t>
            </a:r>
          </a:p>
          <a:p>
            <a:r>
              <a:rPr lang="sr-Latn-RS" dirty="0"/>
              <a:t>Nakon toga pravimo SQL upit </a:t>
            </a:r>
            <a:r>
              <a:rPr lang="sr-Latn-RS" dirty="0" smtClean="0"/>
              <a:t>(</a:t>
            </a:r>
            <a:r>
              <a:rPr lang="en-US" dirty="0" smtClean="0"/>
              <a:t>query</a:t>
            </a:r>
            <a:r>
              <a:rPr lang="sr-Latn-RS" dirty="0" smtClean="0"/>
              <a:t>) </a:t>
            </a:r>
            <a:r>
              <a:rPr lang="sr-Latn-RS" dirty="0"/>
              <a:t>za unos podataka u bazu</a:t>
            </a:r>
            <a:endParaRPr lang="en-US" dirty="0"/>
          </a:p>
          <a:p>
            <a:r>
              <a:rPr lang="en-US" dirty="0"/>
              <a:t>U </a:t>
            </a:r>
            <a:r>
              <a:rPr lang="sr-Latn-RS" dirty="0"/>
              <a:t>upitu za svako polje u bazi dodeljujemo odgovarajuću varijablu</a:t>
            </a:r>
          </a:p>
          <a:p>
            <a:r>
              <a:rPr lang="sr-Latn-RS" dirty="0"/>
              <a:t>Na kraju zatvaramo konekciju sa </a:t>
            </a:r>
            <a:r>
              <a:rPr lang="sr-Latn-RS" dirty="0" smtClean="0"/>
              <a:t>bazom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7389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Primer metode za </a:t>
            </a:r>
            <a:r>
              <a:rPr lang="sr-Latn-RS" dirty="0" smtClean="0"/>
              <a:t>brisanje </a:t>
            </a:r>
            <a:r>
              <a:rPr lang="sr-Latn-RS" dirty="0"/>
              <a:t>podataka </a:t>
            </a:r>
            <a:r>
              <a:rPr lang="sr-Latn-RS" dirty="0" smtClean="0"/>
              <a:t>iz baze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1919287"/>
            <a:ext cx="60864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GUI Forme za unos učenika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JPanel</a:t>
            </a:r>
            <a:endParaRPr lang="sr-Latn-RS" dirty="0" smtClean="0"/>
          </a:p>
          <a:p>
            <a:pPr lvl="1"/>
            <a:r>
              <a:rPr lang="sr-Latn-RS" dirty="0" smtClean="0"/>
              <a:t>Forma sadrži 3 panela</a:t>
            </a:r>
          </a:p>
          <a:p>
            <a:r>
              <a:rPr lang="sr-Latn-RS" dirty="0" smtClean="0"/>
              <a:t>Panel 1</a:t>
            </a:r>
          </a:p>
          <a:p>
            <a:pPr lvl="1"/>
            <a:r>
              <a:rPr lang="sr-Latn-RS" dirty="0" smtClean="0"/>
              <a:t>Sadrži </a:t>
            </a:r>
            <a:r>
              <a:rPr lang="sr-Latn-RS" dirty="0" err="1" smtClean="0"/>
              <a:t>JLabel</a:t>
            </a:r>
            <a:r>
              <a:rPr lang="sr-Latn-RS" dirty="0" smtClean="0"/>
              <a:t> koja ima neku sliku</a:t>
            </a:r>
            <a:endParaRPr lang="sr-Latn-RS" dirty="0"/>
          </a:p>
          <a:p>
            <a:r>
              <a:rPr lang="sr-Latn-RS" dirty="0" smtClean="0"/>
              <a:t>Panel 2</a:t>
            </a:r>
          </a:p>
          <a:p>
            <a:pPr lvl="1"/>
            <a:r>
              <a:rPr lang="sr-Latn-RS" dirty="0" smtClean="0"/>
              <a:t>Sadrži nekoliko </a:t>
            </a:r>
            <a:r>
              <a:rPr lang="sr-Latn-RS" dirty="0" err="1" smtClean="0"/>
              <a:t>JLabel</a:t>
            </a:r>
            <a:r>
              <a:rPr lang="sr-Latn-RS" dirty="0" smtClean="0"/>
              <a:t>-a, </a:t>
            </a:r>
            <a:r>
              <a:rPr lang="sr-Latn-RS" dirty="0" err="1" smtClean="0"/>
              <a:t>JTextField</a:t>
            </a:r>
            <a:r>
              <a:rPr lang="sr-Latn-RS" dirty="0" smtClean="0"/>
              <a:t>-a i 2 </a:t>
            </a:r>
            <a:r>
              <a:rPr lang="sr-Latn-RS" dirty="0" err="1" smtClean="0"/>
              <a:t>JComboBox</a:t>
            </a:r>
            <a:r>
              <a:rPr lang="sr-Latn-RS" dirty="0" smtClean="0"/>
              <a:t>-a</a:t>
            </a:r>
          </a:p>
          <a:p>
            <a:r>
              <a:rPr lang="sr-Latn-RS" dirty="0" smtClean="0"/>
              <a:t>Panel 3</a:t>
            </a:r>
          </a:p>
          <a:p>
            <a:pPr lvl="1"/>
            <a:r>
              <a:rPr lang="sr-Latn-RS" dirty="0" smtClean="0"/>
              <a:t>Sadrži 4 </a:t>
            </a:r>
            <a:r>
              <a:rPr lang="sr-Latn-RS" dirty="0" err="1" smtClean="0"/>
              <a:t>JButton</a:t>
            </a:r>
            <a:r>
              <a:rPr lang="sr-Latn-RS" dirty="0" smtClean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59902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GUI Forme za unos učenika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Sadržaj Panela 2 detaljno:</a:t>
            </a:r>
          </a:p>
          <a:p>
            <a:pPr lvl="1"/>
            <a:r>
              <a:rPr lang="sr-Latn-RS" dirty="0" smtClean="0"/>
              <a:t>9 </a:t>
            </a:r>
            <a:r>
              <a:rPr lang="sr-Latn-RS" dirty="0" err="1" smtClean="0"/>
              <a:t>JLabel</a:t>
            </a:r>
            <a:r>
              <a:rPr lang="sr-Latn-RS" dirty="0" smtClean="0"/>
              <a:t> – </a:t>
            </a:r>
            <a:r>
              <a:rPr lang="sr-Latn-RS" i="1" dirty="0" smtClean="0"/>
              <a:t>Redni broj, ime, prezime, ime oca, pol, mesto, datum rođenja, adresa i </a:t>
            </a:r>
            <a:r>
              <a:rPr lang="sr-Latn-RS" i="1" dirty="0" err="1" smtClean="0"/>
              <a:t>jmbg</a:t>
            </a:r>
            <a:endParaRPr lang="sr-Latn-RS" i="1" dirty="0" smtClean="0"/>
          </a:p>
          <a:p>
            <a:pPr lvl="1"/>
            <a:r>
              <a:rPr lang="sr-Latn-RS" dirty="0" smtClean="0"/>
              <a:t>7 </a:t>
            </a:r>
            <a:r>
              <a:rPr lang="sr-Latn-RS" dirty="0" err="1" smtClean="0"/>
              <a:t>JTextField</a:t>
            </a:r>
            <a:r>
              <a:rPr lang="sr-Latn-RS" dirty="0" smtClean="0"/>
              <a:t> – </a:t>
            </a:r>
            <a:r>
              <a:rPr lang="sr-Latn-RS" i="1" dirty="0" smtClean="0"/>
              <a:t>Redni broj, ime, prezime, ime oca, datum rođenja, adresa i </a:t>
            </a:r>
            <a:r>
              <a:rPr lang="sr-Latn-RS" i="1" dirty="0" err="1" smtClean="0"/>
              <a:t>jmbg</a:t>
            </a:r>
            <a:endParaRPr lang="sr-Latn-RS" i="1" dirty="0" smtClean="0"/>
          </a:p>
          <a:p>
            <a:pPr lvl="1"/>
            <a:r>
              <a:rPr lang="sr-Latn-RS" dirty="0" smtClean="0"/>
              <a:t>2 </a:t>
            </a:r>
            <a:r>
              <a:rPr lang="sr-Latn-RS" dirty="0" err="1" smtClean="0"/>
              <a:t>JComboBox</a:t>
            </a:r>
            <a:r>
              <a:rPr lang="sr-Latn-RS" dirty="0" smtClean="0"/>
              <a:t> </a:t>
            </a:r>
            <a:r>
              <a:rPr lang="sr-Latn-RS" i="1" dirty="0" smtClean="0"/>
              <a:t>– Pol i mesto</a:t>
            </a:r>
          </a:p>
          <a:p>
            <a:r>
              <a:rPr lang="sr-Latn-RS" dirty="0" smtClean="0"/>
              <a:t>Sadržaj Panela 3 detaljno:</a:t>
            </a:r>
          </a:p>
          <a:p>
            <a:pPr lvl="1"/>
            <a:r>
              <a:rPr lang="sr-Latn-RS" dirty="0" smtClean="0"/>
              <a:t>4 </a:t>
            </a:r>
            <a:r>
              <a:rPr lang="sr-Latn-RS" dirty="0" err="1" smtClean="0"/>
              <a:t>JButton</a:t>
            </a:r>
            <a:r>
              <a:rPr lang="sr-Latn-RS" dirty="0" smtClean="0"/>
              <a:t> – Pronađi, izmeni, dodaj, obriši</a:t>
            </a:r>
          </a:p>
        </p:txBody>
      </p:sp>
    </p:spTree>
    <p:extLst>
      <p:ext uri="{BB962C8B-B14F-4D97-AF65-F5344CB8AC3E}">
        <p14:creationId xmlns:p14="http://schemas.microsoft.com/office/powerpoint/2010/main" val="363172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pPr algn="ctr"/>
            <a:r>
              <a:rPr lang="sr-Latn-RS" dirty="0" smtClean="0"/>
              <a:t>Izgled forme za unos učenika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624" y="1191313"/>
            <a:ext cx="3491578" cy="57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7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</a:t>
            </a:r>
            <a:r>
              <a:rPr lang="sr-Latn-RS" dirty="0" smtClean="0"/>
              <a:t>forme</a:t>
            </a:r>
            <a:r>
              <a:rPr lang="en-US" dirty="0" smtClean="0"/>
              <a:t> </a:t>
            </a:r>
            <a:r>
              <a:rPr lang="sr-Latn-RS" dirty="0" smtClean="0"/>
              <a:t>za</a:t>
            </a:r>
            <a:r>
              <a:rPr lang="en-US" dirty="0" smtClean="0"/>
              <a:t> </a:t>
            </a:r>
            <a:r>
              <a:rPr lang="sr-Latn-RS" dirty="0" smtClean="0"/>
              <a:t>unos</a:t>
            </a:r>
            <a:r>
              <a:rPr lang="en-US" dirty="0" smtClean="0"/>
              <a:t> </a:t>
            </a:r>
            <a:r>
              <a:rPr lang="sr-Latn-RS" dirty="0" smtClean="0"/>
              <a:t>učenika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Inicijalizovati</a:t>
            </a:r>
            <a:r>
              <a:rPr lang="sr-Latn-RS" dirty="0" smtClean="0"/>
              <a:t> objekat baza</a:t>
            </a:r>
          </a:p>
          <a:p>
            <a:r>
              <a:rPr lang="sr-Latn-RS" dirty="0" smtClean="0"/>
              <a:t>Dodati za svako tekstualno polje odgovarajući varijablu</a:t>
            </a:r>
          </a:p>
          <a:p>
            <a:pPr lvl="1"/>
            <a:r>
              <a:rPr lang="sr-Latn-RS" dirty="0" smtClean="0"/>
              <a:t>3 </a:t>
            </a:r>
            <a:r>
              <a:rPr lang="sr-Latn-RS" dirty="0" err="1" smtClean="0"/>
              <a:t>int</a:t>
            </a:r>
            <a:r>
              <a:rPr lang="sr-Latn-RS" dirty="0" smtClean="0"/>
              <a:t> varijabli – redni broj, pol i mesto</a:t>
            </a:r>
          </a:p>
          <a:p>
            <a:pPr lvl="1"/>
            <a:r>
              <a:rPr lang="sr-Latn-RS" dirty="0" smtClean="0"/>
              <a:t>6 String varijable – ime, prezime, ime oca, datum rođenja, adresa i </a:t>
            </a:r>
            <a:r>
              <a:rPr lang="sr-Latn-RS" dirty="0" err="1" smtClean="0"/>
              <a:t>jmbg</a:t>
            </a:r>
            <a:endParaRPr lang="sr-Latn-RS" dirty="0" smtClean="0"/>
          </a:p>
          <a:p>
            <a:pPr lvl="1"/>
            <a:r>
              <a:rPr lang="sr-Latn-RS" dirty="0" smtClean="0"/>
              <a:t>2 String varijable – trenutno se čuvaju </a:t>
            </a:r>
            <a:r>
              <a:rPr lang="sr-Latn-RS" dirty="0" err="1" smtClean="0"/>
              <a:t>kombo</a:t>
            </a:r>
            <a:r>
              <a:rPr lang="sr-Latn-RS" dirty="0" smtClean="0"/>
              <a:t> </a:t>
            </a:r>
            <a:r>
              <a:rPr lang="sr-Latn-RS" dirty="0" err="1" smtClean="0"/>
              <a:t>box</a:t>
            </a:r>
            <a:r>
              <a:rPr lang="sr-Latn-RS" dirty="0" smtClean="0"/>
              <a:t> rešenja</a:t>
            </a:r>
          </a:p>
          <a:p>
            <a:r>
              <a:rPr lang="sr-Latn-RS" dirty="0" smtClean="0"/>
              <a:t>U </a:t>
            </a:r>
            <a:r>
              <a:rPr lang="sr-Latn-RS" dirty="0" err="1" smtClean="0"/>
              <a:t>konstrukturu</a:t>
            </a:r>
            <a:r>
              <a:rPr lang="sr-Latn-RS" dirty="0" smtClean="0"/>
              <a:t> pročitati sve polove i mesta, nakon toga sve ih smestiti u </a:t>
            </a:r>
            <a:r>
              <a:rPr lang="sr-Latn-RS" i="1" dirty="0" err="1" smtClean="0"/>
              <a:t>ComboBox</a:t>
            </a:r>
            <a:r>
              <a:rPr lang="sr-Latn-RS" dirty="0" smtClean="0"/>
              <a:t>.</a:t>
            </a:r>
          </a:p>
          <a:p>
            <a:pPr lvl="1"/>
            <a:r>
              <a:rPr lang="sr-Latn-RS" dirty="0" smtClean="0"/>
              <a:t>Upije se nakon </a:t>
            </a:r>
            <a:r>
              <a:rPr lang="sr-Latn-RS" dirty="0" err="1" smtClean="0"/>
              <a:t>inicijalizacije</a:t>
            </a:r>
            <a:r>
              <a:rPr lang="sr-Latn-RS" dirty="0" smtClean="0"/>
              <a:t> komponenti – </a:t>
            </a:r>
            <a:r>
              <a:rPr lang="sr-Latn-RS" b="1" dirty="0" err="1" smtClean="0"/>
              <a:t>initComponents</a:t>
            </a:r>
            <a:r>
              <a:rPr lang="sr-Latn-RS" b="1" dirty="0" smtClean="0"/>
              <a:t>()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5728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sr-Latn-RS" dirty="0" smtClean="0"/>
              <a:t>Dodavanje pol i mesto iz baze u </a:t>
            </a:r>
            <a:r>
              <a:rPr lang="sr-Latn-RS" dirty="0" err="1" smtClean="0"/>
              <a:t>ComboBox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459" y="1749085"/>
            <a:ext cx="5657907" cy="50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Dugme za pretragu podataka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Klikom na dugme „pretraži“ vrši se pretraga svih učenika u bazi</a:t>
            </a:r>
          </a:p>
          <a:p>
            <a:r>
              <a:rPr lang="sr-Latn-RS" dirty="0" smtClean="0"/>
              <a:t>Pretraga se vrši po ključu korisnika tj. rednom broju</a:t>
            </a:r>
          </a:p>
          <a:p>
            <a:r>
              <a:rPr lang="sr-Latn-RS" dirty="0" smtClean="0"/>
              <a:t>Ukoliko postoji kandidat sa tim rednim brojem, prikazuje se</a:t>
            </a:r>
          </a:p>
          <a:p>
            <a:r>
              <a:rPr lang="sr-Latn-RS" dirty="0" smtClean="0"/>
              <a:t>Ako nema kandidata pod unetim rednim brojem onda ništa ne prikazuje</a:t>
            </a:r>
          </a:p>
          <a:p>
            <a:r>
              <a:rPr lang="sr-Latn-RS" dirty="0" smtClean="0"/>
              <a:t>Javlja grešku ako nije ukucan redni broj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112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 smtClean="0"/>
              <a:t>Primer dugmeta za pretragu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41" y="1988840"/>
            <a:ext cx="8496943" cy="45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571</TotalTime>
  <Words>752</Words>
  <Application>Microsoft Office PowerPoint</Application>
  <PresentationFormat>Custom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Digital Blue Tunnel 16x9</vt:lpstr>
      <vt:lpstr>Projektovanje i modelovanje</vt:lpstr>
      <vt:lpstr>Kreiranje nove klase</vt:lpstr>
      <vt:lpstr>GUI Forme za unos učenika</vt:lpstr>
      <vt:lpstr>GUI Forme za unos učenika</vt:lpstr>
      <vt:lpstr>Izgled forme za unos učenika</vt:lpstr>
      <vt:lpstr>Backend forme za unos učenika</vt:lpstr>
      <vt:lpstr>Dodavanje pol i mesto iz baze u ComboBox</vt:lpstr>
      <vt:lpstr>Dugme za pretragu podataka</vt:lpstr>
      <vt:lpstr>Primer dugmeta za pretragu</vt:lpstr>
      <vt:lpstr>Metoda za pronalazak podataka u bazi </vt:lpstr>
      <vt:lpstr>Primer metode za pronalaženje podataka u bazi #1</vt:lpstr>
      <vt:lpstr>Primer metode za pronalaženje podataka u bazi #2</vt:lpstr>
      <vt:lpstr>Dugme za izmenu podataka</vt:lpstr>
      <vt:lpstr>Primer dugmeta za izmenu</vt:lpstr>
      <vt:lpstr>Metoda za izmenu podatka u bazi</vt:lpstr>
      <vt:lpstr>Primer metode za izmenu podatak u bazi</vt:lpstr>
      <vt:lpstr>Dugme za dodavanje podataka</vt:lpstr>
      <vt:lpstr>Primer dugmeta za dodavanje</vt:lpstr>
      <vt:lpstr>Metoda za dodavanje podatka u bazu</vt:lpstr>
      <vt:lpstr>Primer metode za dodavanje podataka u bazu #1</vt:lpstr>
      <vt:lpstr>Primer metode za dodavanje podataka u bazu #2</vt:lpstr>
      <vt:lpstr>Dugme za brisanje podataka</vt:lpstr>
      <vt:lpstr>Primer dugmeta za brisanje</vt:lpstr>
      <vt:lpstr>Metoda za brisanje podataka u bazu</vt:lpstr>
      <vt:lpstr>Primer metode za brisanje podataka iz baze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Projektovanje i modelovanje</dc:title>
  <dc:creator>FreaK</dc:creator>
  <cp:lastModifiedBy>Windows User</cp:lastModifiedBy>
  <cp:revision>25</cp:revision>
  <dcterms:created xsi:type="dcterms:W3CDTF">2018-11-02T06:47:34Z</dcterms:created>
  <dcterms:modified xsi:type="dcterms:W3CDTF">2018-11-04T21:22:10Z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