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7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5400" dirty="0" smtClean="0">
                <a:latin typeface="Rockwell" panose="02060603020205020403" pitchFamily="18" charset="0"/>
              </a:rPr>
              <a:t>Projektovanje i </a:t>
            </a:r>
            <a:r>
              <a:rPr lang="sr-Latn-RS" sz="5400" dirty="0" err="1" smtClean="0">
                <a:latin typeface="Rockwell" panose="02060603020205020403" pitchFamily="18" charset="0"/>
              </a:rPr>
              <a:t>modleovanje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Vežba 3</a:t>
            </a:r>
          </a:p>
          <a:p>
            <a:pPr algn="ctr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(Prikazivanje učenika u tabeli i filtriranje)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638" y="0"/>
            <a:ext cx="5521726" cy="68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ZA </a:t>
            </a:r>
            <a:r>
              <a:rPr lang="sr-Latn-RS" dirty="0">
                <a:latin typeface="Rockwell" panose="02060603020205020403" pitchFamily="18" charset="0"/>
              </a:rPr>
              <a:t>PREGLED UČENIKA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Kreiramo filtriranje po polu</a:t>
            </a:r>
          </a:p>
          <a:p>
            <a:r>
              <a:rPr lang="sr-Latn-RS" dirty="0" smtClean="0"/>
              <a:t>Stavljamo dugme preko čega pravimo </a:t>
            </a:r>
            <a:r>
              <a:rPr lang="sr-Latn-RS" dirty="0" err="1" smtClean="0"/>
              <a:t>action</a:t>
            </a:r>
            <a:r>
              <a:rPr lang="sr-Latn-RS" dirty="0" smtClean="0"/>
              <a:t> </a:t>
            </a:r>
            <a:r>
              <a:rPr lang="sr-Latn-RS" dirty="0" err="1" smtClean="0"/>
              <a:t>listener</a:t>
            </a:r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7767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ZA </a:t>
            </a:r>
            <a:r>
              <a:rPr lang="sr-Latn-RS" dirty="0">
                <a:latin typeface="Rockwell" panose="02060603020205020403" pitchFamily="18" charset="0"/>
              </a:rPr>
              <a:t>PREGLED UČENIKA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976" y="2325252"/>
            <a:ext cx="6644871" cy="31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ZA </a:t>
            </a:r>
            <a:r>
              <a:rPr lang="sr-Latn-RS" dirty="0">
                <a:latin typeface="Rockwell" panose="02060603020205020403" pitchFamily="18" charset="0"/>
              </a:rPr>
              <a:t>PREGLED UČENIKA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metode tipa </a:t>
            </a:r>
            <a:r>
              <a:rPr lang="sr-Latn-RS" dirty="0" err="1" smtClean="0"/>
              <a:t>JTable</a:t>
            </a:r>
            <a:endParaRPr lang="sr-Latn-RS" dirty="0" smtClean="0"/>
          </a:p>
          <a:p>
            <a:r>
              <a:rPr lang="sr-Latn-RS" dirty="0" smtClean="0"/>
              <a:t>Vraća tabelu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194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099" y="318746"/>
            <a:ext cx="6895801" cy="62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4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55" y="1072342"/>
            <a:ext cx="7961890" cy="45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Forma PREGLED U</a:t>
            </a:r>
            <a:r>
              <a:rPr lang="sr-Latn-RS" sz="4400" dirty="0" err="1" smtClean="0">
                <a:latin typeface="Rockwell" panose="02060603020205020403" pitchFamily="18" charset="0"/>
              </a:rPr>
              <a:t>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tabelu i u njoj ispisati sve podatke iz tabele „</a:t>
            </a:r>
            <a:r>
              <a:rPr lang="sr-Latn-RS" dirty="0" err="1" smtClean="0"/>
              <a:t>ucenik</a:t>
            </a:r>
            <a:r>
              <a:rPr lang="sr-Latn-RS" dirty="0" smtClean="0"/>
              <a:t>“</a:t>
            </a:r>
          </a:p>
          <a:p>
            <a:r>
              <a:rPr lang="sr-Latn-RS" dirty="0" smtClean="0"/>
              <a:t>Po otvaranju forme prikazuju se podaci iz baze u tabeli</a:t>
            </a:r>
          </a:p>
          <a:p>
            <a:r>
              <a:rPr lang="sr-Latn-RS" dirty="0" smtClean="0"/>
              <a:t>Izborom odgovarajućeg pola u </a:t>
            </a:r>
            <a:r>
              <a:rPr lang="sr-Latn-RS" dirty="0" err="1" smtClean="0"/>
              <a:t>čekboksu</a:t>
            </a:r>
            <a:r>
              <a:rPr lang="sr-Latn-RS" dirty="0" smtClean="0"/>
              <a:t> prikazuju se svi muški ili ženski učenici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U</a:t>
            </a:r>
            <a:r>
              <a:rPr lang="sr-Latn-RS" sz="4400" dirty="0" err="1">
                <a:latin typeface="Rockwell" panose="02060603020205020403" pitchFamily="18" charset="0"/>
              </a:rPr>
              <a:t>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Sadržaj forme: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</a:t>
            </a: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ComboBox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Scroll pane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U</a:t>
            </a:r>
            <a:r>
              <a:rPr lang="sr-Latn-RS" sz="4400" dirty="0" err="1">
                <a:latin typeface="Rockwell" panose="02060603020205020403" pitchFamily="18" charset="0"/>
              </a:rPr>
              <a:t>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konstruktoru </a:t>
            </a:r>
            <a:r>
              <a:rPr lang="sr-Latn-R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inicijalizujemo</a:t>
            </a:r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upite</a:t>
            </a:r>
          </a:p>
          <a:p>
            <a:pPr lvl="1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Primer sa kombinovanjem 3 upita</a:t>
            </a:r>
          </a:p>
          <a:p>
            <a:pPr lvl="1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Pravljenje jednog upita od 3 upita</a:t>
            </a:r>
          </a:p>
          <a:p>
            <a:pPr lvl="1"/>
            <a:r>
              <a:rPr lang="sr-Latn-R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Inicijalizacija</a:t>
            </a:r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baze</a:t>
            </a:r>
          </a:p>
          <a:p>
            <a:pPr lvl="1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Dodeljivanje niza string za kolone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6756" y="2097088"/>
            <a:ext cx="5315312" cy="43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U</a:t>
            </a:r>
            <a:r>
              <a:rPr lang="sr-Latn-RS" sz="4400" dirty="0" err="1">
                <a:latin typeface="Rockwell" panose="02060603020205020403" pitchFamily="18" charset="0"/>
              </a:rPr>
              <a:t>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175" y="3005931"/>
            <a:ext cx="6086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Forma PREGLED U</a:t>
            </a:r>
            <a:r>
              <a:rPr lang="sr-Latn-RS" sz="4400" dirty="0" err="1">
                <a:latin typeface="Rockwell" panose="02060603020205020403" pitchFamily="18" charset="0"/>
              </a:rPr>
              <a:t>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ne bi ručno unosili polja, čitamo podatke iz baze i upisujemo u </a:t>
            </a:r>
            <a:r>
              <a:rPr lang="sr-Latn-R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kombo</a:t>
            </a:r>
            <a:r>
              <a:rPr lang="sr-Latn-R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boks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FORMA PREGLED </a:t>
            </a:r>
            <a:r>
              <a:rPr lang="sr-Latn-RS" sz="4400" dirty="0" smtClean="0">
                <a:latin typeface="Rockwell" panose="02060603020205020403" pitchFamily="18" charset="0"/>
              </a:rPr>
              <a:t>UČENIKA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13" y="2929731"/>
            <a:ext cx="5791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FORMA ZA </a:t>
            </a:r>
            <a:r>
              <a:rPr lang="sr-Latn-RS" sz="4400" dirty="0" smtClean="0">
                <a:latin typeface="Rockwell" panose="02060603020205020403" pitchFamily="18" charset="0"/>
              </a:rPr>
              <a:t>PREGLED UČENIKA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r-Latn-R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isto</a:t>
            </a:r>
            <a:r>
              <a:rPr lang="sr-Cyrl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 klasi </a:t>
            </a:r>
            <a:r>
              <a:rPr lang="sr-Latn-R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&lt;&gt;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tim da je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&lt;&gt;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thread-safe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ukoliko se koristi veći broj niti, bezbedan je</a:t>
            </a:r>
            <a:r>
              <a:rPr lang="sr-Cyrl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sr-Cyrl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&lt;&gt; 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nije.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Korišćenjem </a:t>
            </a:r>
            <a:r>
              <a:rPr lang="sr-Latn-R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ResultSetMetaData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klase mogu da se dobiju podaci o </a:t>
            </a:r>
            <a:r>
              <a:rPr lang="sr-Latn-R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-u, recimo broj kolona, njihova imena i slično.</a:t>
            </a:r>
            <a:endParaRPr lang="sr-Latn-R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208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Tahoma</vt:lpstr>
      <vt:lpstr>Trebuchet MS</vt:lpstr>
      <vt:lpstr>Tw Cen MT</vt:lpstr>
      <vt:lpstr>Circuit</vt:lpstr>
      <vt:lpstr>Projektovanje i modleovanje</vt:lpstr>
      <vt:lpstr>Forma PREGLED Učenika</vt:lpstr>
      <vt:lpstr>Forma PREGLED Učenika</vt:lpstr>
      <vt:lpstr>Forma PREGLED Učenika</vt:lpstr>
      <vt:lpstr>Forma PREGLED Učenika</vt:lpstr>
      <vt:lpstr>Forma PREGLED Učenika</vt:lpstr>
      <vt:lpstr>Forma PREGLED Učenika</vt:lpstr>
      <vt:lpstr>FORMA PREGLED UČENIKA</vt:lpstr>
      <vt:lpstr>FORMA ZA PREGLED UČENIKA</vt:lpstr>
      <vt:lpstr>PowerPoint Presentation</vt:lpstr>
      <vt:lpstr>FORMA ZA PREGLED UČENIKA</vt:lpstr>
      <vt:lpstr>FORMA ZA PREGLED UČENIKA</vt:lpstr>
      <vt:lpstr>FORMA ZA PREGLED UČENIKA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2018-11-20T17:08:52Z</dcterms:created>
  <dcterms:modified xsi:type="dcterms:W3CDTF">2018-11-21T12:03:06Z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