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5" r:id="rId2"/>
    <p:sldId id="310" r:id="rId3"/>
    <p:sldId id="311" r:id="rId4"/>
    <p:sldId id="313" r:id="rId5"/>
    <p:sldId id="312" r:id="rId6"/>
    <p:sldId id="320" r:id="rId7"/>
    <p:sldId id="321" r:id="rId8"/>
    <p:sldId id="322" r:id="rId9"/>
    <p:sldId id="323" r:id="rId10"/>
    <p:sldId id="329" r:id="rId11"/>
    <p:sldId id="324" r:id="rId12"/>
    <p:sldId id="325" r:id="rId13"/>
    <p:sldId id="326" r:id="rId14"/>
    <p:sldId id="327" r:id="rId15"/>
    <p:sldId id="328" r:id="rId16"/>
    <p:sldId id="330" r:id="rId17"/>
    <p:sldId id="331" r:id="rId18"/>
    <p:sldId id="332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Vezba</a:t>
            </a:r>
            <a:r>
              <a:rPr lang="en-US" dirty="0"/>
              <a:t> 4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Unos i pregled kursa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8185-0C63-4B41-A0EE-C8C8DBEB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 ZA UNOS KURSA</a:t>
            </a:r>
            <a:endParaRPr lang="sr-Latn-R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E12F10-80EF-4BC7-94A1-990BD513A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980" y="2204864"/>
            <a:ext cx="7982308" cy="393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3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A948-3822-46C1-9AC7-C30F1D12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 ZA UNOS KURSA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F138-849D-4013-9B08-3F739BAF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Pravimo</a:t>
            </a:r>
            <a:r>
              <a:rPr lang="en-US" dirty="0"/>
              <a:t> </a:t>
            </a:r>
            <a:r>
              <a:rPr lang="en-US" dirty="0" err="1"/>
              <a:t>akciju</a:t>
            </a:r>
            <a:r>
              <a:rPr lang="en-US" dirty="0"/>
              <a:t> za </a:t>
            </a:r>
            <a:r>
              <a:rPr lang="en-US" dirty="0" err="1"/>
              <a:t>dugme</a:t>
            </a:r>
            <a:r>
              <a:rPr lang="en-US" dirty="0"/>
              <a:t> </a:t>
            </a:r>
            <a:r>
              <a:rPr lang="sr-Latn-RS" dirty="0"/>
              <a:t>„Izmeni“ </a:t>
            </a:r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364D4-17DF-413D-8785-502DE520D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2924944"/>
            <a:ext cx="7868231" cy="236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2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A948-3822-46C1-9AC7-C30F1D12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 ZA UNOS KURSA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F138-849D-4013-9B08-3F739BAF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Pravimo</a:t>
            </a:r>
            <a:r>
              <a:rPr lang="en-US" dirty="0"/>
              <a:t> </a:t>
            </a:r>
            <a:r>
              <a:rPr lang="sr-Latn-RS" dirty="0"/>
              <a:t>metodu</a:t>
            </a:r>
            <a:r>
              <a:rPr lang="en-US" dirty="0"/>
              <a:t> </a:t>
            </a:r>
            <a:r>
              <a:rPr lang="sr-Latn-RS" dirty="0"/>
              <a:t>„</a:t>
            </a:r>
            <a:r>
              <a:rPr lang="sr-Latn-RS" dirty="0" err="1"/>
              <a:t>azuriratiBazu</a:t>
            </a:r>
            <a:r>
              <a:rPr lang="sr-Latn-RS" dirty="0"/>
              <a:t>“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9814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A948-3822-46C1-9AC7-C30F1D12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 ZA UNOS KURSA</a:t>
            </a:r>
            <a:endParaRPr lang="sr-Latn-R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65A128-7C8C-4F72-A33F-9CD793D49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61" y="2077589"/>
            <a:ext cx="12045581" cy="44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1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A948-3822-46C1-9AC7-C30F1D12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 ZA UNOS KURSA</a:t>
            </a:r>
            <a:endParaRPr lang="sr-Latn-R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047F72-C6A1-4A06-8D28-3446373F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Pravimo akciju za dugme „Dodaj“</a:t>
            </a:r>
          </a:p>
          <a:p>
            <a:endParaRPr lang="sr-Latn-R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42255-C02A-4D6C-B54E-F2831AC7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2852936"/>
            <a:ext cx="8316762" cy="19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0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A948-3822-46C1-9AC7-C30F1D12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 ZA UNOS KURSA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F138-849D-4013-9B08-3F739BAF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Pravimo</a:t>
            </a:r>
            <a:r>
              <a:rPr lang="en-US" dirty="0"/>
              <a:t> </a:t>
            </a:r>
            <a:r>
              <a:rPr lang="sr-Latn-RS" dirty="0"/>
              <a:t>metodu</a:t>
            </a:r>
            <a:r>
              <a:rPr lang="en-US" dirty="0"/>
              <a:t> </a:t>
            </a:r>
            <a:r>
              <a:rPr lang="sr-Latn-RS" dirty="0"/>
              <a:t>„</a:t>
            </a:r>
            <a:r>
              <a:rPr lang="sr-Latn-RS" dirty="0" err="1"/>
              <a:t>DodajUBazu</a:t>
            </a:r>
            <a:r>
              <a:rPr lang="sr-Latn-RS" dirty="0"/>
              <a:t>“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614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C929-095A-4920-B975-689F33B5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 ZA UNOS KURSA</a:t>
            </a:r>
            <a:endParaRPr lang="sr-Latn-R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16E862-F04E-46A1-A746-E6B5A2E0E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889" y="1867821"/>
            <a:ext cx="8997525" cy="49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1463-46B1-42FC-828F-4E5057B2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 ZA UNOS KURSA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6839-9F9B-47FE-8584-F10DAFCDB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Pravimo akciju za dugme „</a:t>
            </a:r>
            <a:r>
              <a:rPr lang="en-US" dirty="0" err="1"/>
              <a:t>Izbrisi</a:t>
            </a:r>
            <a:r>
              <a:rPr lang="sr-Latn-RS" dirty="0"/>
              <a:t>“</a:t>
            </a:r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E9571-9969-4366-A5E6-B3BAC098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6" y="2348880"/>
            <a:ext cx="7128012" cy="44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9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4B87-FCEE-453A-8E21-47C95663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 ZA UNOS KURSA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A4552-5ECD-4DD6-8AC4-1F1B3709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Pravimo</a:t>
            </a:r>
            <a:r>
              <a:rPr lang="en-US" dirty="0"/>
              <a:t> </a:t>
            </a:r>
            <a:r>
              <a:rPr lang="sr-Latn-RS" dirty="0"/>
              <a:t>metodu</a:t>
            </a:r>
            <a:r>
              <a:rPr lang="en-US" dirty="0"/>
              <a:t> </a:t>
            </a:r>
            <a:r>
              <a:rPr lang="sr-Latn-RS" dirty="0"/>
              <a:t>„</a:t>
            </a:r>
            <a:r>
              <a:rPr lang="en-US" dirty="0" err="1"/>
              <a:t>izbrisiIzBaze</a:t>
            </a:r>
            <a:r>
              <a:rPr lang="sr-Latn-RS" dirty="0"/>
              <a:t>“</a:t>
            </a:r>
          </a:p>
          <a:p>
            <a:endParaRPr lang="sr-Latn-R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857BF7-BF86-460E-AAC7-B4624E4A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2852936"/>
            <a:ext cx="8286886" cy="21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3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 ZA UNOS KURSA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Nekada nismo u stanju da predvidimo tok aplikacije, tako da je poželjno menjanja izgleda baze, ali u manjem obimu</a:t>
            </a:r>
          </a:p>
          <a:p>
            <a:r>
              <a:rPr lang="sr-Latn-RS" dirty="0"/>
              <a:t>Kreiramo </a:t>
            </a:r>
            <a:r>
              <a:rPr lang="sr-Latn-RS" b="1" i="1" dirty="0" err="1"/>
              <a:t>JForm</a:t>
            </a:r>
            <a:r>
              <a:rPr lang="sr-Latn-RS" dirty="0"/>
              <a:t> </a:t>
            </a:r>
          </a:p>
          <a:p>
            <a:r>
              <a:rPr lang="sr-Latn-RS" dirty="0"/>
              <a:t>Forma sadrži sledeće elemente (nešto poput ostalih formi)</a:t>
            </a:r>
          </a:p>
          <a:p>
            <a:pPr lvl="1"/>
            <a:r>
              <a:rPr lang="sr-Latn-RS" dirty="0"/>
              <a:t>2 </a:t>
            </a:r>
            <a:r>
              <a:rPr lang="sr-Latn-RS" dirty="0" err="1"/>
              <a:t>JPanel</a:t>
            </a:r>
            <a:r>
              <a:rPr lang="sr-Latn-RS" dirty="0"/>
              <a:t>-a</a:t>
            </a:r>
          </a:p>
          <a:p>
            <a:pPr lvl="1"/>
            <a:r>
              <a:rPr lang="sr-Latn-RS" dirty="0" err="1"/>
              <a:t>JPanel</a:t>
            </a:r>
            <a:r>
              <a:rPr lang="sr-Latn-RS" dirty="0"/>
              <a:t> 1</a:t>
            </a:r>
          </a:p>
          <a:p>
            <a:pPr lvl="2"/>
            <a:r>
              <a:rPr lang="sr-Latn-RS" dirty="0"/>
              <a:t>5 </a:t>
            </a:r>
            <a:r>
              <a:rPr lang="sr-Latn-RS" dirty="0" err="1"/>
              <a:t>JLabel</a:t>
            </a:r>
            <a:r>
              <a:rPr lang="sr-Latn-RS" dirty="0"/>
              <a:t>-e</a:t>
            </a:r>
          </a:p>
          <a:p>
            <a:pPr lvl="2"/>
            <a:r>
              <a:rPr lang="sr-Latn-RS" dirty="0"/>
              <a:t>1 </a:t>
            </a:r>
            <a:r>
              <a:rPr lang="sr-Latn-RS" dirty="0" err="1"/>
              <a:t>JTextField</a:t>
            </a:r>
            <a:endParaRPr lang="sr-Latn-RS" dirty="0"/>
          </a:p>
          <a:p>
            <a:pPr lvl="2"/>
            <a:r>
              <a:rPr lang="sr-Latn-RS" dirty="0"/>
              <a:t>4 </a:t>
            </a:r>
            <a:r>
              <a:rPr lang="sr-Latn-RS" dirty="0" err="1"/>
              <a:t>JComboBox</a:t>
            </a:r>
            <a:endParaRPr lang="sr-Latn-RS" dirty="0"/>
          </a:p>
          <a:p>
            <a:pPr lvl="1"/>
            <a:r>
              <a:rPr lang="sr-Latn-RS" dirty="0" err="1"/>
              <a:t>JPanel</a:t>
            </a:r>
            <a:r>
              <a:rPr lang="sr-Latn-RS" dirty="0"/>
              <a:t> 2</a:t>
            </a:r>
          </a:p>
          <a:p>
            <a:pPr lvl="2"/>
            <a:r>
              <a:rPr lang="sr-Latn-RS" dirty="0"/>
              <a:t>4 </a:t>
            </a:r>
            <a:r>
              <a:rPr lang="sr-Latn-RS" dirty="0" err="1"/>
              <a:t>JButton</a:t>
            </a:r>
            <a:r>
              <a:rPr lang="sr-Latn-RS" dirty="0"/>
              <a:t>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91605" y="332656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FORMA ZA UNOS KURSA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F1156-90D7-4CB1-AB5B-C3EEC3758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Najpre </a:t>
            </a:r>
            <a:r>
              <a:rPr lang="sr-Latn-RS" dirty="0" err="1"/>
              <a:t>inicijalizujemo</a:t>
            </a:r>
            <a:r>
              <a:rPr lang="sr-Latn-RS" dirty="0"/>
              <a:t> promenljive u konstruktoru</a:t>
            </a:r>
          </a:p>
          <a:p>
            <a:r>
              <a:rPr lang="sr-Latn-RS" dirty="0"/>
              <a:t>Sve se radi kao po šablonu, nešto poput ostalih formi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 ZA UNOS KURSA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6AF514-9D23-4873-A0A1-E7001AC6B2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14092" y="1988840"/>
            <a:ext cx="6085388" cy="47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 ZA UNOS KURSA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257CC6-8671-4A76-9A5D-5B00C3A95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956" y="1746920"/>
            <a:ext cx="8433678" cy="511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A948-3822-46C1-9AC7-C30F1D12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 ZA UNOS KURSA</a:t>
            </a:r>
            <a:endParaRPr lang="sr-Latn-R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FA1570-4791-46C6-9D38-968EC83D7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964" y="2132856"/>
            <a:ext cx="8237785" cy="364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1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A948-3822-46C1-9AC7-C30F1D12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 ZA UNOS KURSA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F138-849D-4013-9B08-3F739BAF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Pravimo</a:t>
            </a:r>
            <a:r>
              <a:rPr lang="en-US" dirty="0"/>
              <a:t> </a:t>
            </a:r>
            <a:r>
              <a:rPr lang="en-US" dirty="0" err="1"/>
              <a:t>akciju</a:t>
            </a:r>
            <a:r>
              <a:rPr lang="en-US" dirty="0"/>
              <a:t> za </a:t>
            </a:r>
            <a:r>
              <a:rPr lang="en-US" dirty="0" err="1"/>
              <a:t>dugme</a:t>
            </a:r>
            <a:r>
              <a:rPr lang="en-US" dirty="0"/>
              <a:t> </a:t>
            </a:r>
            <a:r>
              <a:rPr lang="sr-Latn-RS" dirty="0"/>
              <a:t>„Pronađi“ </a:t>
            </a:r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E203D-4091-4C7A-83DB-4EF096558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2492896"/>
            <a:ext cx="8450824" cy="403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0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A948-3822-46C1-9AC7-C30F1D12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 ZA UNOS KURSA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F138-849D-4013-9B08-3F739BAF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Pravimo</a:t>
            </a:r>
            <a:r>
              <a:rPr lang="en-US" dirty="0"/>
              <a:t> </a:t>
            </a:r>
            <a:r>
              <a:rPr lang="sr-Latn-RS" dirty="0"/>
              <a:t>metodu</a:t>
            </a:r>
            <a:r>
              <a:rPr lang="en-US" dirty="0"/>
              <a:t> </a:t>
            </a:r>
            <a:r>
              <a:rPr lang="sr-Latn-RS" dirty="0"/>
              <a:t>„</a:t>
            </a:r>
            <a:r>
              <a:rPr lang="sr-Latn-RS" dirty="0" err="1"/>
              <a:t>pronadjiUBazi</a:t>
            </a:r>
            <a:r>
              <a:rPr lang="sr-Latn-RS" dirty="0"/>
              <a:t>“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0732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A948-3822-46C1-9AC7-C30F1D12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 ZA UNOS KURSA</a:t>
            </a:r>
            <a:endParaRPr lang="sr-Latn-R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75ED38-0230-40C0-90A6-989D6F3E9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844" y="1962944"/>
            <a:ext cx="10444290" cy="489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185</Words>
  <Application>Microsoft Office PowerPoint</Application>
  <PresentationFormat>Custom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Digital Blue Tunnel 16x9</vt:lpstr>
      <vt:lpstr>Vezba 4</vt:lpstr>
      <vt:lpstr>FORMA ZA UNOS KURSA</vt:lpstr>
      <vt:lpstr>FORMA ZA UNOS KURSA</vt:lpstr>
      <vt:lpstr>FORMA ZA UNOS KURSA</vt:lpstr>
      <vt:lpstr>FORMA ZA UNOS KURSA</vt:lpstr>
      <vt:lpstr>FORMA ZA UNOS KURSA</vt:lpstr>
      <vt:lpstr>FORMA ZA UNOS KURSA</vt:lpstr>
      <vt:lpstr>FORMA ZA UNOS KURSA</vt:lpstr>
      <vt:lpstr>FORMA ZA UNOS KURSA</vt:lpstr>
      <vt:lpstr>FORMA ZA UNOS KURSA</vt:lpstr>
      <vt:lpstr>FORMA ZA UNOS KURSA</vt:lpstr>
      <vt:lpstr>FORMA ZA UNOS KURSA</vt:lpstr>
      <vt:lpstr>FORMA ZA UNOS KURSA</vt:lpstr>
      <vt:lpstr>FORMA ZA UNOS KURSA</vt:lpstr>
      <vt:lpstr>FORMA ZA UNOS KURSA</vt:lpstr>
      <vt:lpstr>FORMA ZA UNOS KURSA</vt:lpstr>
      <vt:lpstr>FORMA ZA UNOS KURSA</vt:lpstr>
      <vt:lpstr>FORMA ZA UNOS KURSA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Vezba 4</dc:title>
  <dc:creator>FreaK</dc:creator>
  <cp:lastModifiedBy>FreaK</cp:lastModifiedBy>
  <cp:revision>6</cp:revision>
  <dcterms:created xsi:type="dcterms:W3CDTF">2018-11-27T07:08:27Z</dcterms:created>
  <dcterms:modified xsi:type="dcterms:W3CDTF">2018-11-27T07:45:08Z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