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70" r:id="rId6"/>
    <p:sldId id="259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5400" dirty="0">
                <a:latin typeface="Rockwell" panose="02060603020205020403" pitchFamily="18" charset="0"/>
              </a:rPr>
              <a:t>Projektovanje i </a:t>
            </a:r>
            <a:r>
              <a:rPr lang="sr-Latn-RS" sz="5400" dirty="0" err="1">
                <a:latin typeface="Rockwell" panose="02060603020205020403" pitchFamily="18" charset="0"/>
              </a:rPr>
              <a:t>modleovanje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Vežba 3</a:t>
            </a:r>
          </a:p>
          <a:p>
            <a:pPr algn="ctr"/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(Prikazivanje učenika u tabeli i filtriranje)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IZVEŠTAJA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Kreiramo filtriranje po polu</a:t>
            </a:r>
          </a:p>
          <a:p>
            <a:r>
              <a:rPr lang="sr-Latn-RS" dirty="0"/>
              <a:t>Stavljamo dugme preko čega pravimo </a:t>
            </a:r>
            <a:r>
              <a:rPr lang="sr-Latn-RS" dirty="0" err="1"/>
              <a:t>action</a:t>
            </a:r>
            <a:r>
              <a:rPr lang="sr-Latn-RS" dirty="0"/>
              <a:t> </a:t>
            </a:r>
            <a:r>
              <a:rPr lang="sr-Latn-RS" dirty="0" err="1"/>
              <a:t>listener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7767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IZVEŠTAJA</a:t>
            </a: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1A7A8-2981-46E5-9BA1-C23D85827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558" y="2303295"/>
            <a:ext cx="8725386" cy="27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IZVEŠTAJA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metode tipa </a:t>
            </a:r>
            <a:r>
              <a:rPr lang="sr-Latn-RS" dirty="0" err="1"/>
              <a:t>JTable</a:t>
            </a:r>
            <a:endParaRPr lang="sr-Latn-RS" dirty="0"/>
          </a:p>
          <a:p>
            <a:r>
              <a:rPr lang="sr-Latn-RS" dirty="0"/>
              <a:t>Vraća tabelu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194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9EA15-BC46-4797-A928-84A800683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44" y="0"/>
            <a:ext cx="8070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4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B6B60-1606-4507-998E-BB56B719E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070" y="814430"/>
            <a:ext cx="8703127" cy="52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IZVEŠTAJA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Kreirati tabelu i u njoj ispisati sve podatke iz tabele „</a:t>
            </a:r>
            <a:r>
              <a:rPr lang="en-US" dirty="0" err="1"/>
              <a:t>izvestaj</a:t>
            </a:r>
            <a:r>
              <a:rPr lang="sr-Latn-RS" dirty="0"/>
              <a:t>“</a:t>
            </a:r>
          </a:p>
          <a:p>
            <a:r>
              <a:rPr lang="sr-Latn-RS" dirty="0"/>
              <a:t>Po otvaranju forme prikazuju se podaci iz baze u tabeli</a:t>
            </a:r>
          </a:p>
          <a:p>
            <a:r>
              <a:rPr lang="sr-Latn-RS" dirty="0"/>
              <a:t>Izborom odgovarajućeg pola u </a:t>
            </a:r>
            <a:r>
              <a:rPr lang="sr-Latn-RS" dirty="0" err="1"/>
              <a:t>čekboksu</a:t>
            </a:r>
            <a:r>
              <a:rPr lang="sr-Latn-RS" dirty="0"/>
              <a:t> prikazuju se svi muški ili ženski učenici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IZVEŠTAJA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Sadržaj forme: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ComboBox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Scroll pane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IZVEŠTAJA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konstruktoru </a:t>
            </a:r>
            <a:r>
              <a:rPr lang="sr-Latn-R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inicijalizujemo</a:t>
            </a: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upite</a:t>
            </a:r>
          </a:p>
          <a:p>
            <a:pPr lvl="1"/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Primer sa kombinovanjem 3 upita</a:t>
            </a:r>
          </a:p>
          <a:p>
            <a:pPr lvl="1"/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Pravljenje jednog upita od 3 upita</a:t>
            </a:r>
          </a:p>
          <a:p>
            <a:pPr lvl="1"/>
            <a:r>
              <a:rPr lang="sr-Latn-R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Inicijalizacija</a:t>
            </a: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baze</a:t>
            </a:r>
          </a:p>
          <a:p>
            <a:pPr lvl="1"/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Dodeljivanje niza string za kolone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IZVEŠTAJA</a:t>
            </a:r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EDE046-209C-40D7-8045-BF1BC5048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4868" y="1740230"/>
            <a:ext cx="3135558" cy="49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IZVEŠTAJA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BDA921-2B14-4BF9-861F-E789680AC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35860"/>
            <a:ext cx="12192000" cy="15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IZVEŠTAJA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r-Latn-R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isto</a:t>
            </a:r>
            <a:r>
              <a:rPr lang="sr-Cyrl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 klasi </a:t>
            </a:r>
            <a:r>
              <a:rPr lang="sr-Latn-R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&lt;&gt;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tim da je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Vector&lt;&gt;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thread-safe (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ukoliko se koristi veći broj niti, bezbedan je</a:t>
            </a:r>
            <a:r>
              <a:rPr lang="sr-Cyrl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sr-Cyrl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&lt;&gt; 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nije.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Korišćenjem </a:t>
            </a:r>
            <a:r>
              <a:rPr lang="sr-Latn-R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ResultSetMetaData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klase mogu da se dobiju podaci o </a:t>
            </a:r>
            <a:r>
              <a:rPr lang="sr-Latn-R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ResultSet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-u, recimo broj kolona, njihova imena i slično.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5B1E0A-7D2C-450F-90FF-B3C837CD1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063" y="370650"/>
            <a:ext cx="7657338" cy="61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1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898FA-8A3B-4297-9D8A-EB9867AB7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67" y="1015767"/>
            <a:ext cx="8568466" cy="48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176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Rockwell</vt:lpstr>
      <vt:lpstr>Tahoma</vt:lpstr>
      <vt:lpstr>Trebuchet MS</vt:lpstr>
      <vt:lpstr>Tw Cen MT</vt:lpstr>
      <vt:lpstr>Circuit</vt:lpstr>
      <vt:lpstr>Projektovanje i modleovanje</vt:lpstr>
      <vt:lpstr>Forma PREGLED IZVEŠTAJA</vt:lpstr>
      <vt:lpstr>Forma PREGLED IZVEŠTAJA</vt:lpstr>
      <vt:lpstr>Forma PREGLED IZVEŠTAJA</vt:lpstr>
      <vt:lpstr>Forma PREGLED IZVEŠTAJA</vt:lpstr>
      <vt:lpstr>Forma PREGLED IZVEŠTAJA</vt:lpstr>
      <vt:lpstr>Forma PREGLED IZVEŠTAJA</vt:lpstr>
      <vt:lpstr>PowerPoint Presentation</vt:lpstr>
      <vt:lpstr>PowerPoint Presentation</vt:lpstr>
      <vt:lpstr>Forma PREGLED IZVEŠTAJA</vt:lpstr>
      <vt:lpstr>Forma PREGLED IZVEŠTAJA</vt:lpstr>
      <vt:lpstr>Forma PREGLED IZVEŠTAJA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2018-11-20T17:08:52Z</dcterms:created>
  <dcterms:modified xsi:type="dcterms:W3CDTF">2018-11-27T08:03:19Z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