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ED130-1258-42EC-A77C-A412ECE1F7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548FD5-2717-4FCF-AE2B-BA5E6217A4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E23992-B093-4063-81B7-018A5EA332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31CDEF-85A7-4548-9213-A80AB4A612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48E629-F504-4A6E-945C-FC36737B5D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3C2897-97D4-4CB9-B4AB-55078BC7A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C2CA07-D9D9-4470-9AB0-88D8F20259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C40320-D01F-4AA7-B5DE-8CBCCAA853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30D88F-B1B6-46B7-BDCC-BDCF61F174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4BE650-88E8-4A3A-BF7C-76D4B22FB4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1CE0A4-7805-4D70-97F1-89981841C1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3DDF89-AE87-4594-90C0-423E8F81C4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69E62D8-21F8-49DF-9D25-7D914824EB9B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Задача 3. </a:t>
            </a:r>
            <a:br>
              <a:rPr sz="4400"/>
            </a:b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Сегментация изображений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Матрица QUBO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Матрица QUBO состоит из двух слагаемых: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Зависимость сегментации от K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80000" y="1625400"/>
            <a:ext cx="8200800" cy="215460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1800000" y="4140000"/>
            <a:ext cx="9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K = 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958200" y="4140000"/>
            <a:ext cx="721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K = 6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938200" y="4140000"/>
            <a:ext cx="721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K = 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8098200" y="4140000"/>
            <a:ext cx="721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K = 8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LibreOffice/7.5.8.2$Windows_X86_64 LibreOffice_project/f718d63693263970429a68f568db6046aaa9df01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2023-11-24T09:19:47Z</dcterms:created>
  <dc:creator/>
  <dc:description/>
  <dc:language>ru-RU</dc:language>
  <cp:lastModifiedBy/>
  <dcterms:modified xsi:type="dcterms:W3CDTF">2023-11-24T10:43:12Z</dcterms:modified>
  <cp:revision>2</cp:revision>
  <dc:subject/>
  <dc:title/>
</cp:coreProperties>
</file>