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800" y="780085"/>
            <a:ext cx="10248900" cy="2509213"/>
          </a:xfrm>
        </p:spPr>
        <p:txBody>
          <a:bodyPr/>
          <a:lstStyle/>
          <a:p>
            <a:r>
              <a:rPr lang="en-US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MULTILEVEL CLOTH SIMULATION USING GPU SURFACE SAMPLING</a:t>
            </a:r>
            <a:endParaRPr lang="en-US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365500"/>
            <a:ext cx="8689976" cy="22479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N. </a:t>
            </a:r>
            <a:r>
              <a:rPr lang="en-US" i="1" dirty="0" smtClean="0"/>
              <a:t>Schmitt | M</a:t>
            </a:r>
            <a:r>
              <a:rPr lang="en-US" i="1" dirty="0"/>
              <a:t>. </a:t>
            </a:r>
            <a:r>
              <a:rPr lang="en-US" i="1" dirty="0" smtClean="0"/>
              <a:t>Knuth | J</a:t>
            </a:r>
            <a:r>
              <a:rPr lang="en-US" i="1" dirty="0"/>
              <a:t>. </a:t>
            </a:r>
            <a:r>
              <a:rPr lang="en-US" i="1" dirty="0" smtClean="0"/>
              <a:t>Bender | A</a:t>
            </a:r>
            <a:r>
              <a:rPr lang="en-US" i="1" dirty="0"/>
              <a:t>. </a:t>
            </a:r>
            <a:r>
              <a:rPr lang="en-US" i="1" dirty="0" err="1" smtClean="0"/>
              <a:t>Kuijper</a:t>
            </a:r>
            <a:endParaRPr lang="en-US" i="1" dirty="0" smtClean="0"/>
          </a:p>
          <a:p>
            <a:endParaRPr lang="en-US" i="1" dirty="0" smtClean="0"/>
          </a:p>
          <a:p>
            <a:pPr marL="1600200" algn="just">
              <a:lnSpc>
                <a:spcPct val="100000"/>
              </a:lnSpc>
            </a:pPr>
            <a:r>
              <a:rPr lang="en-US" b="1" dirty="0" smtClean="0"/>
              <a:t>ADITYA BUDI DHARMA 		51111000xx</a:t>
            </a:r>
          </a:p>
          <a:p>
            <a:pPr marL="1600200" algn="just">
              <a:lnSpc>
                <a:spcPct val="100000"/>
              </a:lnSpc>
            </a:pPr>
            <a:r>
              <a:rPr lang="en-US" b="1" dirty="0" smtClean="0"/>
              <a:t>AMANDA TIARA AVEROUSI 	5111100152</a:t>
            </a:r>
          </a:p>
          <a:p>
            <a:pPr marL="1600200" algn="just">
              <a:lnSpc>
                <a:spcPct val="100000"/>
              </a:lnSpc>
            </a:pPr>
            <a:r>
              <a:rPr lang="en-US" b="1" dirty="0" smtClean="0"/>
              <a:t>FIANDRA FATHARANY </a:t>
            </a:r>
            <a:r>
              <a:rPr lang="en-US" b="1" dirty="0"/>
              <a:t>	</a:t>
            </a:r>
            <a:r>
              <a:rPr lang="en-US" b="1" dirty="0" smtClean="0"/>
              <a:t>	5111100154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718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PENGENALAN 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cap="none" dirty="0" smtClean="0"/>
              <a:t> </a:t>
            </a:r>
            <a:r>
              <a:rPr lang="en-US" b="1" cap="none" dirty="0" err="1" smtClean="0"/>
              <a:t>Penelitian-penelitian</a:t>
            </a:r>
            <a:r>
              <a:rPr lang="en-US" b="1" cap="none" dirty="0" smtClean="0"/>
              <a:t> </a:t>
            </a:r>
            <a:r>
              <a:rPr lang="en-US" b="1" cap="none" dirty="0" err="1" smtClean="0"/>
              <a:t>sebelumnya</a:t>
            </a:r>
            <a:endParaRPr lang="en-US" b="1" cap="none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cap="none" dirty="0" smtClean="0"/>
              <a:t> </a:t>
            </a:r>
            <a:r>
              <a:rPr lang="en-US" cap="none" dirty="0" err="1" smtClean="0"/>
              <a:t>Penelitian</a:t>
            </a:r>
            <a:r>
              <a:rPr lang="en-US" cap="none" dirty="0" smtClean="0"/>
              <a:t> </a:t>
            </a:r>
            <a:r>
              <a:rPr lang="en-US" cap="none" dirty="0" err="1" smtClean="0"/>
              <a:t>berfokus</a:t>
            </a:r>
            <a:r>
              <a:rPr lang="en-US" cap="none" dirty="0" smtClean="0"/>
              <a:t> </a:t>
            </a:r>
            <a:r>
              <a:rPr lang="en-US" cap="none" dirty="0" err="1" smtClean="0"/>
              <a:t>pada</a:t>
            </a:r>
            <a:r>
              <a:rPr lang="en-US" cap="none" dirty="0" smtClean="0"/>
              <a:t> </a:t>
            </a:r>
            <a:r>
              <a:rPr lang="en-US" i="1" cap="none" dirty="0" smtClean="0"/>
              <a:t>grid structure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cap="none" dirty="0" smtClean="0"/>
              <a:t> </a:t>
            </a:r>
            <a:r>
              <a:rPr lang="en-US" cap="none" dirty="0" err="1" smtClean="0"/>
              <a:t>Penggunaan</a:t>
            </a:r>
            <a:r>
              <a:rPr lang="en-US" cap="none" dirty="0" smtClean="0"/>
              <a:t> </a:t>
            </a:r>
            <a:r>
              <a:rPr lang="en-US" i="1" cap="none" dirty="0" smtClean="0"/>
              <a:t>mesh triangle </a:t>
            </a:r>
            <a:r>
              <a:rPr lang="en-US" cap="none" dirty="0" err="1" smtClean="0"/>
              <a:t>tidak</a:t>
            </a:r>
            <a:r>
              <a:rPr lang="en-US" cap="none" dirty="0" smtClean="0"/>
              <a:t> </a:t>
            </a:r>
            <a:r>
              <a:rPr lang="en-US" cap="none" dirty="0" err="1" smtClean="0"/>
              <a:t>beraturan</a:t>
            </a:r>
            <a:endParaRPr lang="en-US" cap="none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cap="none" dirty="0" smtClean="0"/>
              <a:t> </a:t>
            </a:r>
            <a:r>
              <a:rPr lang="en-US" b="1" cap="none" dirty="0" smtClean="0"/>
              <a:t>Ide paper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cap="none" dirty="0" smtClean="0"/>
              <a:t> </a:t>
            </a:r>
            <a:r>
              <a:rPr lang="en-US" cap="none" dirty="0" err="1" smtClean="0"/>
              <a:t>menyatukan</a:t>
            </a:r>
            <a:r>
              <a:rPr lang="en-US" cap="none" dirty="0" smtClean="0"/>
              <a:t> </a:t>
            </a:r>
            <a:r>
              <a:rPr lang="en-US" cap="none" dirty="0" err="1" smtClean="0"/>
              <a:t>penggunaan</a:t>
            </a:r>
            <a:r>
              <a:rPr lang="en-US" cap="none" dirty="0" smtClean="0"/>
              <a:t> </a:t>
            </a:r>
            <a:r>
              <a:rPr lang="en-US" i="1" cap="none" dirty="0" smtClean="0"/>
              <a:t>mesh triangle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i="1" cap="none" dirty="0" smtClean="0"/>
              <a:t>regular grid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i="1" cap="none" dirty="0" smtClean="0"/>
              <a:t> </a:t>
            </a:r>
            <a:r>
              <a:rPr lang="en-US" cap="none" dirty="0" err="1" smtClean="0"/>
              <a:t>Implementasi</a:t>
            </a:r>
            <a:r>
              <a:rPr lang="en-US" cap="none" dirty="0" smtClean="0"/>
              <a:t> </a:t>
            </a:r>
            <a:r>
              <a:rPr lang="en-US" cap="none" dirty="0" err="1" smtClean="0"/>
              <a:t>pada</a:t>
            </a:r>
            <a:r>
              <a:rPr lang="en-US" cap="none" dirty="0" smtClean="0"/>
              <a:t> CPU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cap="none" dirty="0" err="1" smtClean="0"/>
              <a:t>penyelesaian</a:t>
            </a:r>
            <a:r>
              <a:rPr lang="en-US" cap="none" dirty="0" smtClean="0"/>
              <a:t> </a:t>
            </a:r>
            <a:r>
              <a:rPr lang="en-US" i="1" cap="none" dirty="0" smtClean="0"/>
              <a:t>Position Based Dynamics</a:t>
            </a:r>
            <a:r>
              <a:rPr lang="en-US" cap="none" dirty="0" smtClean="0"/>
              <a:t> </a:t>
            </a:r>
            <a:r>
              <a:rPr lang="en-US" cap="none" dirty="0" err="1" smtClean="0"/>
              <a:t>pada</a:t>
            </a:r>
            <a:r>
              <a:rPr lang="en-US" cap="none" dirty="0" smtClean="0"/>
              <a:t> GPU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cap="none" dirty="0" smtClean="0"/>
              <a:t> </a:t>
            </a:r>
            <a:r>
              <a:rPr lang="en-US" cap="none" dirty="0" err="1" smtClean="0"/>
              <a:t>Dapat</a:t>
            </a:r>
            <a:r>
              <a:rPr lang="en-US" cap="none" dirty="0" smtClean="0"/>
              <a:t> </a:t>
            </a:r>
            <a:r>
              <a:rPr lang="en-US" cap="none" dirty="0" err="1" smtClean="0"/>
              <a:t>mensimulasikan</a:t>
            </a:r>
            <a:r>
              <a:rPr lang="en-US" cap="none" dirty="0" smtClean="0"/>
              <a:t> </a:t>
            </a:r>
            <a:r>
              <a:rPr lang="en-US" cap="none" dirty="0" err="1" smtClean="0"/>
              <a:t>dengan</a:t>
            </a:r>
            <a:r>
              <a:rPr lang="en-US" cap="none" dirty="0" smtClean="0"/>
              <a:t> grid yang detail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i="1" cap="none" dirty="0" smtClean="0"/>
              <a:t>real-time</a:t>
            </a:r>
            <a:endParaRPr lang="en-US" cap="none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cap="none" dirty="0" smtClean="0"/>
              <a:t> Performa CPU </a:t>
            </a:r>
            <a:r>
              <a:rPr lang="en-US" cap="none" dirty="0" err="1" smtClean="0"/>
              <a:t>kompleksitasnya</a:t>
            </a:r>
            <a:r>
              <a:rPr lang="en-US" cap="none" dirty="0" smtClean="0"/>
              <a:t> </a:t>
            </a:r>
            <a:r>
              <a:rPr lang="en-US" cap="none" dirty="0" err="1" smtClean="0"/>
              <a:t>menjadi</a:t>
            </a:r>
            <a:r>
              <a:rPr lang="en-US" cap="none" dirty="0" smtClean="0"/>
              <a:t> </a:t>
            </a:r>
            <a:r>
              <a:rPr lang="en-US" cap="none" dirty="0" err="1" smtClean="0"/>
              <a:t>lebih</a:t>
            </a:r>
            <a:r>
              <a:rPr lang="en-US" cap="none" dirty="0" smtClean="0"/>
              <a:t> </a:t>
            </a:r>
            <a:r>
              <a:rPr lang="en-US" cap="none" dirty="0" err="1" smtClean="0"/>
              <a:t>rendah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329902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PENELITIAN YANG BERHUBUNGAN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cap="none" dirty="0" smtClean="0"/>
              <a:t> </a:t>
            </a:r>
            <a:r>
              <a:rPr lang="en-US" cap="none" dirty="0" err="1" smtClean="0"/>
              <a:t>Masih</a:t>
            </a:r>
            <a:r>
              <a:rPr lang="en-US" cap="none" dirty="0" smtClean="0"/>
              <a:t> </a:t>
            </a:r>
            <a:r>
              <a:rPr lang="en-US" cap="none" dirty="0" err="1" smtClean="0"/>
              <a:t>bingung</a:t>
            </a:r>
            <a:r>
              <a:rPr lang="en-US" cap="none" dirty="0" smtClean="0"/>
              <a:t> </a:t>
            </a:r>
            <a:r>
              <a:rPr lang="en-US" cap="none" dirty="0" err="1" smtClean="0"/>
              <a:t>apa</a:t>
            </a:r>
            <a:r>
              <a:rPr lang="en-US" cap="none" dirty="0" smtClean="0"/>
              <a:t> </a:t>
            </a:r>
            <a:r>
              <a:rPr lang="en-US" cap="none" dirty="0" err="1" smtClean="0"/>
              <a:t>harus</a:t>
            </a:r>
            <a:r>
              <a:rPr lang="en-US" cap="none" dirty="0" smtClean="0"/>
              <a:t> </a:t>
            </a:r>
            <a:r>
              <a:rPr lang="en-US" cap="none" dirty="0" err="1" smtClean="0"/>
              <a:t>dicantumkan</a:t>
            </a:r>
            <a:r>
              <a:rPr lang="en-US" cap="none" dirty="0" smtClean="0"/>
              <a:t> </a:t>
            </a:r>
            <a:r>
              <a:rPr lang="en-US" cap="none" dirty="0" err="1" smtClean="0"/>
              <a:t>apa</a:t>
            </a:r>
            <a:r>
              <a:rPr lang="en-US" cap="none" dirty="0" smtClean="0"/>
              <a:t> </a:t>
            </a:r>
            <a:r>
              <a:rPr lang="en-US" cap="none" dirty="0" err="1" smtClean="0"/>
              <a:t>nggak</a:t>
            </a:r>
            <a:r>
              <a:rPr lang="en-US" cap="none" dirty="0" smtClean="0"/>
              <a:t>, </a:t>
            </a:r>
            <a:r>
              <a:rPr lang="en-US" cap="none" dirty="0" err="1" smtClean="0"/>
              <a:t>takutnya</a:t>
            </a:r>
            <a:r>
              <a:rPr lang="en-US" cap="none" dirty="0" smtClean="0"/>
              <a:t> </a:t>
            </a:r>
            <a:r>
              <a:rPr lang="en-US" cap="none" dirty="0" err="1" smtClean="0"/>
              <a:t>jadi</a:t>
            </a:r>
            <a:r>
              <a:rPr lang="en-US" cap="none" dirty="0" smtClean="0"/>
              <a:t> boomerang eh </a:t>
            </a:r>
            <a:r>
              <a:rPr lang="en-US" cap="none" dirty="0" err="1" smtClean="0"/>
              <a:t>kalo</a:t>
            </a:r>
            <a:r>
              <a:rPr lang="en-US" cap="none" dirty="0" smtClean="0"/>
              <a:t> </a:t>
            </a:r>
            <a:r>
              <a:rPr lang="en-US" cap="none" dirty="0" err="1" smtClean="0"/>
              <a:t>dicantumin</a:t>
            </a:r>
            <a:r>
              <a:rPr lang="en-US" cap="none" dirty="0" smtClean="0"/>
              <a:t> </a:t>
            </a:r>
            <a:r>
              <a:rPr lang="en-US" cap="none" dirty="0" err="1" smtClean="0"/>
              <a:t>malah</a:t>
            </a:r>
            <a:r>
              <a:rPr lang="en-US" cap="none" dirty="0" smtClean="0"/>
              <a:t> </a:t>
            </a:r>
            <a:r>
              <a:rPr lang="en-US" cap="none" dirty="0" err="1" smtClean="0"/>
              <a:t>dtanyain</a:t>
            </a:r>
            <a:r>
              <a:rPr lang="en-US" cap="none" dirty="0" smtClean="0"/>
              <a:t> </a:t>
            </a:r>
            <a:r>
              <a:rPr lang="en-US" cap="none" dirty="0" err="1" smtClean="0"/>
              <a:t>papernya</a:t>
            </a:r>
            <a:r>
              <a:rPr lang="en-US" cap="none" dirty="0" smtClean="0"/>
              <a:t> </a:t>
            </a:r>
            <a:r>
              <a:rPr lang="en-US" cap="none" dirty="0" err="1" smtClean="0"/>
              <a:t>apaan</a:t>
            </a:r>
            <a:r>
              <a:rPr lang="en-US" cap="none" dirty="0" smtClean="0"/>
              <a:t> -_-</a:t>
            </a:r>
            <a:endParaRPr lang="en-US" b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260741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KONSEP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cap="none" dirty="0" smtClean="0"/>
              <a:t> </a:t>
            </a:r>
            <a:r>
              <a:rPr lang="en-US" cap="none" dirty="0" err="1" smtClean="0"/>
              <a:t>Pendekatan</a:t>
            </a:r>
            <a:r>
              <a:rPr lang="en-US" cap="none" dirty="0" smtClean="0"/>
              <a:t> </a:t>
            </a:r>
            <a:r>
              <a:rPr lang="en-US" cap="none" dirty="0" err="1" smtClean="0"/>
              <a:t>bersifat</a:t>
            </a:r>
            <a:r>
              <a:rPr lang="en-US" cap="none" dirty="0" smtClean="0"/>
              <a:t> multilevel </a:t>
            </a:r>
            <a:r>
              <a:rPr lang="en-US" cap="none" dirty="0" err="1" smtClean="0"/>
              <a:t>dengan</a:t>
            </a:r>
            <a:r>
              <a:rPr lang="en-US" cap="none" dirty="0" smtClean="0"/>
              <a:t> </a:t>
            </a:r>
            <a:r>
              <a:rPr lang="en-US" cap="none" dirty="0" err="1" smtClean="0"/>
              <a:t>menggunakan</a:t>
            </a:r>
            <a:r>
              <a:rPr lang="en-US" cap="none" dirty="0" smtClean="0"/>
              <a:t> mesh </a:t>
            </a:r>
            <a:r>
              <a:rPr lang="en-US" cap="none" dirty="0" err="1" smtClean="0"/>
              <a:t>segitiga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rendah</a:t>
            </a:r>
            <a:r>
              <a:rPr lang="en-US" cap="none" dirty="0" smtClean="0"/>
              <a:t> </a:t>
            </a:r>
            <a:r>
              <a:rPr lang="en-US" cap="none" dirty="0" err="1" smtClean="0"/>
              <a:t>resolusi</a:t>
            </a:r>
            <a:r>
              <a:rPr lang="en-US" cap="none" dirty="0" smtClean="0"/>
              <a:t> </a:t>
            </a:r>
            <a:r>
              <a:rPr lang="en-US" cap="none" dirty="0" err="1" smtClean="0"/>
              <a:t>tetap</a:t>
            </a:r>
            <a:r>
              <a:rPr lang="en-US" cap="none" dirty="0" smtClean="0"/>
              <a:t> </a:t>
            </a:r>
            <a:r>
              <a:rPr lang="en-US" cap="none" dirty="0" err="1" smtClean="0"/>
              <a:t>tersinkronisasikan</a:t>
            </a:r>
            <a:r>
              <a:rPr lang="en-US" cap="none" dirty="0" smtClean="0"/>
              <a:t> </a:t>
            </a:r>
            <a:r>
              <a:rPr lang="en-US" cap="none" dirty="0" err="1" smtClean="0"/>
              <a:t>dengan</a:t>
            </a:r>
            <a:r>
              <a:rPr lang="en-US" cap="none" dirty="0" smtClean="0"/>
              <a:t> 	regular grid yang </a:t>
            </a:r>
            <a:r>
              <a:rPr lang="en-US" cap="none" dirty="0" err="1" smtClean="0"/>
              <a:t>berkualitas</a:t>
            </a:r>
            <a:r>
              <a:rPr lang="en-US" cap="none" dirty="0" smtClean="0"/>
              <a:t> </a:t>
            </a:r>
            <a:r>
              <a:rPr lang="en-US" cap="none" dirty="0" err="1" smtClean="0"/>
              <a:t>tinggi</a:t>
            </a:r>
            <a:endParaRPr lang="en-US" cap="none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cap="none" dirty="0"/>
              <a:t> </a:t>
            </a:r>
            <a:r>
              <a:rPr lang="en-US" cap="none" dirty="0" err="1" smtClean="0"/>
              <a:t>Berdasar</a:t>
            </a:r>
            <a:r>
              <a:rPr lang="en-US" cap="none" dirty="0" smtClean="0"/>
              <a:t> </a:t>
            </a:r>
            <a:r>
              <a:rPr lang="en-US" cap="none" dirty="0" err="1" smtClean="0"/>
              <a:t>pada</a:t>
            </a:r>
            <a:r>
              <a:rPr lang="en-US" cap="none" dirty="0" smtClean="0"/>
              <a:t> </a:t>
            </a:r>
            <a:r>
              <a:rPr lang="en-US" cap="none" dirty="0" err="1" smtClean="0"/>
              <a:t>kompleksitas</a:t>
            </a:r>
            <a:r>
              <a:rPr lang="en-US" cap="none" dirty="0" smtClean="0"/>
              <a:t>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cap="none" dirty="0" err="1" smtClean="0"/>
              <a:t>algoritma</a:t>
            </a:r>
            <a:r>
              <a:rPr lang="en-US" cap="none" dirty="0" smtClean="0"/>
              <a:t> </a:t>
            </a:r>
            <a:r>
              <a:rPr lang="en-US" cap="none" dirty="0" err="1" smtClean="0"/>
              <a:t>keparalelan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dijalankan</a:t>
            </a:r>
            <a:r>
              <a:rPr lang="en-US" cap="none" dirty="0" smtClean="0"/>
              <a:t> di CPU </a:t>
            </a:r>
            <a:r>
              <a:rPr lang="en-US" cap="none" dirty="0" err="1" smtClean="0"/>
              <a:t>dengan</a:t>
            </a:r>
            <a:r>
              <a:rPr lang="en-US" cap="none" dirty="0" smtClean="0"/>
              <a:t> </a:t>
            </a:r>
            <a:r>
              <a:rPr lang="en-US" cap="none" dirty="0" err="1" smtClean="0"/>
              <a:t>menggunakan</a:t>
            </a:r>
            <a:r>
              <a:rPr lang="en-US" cap="none" dirty="0" smtClean="0"/>
              <a:t> mesh </a:t>
            </a:r>
            <a:r>
              <a:rPr lang="en-US" cap="none" dirty="0" err="1" smtClean="0"/>
              <a:t>segitiga</a:t>
            </a:r>
            <a:endParaRPr lang="en-US" cap="none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cap="none" dirty="0"/>
              <a:t> </a:t>
            </a:r>
            <a:r>
              <a:rPr lang="en-US" cap="none" dirty="0" err="1" smtClean="0"/>
              <a:t>Penggunaan</a:t>
            </a:r>
            <a:r>
              <a:rPr lang="en-US" cap="none" dirty="0" smtClean="0"/>
              <a:t> GPU </a:t>
            </a:r>
            <a:r>
              <a:rPr lang="en-US" cap="none" dirty="0" err="1" smtClean="0"/>
              <a:t>dengan</a:t>
            </a:r>
            <a:r>
              <a:rPr lang="en-US" cap="none" dirty="0" smtClean="0"/>
              <a:t> </a:t>
            </a:r>
            <a:r>
              <a:rPr lang="en-US" cap="none" smtClean="0"/>
              <a:t>regular grid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426570409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157</TotalTime>
  <Words>118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</vt:lpstr>
      <vt:lpstr>Droplet</vt:lpstr>
      <vt:lpstr>MULTILEVEL CLOTH SIMULATION USING GPU SURFACE SAMPLING</vt:lpstr>
      <vt:lpstr>PENGENALAN </vt:lpstr>
      <vt:lpstr>PENELITIAN YANG BERHUBUNGAN</vt:lpstr>
      <vt:lpstr>KONSEP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cloth simulation using gpu surface sampling</dc:title>
  <dc:creator>AMANDA TIARA AVEROUSI</dc:creator>
  <cp:lastModifiedBy>AMANDA TIARA AVEROUSI</cp:lastModifiedBy>
  <cp:revision>9</cp:revision>
  <dcterms:created xsi:type="dcterms:W3CDTF">2014-03-31T07:43:35Z</dcterms:created>
  <dcterms:modified xsi:type="dcterms:W3CDTF">2014-03-31T15:17:49Z</dcterms:modified>
</cp:coreProperties>
</file>