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99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4/15/2020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4/15/2020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2" Type="http://schemas.openxmlformats.org/officeDocument/2006/relationships/hyperlink" Target="https://www.nuffieldtrust.org.uk/files/2019-07/nuffield-trust-change-or-collapse-web-final.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Hospital Waiting Lists</a:t>
            </a:r>
            <a:endParaRPr lang="en-GB" dirty="0"/>
          </a:p>
        </p:txBody>
      </p:sp>
      <p:sp>
        <p:nvSpPr>
          <p:cNvPr id="3" name="Subtitle 2"/>
          <p:cNvSpPr>
            <a:spLocks noGrp="1"/>
          </p:cNvSpPr>
          <p:nvPr>
            <p:ph type="subTitle" idx="1"/>
          </p:nvPr>
        </p:nvSpPr>
        <p:spPr/>
        <p:txBody>
          <a:bodyPr/>
          <a:lstStyle/>
          <a:p>
            <a:r>
              <a:rPr lang="en-GB" dirty="0" smtClean="0"/>
              <a:t>Kevin </a:t>
            </a:r>
            <a:r>
              <a:rPr lang="en-GB" dirty="0" err="1" smtClean="0"/>
              <a:t>Breslin</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a:t>
            </a:r>
            <a:endParaRPr lang="en-GB" dirty="0"/>
          </a:p>
        </p:txBody>
      </p:sp>
      <p:sp>
        <p:nvSpPr>
          <p:cNvPr id="3" name="Content Placeholder 2"/>
          <p:cNvSpPr>
            <a:spLocks noGrp="1"/>
          </p:cNvSpPr>
          <p:nvPr>
            <p:ph idx="1"/>
          </p:nvPr>
        </p:nvSpPr>
        <p:spPr/>
        <p:txBody>
          <a:bodyPr>
            <a:normAutofit/>
          </a:bodyPr>
          <a:lstStyle/>
          <a:p>
            <a:pPr algn="just"/>
            <a:r>
              <a:rPr lang="en-GB" dirty="0" smtClean="0"/>
              <a:t>This project looks at examining trends and behaviours across the wide range of hospitals in Northern Ireland. Healthcare waiting lists, like all aspects of national public sector healthcare policy are deeply sensitive issues.</a:t>
            </a:r>
          </a:p>
          <a:p>
            <a:r>
              <a:rPr lang="en-GB" dirty="0" smtClean="0"/>
              <a:t>The problem of Northern Ireland’s waiting lists is difficult, and there are no easy or obvious answers.</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a:t>
            </a:r>
            <a:endParaRPr lang="en-GB" dirty="0"/>
          </a:p>
        </p:txBody>
      </p:sp>
      <p:sp>
        <p:nvSpPr>
          <p:cNvPr id="3" name="Content Placeholder 2"/>
          <p:cNvSpPr>
            <a:spLocks noGrp="1"/>
          </p:cNvSpPr>
          <p:nvPr>
            <p:ph idx="1"/>
          </p:nvPr>
        </p:nvSpPr>
        <p:spPr>
          <a:xfrm>
            <a:off x="457200" y="1981200"/>
            <a:ext cx="3200400" cy="4144963"/>
          </a:xfrm>
        </p:spPr>
        <p:txBody>
          <a:bodyPr>
            <a:normAutofit fontScale="70000" lnSpcReduction="20000"/>
          </a:bodyPr>
          <a:lstStyle/>
          <a:p>
            <a:pPr algn="just"/>
            <a:r>
              <a:rPr lang="en-GB" dirty="0" smtClean="0"/>
              <a:t>According to Professor Deirdre </a:t>
            </a:r>
            <a:r>
              <a:rPr lang="en-GB" dirty="0" err="1" smtClean="0"/>
              <a:t>Heenan</a:t>
            </a:r>
            <a:r>
              <a:rPr lang="en-GB" dirty="0" smtClean="0"/>
              <a:t>, when compared to the Merseyside and Wirral region. Northern Ireland’s statistics on long term waiting lists are poor. </a:t>
            </a:r>
          </a:p>
          <a:p>
            <a:endParaRPr lang="en" dirty="0" smtClean="0"/>
          </a:p>
          <a:p>
            <a:r>
              <a:rPr lang="en-GB" i="1" dirty="0" smtClean="0"/>
              <a:t>"Merseyside and Wirral has a population of two million and has 10 people on its waiting lists for more than a year," she said. "The equivalent here - where there is a population of 1.8m - is 120,000.” </a:t>
            </a:r>
          </a:p>
          <a:p>
            <a:r>
              <a:rPr lang="en-GB" i="1" dirty="0" smtClean="0"/>
              <a:t>(cite Newspaper)</a:t>
            </a:r>
          </a:p>
          <a:p>
            <a:endParaRPr lang="en-GB" dirty="0"/>
          </a:p>
        </p:txBody>
      </p:sp>
      <p:graphicFrame>
        <p:nvGraphicFramePr>
          <p:cNvPr id="1026" name="Object 2"/>
          <p:cNvGraphicFramePr>
            <a:graphicFrameLocks noChangeAspect="1"/>
          </p:cNvGraphicFramePr>
          <p:nvPr/>
        </p:nvGraphicFramePr>
        <p:xfrm>
          <a:off x="3733800" y="1447800"/>
          <a:ext cx="5257800" cy="4267200"/>
        </p:xfrm>
        <a:graphic>
          <a:graphicData uri="http://schemas.openxmlformats.org/presentationml/2006/ole">
            <p:oleObj spid="_x0000_s1026" name="Picture" r:id="rId3" imgW="5257143" imgH="4266667" progId="StaticMetafile">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endParaRPr lang="en" dirty="0" smtClean="0"/>
          </a:p>
          <a:p>
            <a:pPr algn="ctr">
              <a:buNone/>
            </a:pPr>
            <a:r>
              <a:rPr lang="en-GB" dirty="0" smtClean="0"/>
              <a:t>In response to this challenge, Professor </a:t>
            </a:r>
            <a:r>
              <a:rPr lang="en-GB" dirty="0" err="1" smtClean="0"/>
              <a:t>Heenan</a:t>
            </a:r>
            <a:r>
              <a:rPr lang="en-GB" dirty="0" smtClean="0"/>
              <a:t>, co-wrote a report with Mark Dayan, a Nuffield Trust policy analyst, called the “Change or Collapse: Lessons from the drive to reform health and social care in Northern Ireland” </a:t>
            </a:r>
            <a:r>
              <a:rPr lang="en-GB" dirty="0" smtClean="0">
                <a:hlinkClick r:id="rId2"/>
              </a:rPr>
              <a:t>https://www.nuffieldtrust.org.uk/files/2019-07/nuffield-trust-change-or-collapse-web-final.pdf</a:t>
            </a:r>
          </a:p>
          <a:p>
            <a:pPr algn="ctr"/>
            <a:endParaRPr lang="en" dirty="0" smtClean="0"/>
          </a:p>
          <a:p>
            <a:pPr algn="ctr">
              <a:buNone/>
            </a:pPr>
            <a:r>
              <a:rPr lang="en-GB" dirty="0" smtClean="0"/>
              <a:t>One of the main methods of addressing the crisis looks at community care and centralisation, highlighted in the opening section. </a:t>
            </a:r>
          </a:p>
          <a:p>
            <a:pPr algn="ctr">
              <a:buNone/>
            </a:pPr>
            <a:r>
              <a:rPr lang="en-GB" i="1" dirty="0" smtClean="0"/>
              <a:t>“The health and social care system in Northern Ireland has seen seven fundamental reviews setting out major changes of direction in the last 20 years. Each has delivered a similar verdict: the country needs to reduce its reliance on hospitals, centralise some services for a critical mass at a smaller number of sites, and focus more on prevention and keeping people healthy.”</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smtClean="0"/>
              <a:t>The report looks at what is helping and hindering the system from delivering four broad goals indicated in the </a:t>
            </a:r>
            <a:r>
              <a:rPr lang="en-GB" dirty="0" err="1" smtClean="0"/>
              <a:t>Bengoa</a:t>
            </a:r>
            <a:r>
              <a:rPr lang="en-GB" dirty="0" smtClean="0"/>
              <a:t> review and set out in detail in “Delivering together” a Northern Ireland Executive paper that focuses on Health reform. </a:t>
            </a:r>
          </a:p>
          <a:p>
            <a:pPr>
              <a:buNone/>
            </a:pPr>
            <a:endParaRPr lang="en-GB" dirty="0" smtClean="0"/>
          </a:p>
          <a:p>
            <a:pPr>
              <a:buNone/>
            </a:pPr>
            <a:r>
              <a:rPr lang="en-GB" dirty="0" smtClean="0"/>
              <a:t>It suggests:</a:t>
            </a:r>
          </a:p>
          <a:p>
            <a:pPr lvl="1"/>
            <a:r>
              <a:rPr lang="en-GB" dirty="0" smtClean="0"/>
              <a:t>  Shifting care out of hospital, so that greater use is made of services that treat people in their neighbourhoods or their own home.</a:t>
            </a:r>
          </a:p>
          <a:p>
            <a:pPr lvl="1"/>
            <a:r>
              <a:rPr lang="en-GB" dirty="0" smtClean="0"/>
              <a:t> Greater focus on prevention rather than curative services, and a focus on the health of the population as the essential task of health and social care.</a:t>
            </a:r>
          </a:p>
          <a:p>
            <a:pPr lvl="1"/>
            <a:r>
              <a:rPr lang="en-GB" dirty="0" smtClean="0"/>
              <a:t> Increasing public trust in the system by </a:t>
            </a:r>
            <a:r>
              <a:rPr lang="en-GB" b="1" dirty="0" smtClean="0"/>
              <a:t>reducing waiting times to an acceptable level </a:t>
            </a:r>
          </a:p>
          <a:p>
            <a:pPr lvl="1"/>
            <a:r>
              <a:rPr lang="en-GB" dirty="0" smtClean="0"/>
              <a:t> The </a:t>
            </a:r>
            <a:r>
              <a:rPr lang="en-GB" b="1" dirty="0" smtClean="0"/>
              <a:t>centralisation of hospital services where this improves quality or safety by concentrating key staff.</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smtClean="0"/>
              <a:t>What isn’t explored in this report, and what I believe is a good challenge for a data scientist, is the relationship between waiting times and the positioning of hospitals. Data on the waiting lists from Open NI, and vocational data for the hospitals involved can offer new insights into the scale of this issue.</a:t>
            </a:r>
          </a:p>
          <a:p>
            <a:r>
              <a:rPr lang="en-GB" dirty="0" smtClean="0"/>
              <a:t>It is my belief that clustering tools looking at waiting times in the context of regional performance can provide a useful metric in identifying where the scale of the problem exists in terms of either a trust. </a:t>
            </a:r>
          </a:p>
          <a:p>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TotalTime>
  <Words>457</Words>
  <Application>Microsoft Office PowerPoint</Application>
  <PresentationFormat>On-screen Show (4:3)</PresentationFormat>
  <Paragraphs>24</Paragraphs>
  <Slides>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Flow</vt:lpstr>
      <vt:lpstr>Picture</vt:lpstr>
      <vt:lpstr>Hospital Waiting Lists</vt:lpstr>
      <vt:lpstr>Intro</vt:lpstr>
      <vt:lpstr>Intro</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dc:creator>
  <cp:lastModifiedBy>Pat</cp:lastModifiedBy>
  <cp:revision>2</cp:revision>
  <dcterms:created xsi:type="dcterms:W3CDTF">2006-08-16T00:00:00Z</dcterms:created>
  <dcterms:modified xsi:type="dcterms:W3CDTF">2020-04-15T14:49:52Z</dcterms:modified>
</cp:coreProperties>
</file>