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2" r:id="rId9"/>
    <p:sldId id="283" r:id="rId10"/>
    <p:sldId id="264" r:id="rId11"/>
    <p:sldId id="267" r:id="rId12"/>
    <p:sldId id="268" r:id="rId13"/>
    <p:sldId id="269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73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U-16</a:t>
            </a:r>
            <a:br>
              <a:rPr lang="en-US" altLang="ja-JP" dirty="0"/>
            </a:br>
            <a:r>
              <a:rPr lang="en-US" altLang="ja-JP" dirty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その１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511"/>
          <a:stretch/>
        </p:blipFill>
        <p:spPr>
          <a:xfrm>
            <a:off x="1794942" y="1546327"/>
            <a:ext cx="8647216" cy="22454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4942" y="1733265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ハートを相手より多く獲得する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9035935" y="1721891"/>
            <a:ext cx="1043899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8546" y="2145809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現在のハートの取得数</a:t>
            </a:r>
          </a:p>
        </p:txBody>
      </p:sp>
      <p:sp>
        <p:nvSpPr>
          <p:cNvPr id="5" name="右矢印 4"/>
          <p:cNvSpPr/>
          <p:nvPr/>
        </p:nvSpPr>
        <p:spPr>
          <a:xfrm rot="20327689">
            <a:off x="8226395" y="2081376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5222" y="193229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その２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敵を壁に埋める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put</a:t>
            </a:r>
            <a:r>
              <a:rPr kumimoji="1" lang="ja-JP" altLang="en-US" sz="2800" dirty="0"/>
              <a:t>勝ち</a:t>
            </a:r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相手が自ら壁に埋まる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悲しい結末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Hot</a:t>
            </a:r>
            <a:r>
              <a:rPr lang="ja-JP" altLang="en-US" dirty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その４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埋める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相手が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通信エラーやバグなどの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試合が止まる原因を作る</a:t>
            </a:r>
            <a:endParaRPr kumimoji="1" lang="en-US" altLang="ja-JP" sz="48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引き分け条件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279311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残りターンが０になった時に</a:t>
            </a:r>
            <a:r>
              <a:rPr lang="ja-JP" altLang="en-US" sz="3200" dirty="0"/>
              <a:t>ハートの持っている数がプレイヤー同士で同じ場合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Hot</a:t>
            </a:r>
            <a:r>
              <a:rPr kumimoji="1"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29336" y="3957131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28806" y="3954935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5890" y="2423449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二回ずつ同じマップで</a:t>
            </a:r>
            <a:endParaRPr kumimoji="1" lang="en-US" altLang="ja-JP" sz="4400" dirty="0"/>
          </a:p>
          <a:p>
            <a:pPr marL="0" indent="0">
              <a:buNone/>
            </a:pPr>
            <a:r>
              <a:rPr kumimoji="1" lang="ja-JP" altLang="en-US" sz="4400" dirty="0"/>
              <a:t>先攻と後攻を入れ替えて試合をする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28688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Cool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Hot</a:t>
            </a:r>
            <a:r>
              <a:rPr kumimoji="1" lang="ja-JP" altLang="en-US" sz="2800" dirty="0"/>
              <a:t>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9382" y="2843058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/>
              <a:t>２回とも勝ったら勝利</a:t>
            </a:r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5" y="492659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5654" y="1863152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一勝</a:t>
            </a:r>
            <a:r>
              <a:rPr lang="ja-JP" altLang="en-US" sz="4000" dirty="0"/>
              <a:t>一敗のときは・・・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/>
              <a:t>壁を置いて相手を埋めて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勝った回数（</a:t>
            </a:r>
            <a:r>
              <a:rPr lang="en-US" altLang="ja-JP" sz="4800" dirty="0"/>
              <a:t>put</a:t>
            </a:r>
            <a:r>
              <a:rPr lang="ja-JP" altLang="en-US" sz="4800" dirty="0"/>
              <a:t>勝ち）の多い方が勝利</a:t>
            </a:r>
            <a:endParaRPr kumimoji="1" lang="en-US" altLang="ja-JP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1646166"/>
            <a:ext cx="21034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どちらも相手を埋めて勝ったときは・・・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/>
              <a:t>　二試合の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　合計ハート取得数の多い方が勝利</a:t>
            </a:r>
            <a:endParaRPr kumimoji="1" lang="en-US" altLang="ja-JP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92" y="2802933"/>
            <a:ext cx="101123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Chaser(</a:t>
            </a:r>
            <a:r>
              <a:rPr kumimoji="1" lang="ja-JP" altLang="en-US" b="1" dirty="0"/>
              <a:t>チェイサー）とは？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4694" y="17586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  碁盤目のフィールド上でプログラム同士が戦う競技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37" y="2217558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チェイサーの全体画像</a:t>
            </a:r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351426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アイテムの取得数も同じときは・・・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違うマップで再試合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/>
              <a:t>通信エラーなどで試合が止まったら・・・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　原因となった方は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　　</a:t>
            </a:r>
            <a:r>
              <a:rPr lang="en-US" altLang="ja-JP" sz="6000" dirty="0"/>
              <a:t>put</a:t>
            </a:r>
            <a:r>
              <a:rPr lang="ja-JP" altLang="en-US" sz="6000" dirty="0"/>
              <a:t>負け扱いとなる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1">
                    <a:lumMod val="50000"/>
                  </a:schemeClr>
                </a:solidFill>
              </a:rPr>
              <a:t>最後に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1857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/>
              <a:t>CHaser</a:t>
            </a:r>
            <a:r>
              <a:rPr lang="ja-JP" altLang="en-US" sz="4400" dirty="0"/>
              <a:t>は、簡単に見えて結構奥が深いゲームです。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様々な戦術を考え、コードにしていき、より良いプログラムを目指していくことができます。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プレイヤー本体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Hot(</a:t>
            </a:r>
            <a:r>
              <a:rPr kumimoji="1" lang="ja-JP" altLang="en-US" sz="2800" dirty="0"/>
              <a:t>先攻）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Cool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後</a:t>
            </a:r>
            <a:r>
              <a:rPr kumimoji="1" lang="ja-JP" altLang="en-US" sz="2800" dirty="0"/>
              <a:t>攻）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プログラムで動く</a:t>
            </a:r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相手より多く</a:t>
            </a:r>
            <a:r>
              <a:rPr kumimoji="1" lang="ja-JP" altLang="en-US" sz="2800" dirty="0"/>
              <a:t>取ったら勝ち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壁（障害物）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めり込んだらダメ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置いて攻撃</a:t>
            </a:r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残りターン数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61457" y="4175487"/>
            <a:ext cx="40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自分と相手が動いて</a:t>
            </a:r>
            <a:r>
              <a:rPr lang="ja-JP" altLang="en-US" dirty="0"/>
              <a:t>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プレイヤー本体</a:t>
            </a:r>
            <a:r>
              <a:rPr kumimoji="1" lang="ja-JP" altLang="en-US" b="1" dirty="0">
                <a:solidFill>
                  <a:schemeClr val="tx1"/>
                </a:solidFill>
              </a:rPr>
              <a:t>ができること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上下左右に移動する</a:t>
            </a:r>
            <a:endParaRPr kumimoji="1" lang="en-US" altLang="ja-JP" sz="4800" dirty="0"/>
          </a:p>
          <a:p>
            <a:r>
              <a:rPr lang="ja-JP" altLang="en-US" sz="4800" dirty="0"/>
              <a:t>壁を置く</a:t>
            </a:r>
            <a:endParaRPr lang="en-US" altLang="ja-JP" sz="4800" dirty="0"/>
          </a:p>
          <a:p>
            <a:r>
              <a:rPr kumimoji="1" lang="ja-JP" altLang="en-US" sz="4800" dirty="0"/>
              <a:t>周りの情報を得る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これらを組み合わせて</a:t>
            </a:r>
            <a:r>
              <a:rPr lang="ja-JP" altLang="en-US" sz="2400" dirty="0"/>
              <a:t>勝利を目指す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36" y="541078"/>
            <a:ext cx="9145665" cy="1530228"/>
          </a:xfrm>
        </p:spPr>
        <p:txBody>
          <a:bodyPr>
            <a:noAutofit/>
          </a:bodyPr>
          <a:lstStyle/>
          <a:p>
            <a:r>
              <a:rPr kumimoji="1"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プレイヤーが</a:t>
            </a:r>
            <a:r>
              <a:rPr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１ターンでできること</a:t>
            </a:r>
            <a:endParaRPr kumimoji="1" lang="ja-JP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1344"/>
              </p:ext>
            </p:extLst>
          </p:nvPr>
        </p:nvGraphicFramePr>
        <p:xfrm>
          <a:off x="8195846" y="149103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692170" y="2009222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13347" y="1616469"/>
            <a:ext cx="675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プレイヤーの周囲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マスを見る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8608" y="3054550"/>
            <a:ext cx="1035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動くか、さらに周囲を見るか、壁を置くことができる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														</a:t>
            </a:r>
            <a:r>
              <a:rPr kumimoji="1" lang="ja-JP" altLang="en-US" sz="2800" dirty="0"/>
              <a:t>（どれか一つ</a:t>
            </a:r>
            <a:r>
              <a:rPr kumimoji="1" lang="ja-JP" altLang="en-US" sz="2400" dirty="0"/>
              <a:t>）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86" y="4639167"/>
            <a:ext cx="475529" cy="512108"/>
          </a:xfrm>
          <a:prstGeom prst="rect">
            <a:avLst/>
          </a:prstGeom>
        </p:spPr>
      </p:pic>
      <p:graphicFrame>
        <p:nvGraphicFramePr>
          <p:cNvPr id="41" name="表 40"/>
          <p:cNvGraphicFramePr>
            <a:graphicFrameLocks noGrp="1"/>
          </p:cNvGraphicFramePr>
          <p:nvPr>
            <p:extLst/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:a16="http://schemas.microsoft.com/office/drawing/2014/main" xmlns="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3277315"/>
                  </a:ext>
                </a:extLst>
              </a:tr>
            </a:tbl>
          </a:graphicData>
        </a:graphic>
      </p:graphicFrame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6" y="4614078"/>
            <a:ext cx="475529" cy="512108"/>
          </a:xfrm>
          <a:prstGeom prst="rect">
            <a:avLst/>
          </a:prstGeom>
        </p:spPr>
      </p:pic>
      <p:graphicFrame>
        <p:nvGraphicFramePr>
          <p:cNvPr id="44" name="表 43"/>
          <p:cNvGraphicFramePr>
            <a:graphicFrameLocks noGrp="1"/>
          </p:cNvGraphicFramePr>
          <p:nvPr>
            <p:extLst/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7926934" y="4612679"/>
            <a:ext cx="470517" cy="514906"/>
          </a:xfrm>
          <a:prstGeom prst="rect">
            <a:avLst/>
          </a:prstGeom>
        </p:spPr>
      </p:pic>
      <p:graphicFrame>
        <p:nvGraphicFramePr>
          <p:cNvPr id="46" name="表 45"/>
          <p:cNvGraphicFramePr>
            <a:graphicFrameLocks noGrp="1"/>
          </p:cNvGraphicFramePr>
          <p:nvPr>
            <p:extLst/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xmlns="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277807"/>
                  </a:ext>
                </a:extLst>
              </a:tr>
            </a:tbl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4191774" y="6161147"/>
            <a:ext cx="307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　これらは一例です！</a:t>
            </a:r>
          </a:p>
        </p:txBody>
      </p:sp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393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="" id="{0A54A222-0D14-47A6-B417-50568EAF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4118"/>
              </p:ext>
            </p:extLst>
          </p:nvPr>
        </p:nvGraphicFramePr>
        <p:xfrm>
          <a:off x="28379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xmlns="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846136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補足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7095" y="1270000"/>
            <a:ext cx="9560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プレイヤーが動く先にハートがあると自動でハートを回収</a:t>
            </a:r>
            <a:r>
              <a:rPr kumimoji="1"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する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そのとき、自分のいた場所に必ず壁を置く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3947"/>
              </p:ext>
            </p:extLst>
          </p:nvPr>
        </p:nvGraphicFramePr>
        <p:xfrm>
          <a:off x="28379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xmlns="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846136"/>
                  </a:ext>
                </a:extLst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32221" t="33803" r="33735" b="33534"/>
          <a:stretch/>
        </p:blipFill>
        <p:spPr>
          <a:xfrm>
            <a:off x="3812963" y="4069310"/>
            <a:ext cx="504230" cy="5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35040" t="33422" r="32803" b="32930"/>
          <a:stretch/>
        </p:blipFill>
        <p:spPr>
          <a:xfrm>
            <a:off x="3342446" y="4069310"/>
            <a:ext cx="470517" cy="514906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07199"/>
              </p:ext>
            </p:extLst>
          </p:nvPr>
        </p:nvGraphicFramePr>
        <p:xfrm>
          <a:off x="3316639" y="4078608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xmlns="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411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442</Words>
  <Application>Microsoft Office PowerPoint</Application>
  <PresentationFormat>ワイド画面</PresentationFormat>
  <Paragraphs>127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HGS明朝E</vt:lpstr>
      <vt:lpstr>メイリオ</vt:lpstr>
      <vt:lpstr>游ゴシック</vt:lpstr>
      <vt:lpstr>Arial</vt:lpstr>
      <vt:lpstr>Trebuchet MS</vt:lpstr>
      <vt:lpstr>Wingdings 3</vt:lpstr>
      <vt:lpstr>ファセット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</vt:lpstr>
      <vt:lpstr>対戦形式</vt:lpstr>
      <vt:lpstr>対戦形式</vt:lpstr>
      <vt:lpstr>対戦形式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p160101@kushiro.kosen-ac.jp</cp:lastModifiedBy>
  <cp:revision>43</cp:revision>
  <dcterms:created xsi:type="dcterms:W3CDTF">2018-01-12T06:36:33Z</dcterms:created>
  <dcterms:modified xsi:type="dcterms:W3CDTF">2018-07-06T01:53:30Z</dcterms:modified>
</cp:coreProperties>
</file>