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72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0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U-16</a:t>
            </a:r>
            <a:br>
              <a:rPr lang="en-US" altLang="ja-JP" dirty="0" smtClean="0"/>
            </a:br>
            <a:r>
              <a:rPr lang="en-US" altLang="ja-JP" dirty="0" smtClean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その２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64842" y="4789701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敵を壁に埋める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その３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相手が自ら壁に埋まる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悲しい結末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Hot</a:t>
            </a:r>
            <a:r>
              <a:rPr lang="ja-JP" altLang="en-US" dirty="0" smtClean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その４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 smtClean="0"/>
              <a:t>埋める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kumimoji="1" lang="en-US" altLang="ja-JP" dirty="0" smtClean="0"/>
              <a:t>ot</a:t>
            </a:r>
            <a:r>
              <a:rPr kumimoji="1" lang="ja-JP" altLang="en-US" dirty="0" smtClean="0"/>
              <a:t>が・・・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</a:t>
            </a:r>
            <a:r>
              <a:rPr lang="ja-JP" altLang="en-US" dirty="0" smtClean="0"/>
              <a:t>を</a:t>
            </a:r>
            <a:r>
              <a:rPr lang="ja-JP" altLang="en-US" dirty="0"/>
              <a:t>置</a:t>
            </a:r>
            <a:r>
              <a:rPr lang="ja-JP" altLang="en-US" dirty="0" smtClean="0"/>
              <a:t>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相手が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通信エラーやバグなどの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試合が止まる原因を作る</a:t>
            </a:r>
            <a:endParaRPr kumimoji="1" lang="en-US" altLang="ja-JP" sz="48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引き分け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279311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残りターンが０になった時に</a:t>
            </a:r>
            <a:r>
              <a:rPr lang="ja-JP" altLang="en-US" sz="3200" dirty="0"/>
              <a:t>ハート</a:t>
            </a:r>
            <a:r>
              <a:rPr lang="ja-JP" altLang="en-US" sz="3200" dirty="0" smtClean="0"/>
              <a:t>の持っている数がプレイヤー同士で同じ場合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</a:t>
            </a:r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Chaser(</a:t>
            </a:r>
            <a:r>
              <a:rPr kumimoji="1" lang="ja-JP" altLang="en-US" dirty="0" smtClean="0"/>
              <a:t>チェイサー）とは？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碁盤目のフィールド上でプログラム同士が戦う競技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62" y="2251779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チェイサーの全体画像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プレイヤー本体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Hot(</a:t>
            </a:r>
            <a:r>
              <a:rPr kumimoji="1" lang="ja-JP" altLang="en-US" sz="2800" dirty="0" smtClean="0"/>
              <a:t>先攻）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Coo</a:t>
            </a:r>
            <a:r>
              <a:rPr lang="en-US" altLang="ja-JP" sz="2800" dirty="0"/>
              <a:t>l</a:t>
            </a:r>
            <a:r>
              <a:rPr kumimoji="1" lang="en-US" altLang="ja-JP" sz="2800" dirty="0" smtClean="0"/>
              <a:t>(</a:t>
            </a:r>
            <a:r>
              <a:rPr lang="ja-JP" altLang="en-US" sz="2800" dirty="0" smtClean="0"/>
              <a:t>後</a:t>
            </a:r>
            <a:r>
              <a:rPr kumimoji="1" lang="ja-JP" altLang="en-US" sz="2800" dirty="0" smtClean="0"/>
              <a:t>攻）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プログラムで動く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相手より多く</a:t>
            </a:r>
            <a:r>
              <a:rPr kumimoji="1" lang="ja-JP" altLang="en-US" sz="2800" dirty="0" smtClean="0"/>
              <a:t>取ったら勝ち</a:t>
            </a:r>
            <a:endParaRPr kumimoji="1" lang="ja-JP" altLang="en-US" sz="2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壁（障害物）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めり込んだら</a:t>
            </a:r>
            <a:r>
              <a:rPr lang="ja-JP" altLang="en-US" sz="3200" dirty="0"/>
              <a:t>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置いて攻撃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Chaser(</a:t>
            </a:r>
            <a:r>
              <a:rPr lang="ja-JP" altLang="en-US" smtClean="0"/>
              <a:t>チェイサー）とは？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残りターン数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07876" y="4015048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自分が動いて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ターン</a:t>
            </a:r>
            <a:endParaRPr kumimoji="1" lang="en-US" altLang="ja-JP" dirty="0" smtClean="0"/>
          </a:p>
          <a:p>
            <a:r>
              <a:rPr lang="ja-JP" altLang="en-US" dirty="0"/>
              <a:t>相手</a:t>
            </a:r>
            <a:r>
              <a:rPr lang="ja-JP" altLang="en-US" dirty="0" smtClean="0"/>
              <a:t>が動いて１ターンずつ減る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5675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プレイヤー本体</a:t>
            </a:r>
            <a:r>
              <a:rPr kumimoji="1" lang="ja-JP" altLang="en-US" dirty="0" smtClean="0"/>
              <a:t>ができること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70709" y="1690688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上下左右に移動する</a:t>
            </a:r>
            <a:endParaRPr kumimoji="1" lang="en-US" altLang="ja-JP" dirty="0" smtClean="0"/>
          </a:p>
          <a:p>
            <a:r>
              <a:rPr lang="ja-JP" altLang="en-US" dirty="0" smtClean="0"/>
              <a:t>壁を置く</a:t>
            </a:r>
            <a:endParaRPr lang="en-US" altLang="ja-JP" dirty="0" smtClean="0"/>
          </a:p>
          <a:p>
            <a:r>
              <a:rPr kumimoji="1" lang="ja-JP" altLang="en-US" dirty="0" smtClean="0"/>
              <a:t>周りの情報を得る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6466" y="3940234"/>
            <a:ext cx="663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これらを組み合わせてプレイヤー本体を動かす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</a:t>
            </a:r>
            <a:r>
              <a:rPr lang="ja-JP" altLang="en-US" dirty="0" smtClean="0"/>
              <a:t>１ターンでできること</a:t>
            </a:r>
            <a:endParaRPr kumimoji="1" lang="ja-JP" altLang="en-US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28610"/>
              </p:ext>
            </p:extLst>
          </p:nvPr>
        </p:nvGraphicFramePr>
        <p:xfrm>
          <a:off x="8455411" y="1522012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２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３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４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６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７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８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00B050"/>
                          </a:solidFill>
                        </a:rPr>
                        <a:t>９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951735" y="2029673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838200" y="1769707"/>
            <a:ext cx="659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1. </a:t>
            </a:r>
            <a:r>
              <a:rPr kumimoji="1" lang="ja-JP" altLang="en-US" sz="2000" dirty="0" smtClean="0"/>
              <a:t>プレイヤーの周囲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マスの情報を受け取り</a:t>
            </a:r>
            <a:r>
              <a:rPr lang="ja-JP" altLang="en-US" sz="2000" dirty="0" smtClean="0"/>
              <a:t>ま</a:t>
            </a:r>
            <a:r>
              <a:rPr lang="ja-JP" altLang="en-US" sz="2000" dirty="0"/>
              <a:t>す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8200" y="3222595"/>
            <a:ext cx="693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2. </a:t>
            </a:r>
            <a:r>
              <a:rPr kumimoji="1" lang="ja-JP" altLang="en-US" sz="2000" dirty="0" smtClean="0"/>
              <a:t>動くか、さらに周囲を見るか、壁を置くことができます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勝利条件　その１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189" b="69860"/>
          <a:stretch/>
        </p:blipFill>
        <p:spPr>
          <a:xfrm>
            <a:off x="2787343" y="1690688"/>
            <a:ext cx="6362783" cy="168865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87343" y="1862460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37" y="1862460"/>
            <a:ext cx="944962" cy="25605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79467" y="4258937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ハートを相手より多く獲得する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9" y="3900664"/>
            <a:ext cx="380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残りターンが０になったとき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263</Words>
  <Application>Microsoft Office PowerPoint</Application>
  <PresentationFormat>ワイド画面</PresentationFormat>
  <Paragraphs>60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HGS明朝E</vt:lpstr>
      <vt:lpstr>游ゴシック</vt:lpstr>
      <vt:lpstr>游ゴシック Light</vt:lpstr>
      <vt:lpstr>Arial</vt:lpstr>
      <vt:lpstr>Office テーマ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木澤 涼花</cp:lastModifiedBy>
  <cp:revision>22</cp:revision>
  <dcterms:created xsi:type="dcterms:W3CDTF">2018-01-12T06:36:33Z</dcterms:created>
  <dcterms:modified xsi:type="dcterms:W3CDTF">2018-01-13T05:14:02Z</dcterms:modified>
</cp:coreProperties>
</file>