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1" r:id="rId6"/>
    <p:sldId id="262" r:id="rId7"/>
    <p:sldId id="265" r:id="rId8"/>
    <p:sldId id="266" r:id="rId9"/>
    <p:sldId id="280" r:id="rId10"/>
    <p:sldId id="264" r:id="rId11"/>
    <p:sldId id="267" r:id="rId12"/>
    <p:sldId id="268" r:id="rId13"/>
    <p:sldId id="269" r:id="rId14"/>
    <p:sldId id="270" r:id="rId15"/>
    <p:sldId id="28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>
        <p:scale>
          <a:sx n="70" d="100"/>
          <a:sy n="70" d="100"/>
        </p:scale>
        <p:origin x="-696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4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94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5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1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3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55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05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634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69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89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8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32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45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33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09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09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3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0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1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3C6D-282E-42C1-9E7D-429647502DFC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3CA9B-CCFC-4673-9E7E-B5DFFFD5996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0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U-16</a:t>
            </a:r>
            <a:br>
              <a:rPr lang="en-US" altLang="ja-JP" dirty="0" smtClean="0"/>
            </a:br>
            <a:r>
              <a:rPr lang="en-US" altLang="ja-JP" dirty="0" smtClean="0"/>
              <a:t>PROGRAMMING CONTEST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6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勝利条件　その２</a:t>
            </a:r>
            <a:endParaRPr kumimoji="1" lang="ja-JP" altLang="en-US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150" y="1709488"/>
            <a:ext cx="2103752" cy="215222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890" y="1690688"/>
            <a:ext cx="2103302" cy="215817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/>
          <a:srcRect l="31892" t="32226" r="31711" b="32226"/>
          <a:stretch/>
        </p:blipFill>
        <p:spPr>
          <a:xfrm>
            <a:off x="2984269" y="2401329"/>
            <a:ext cx="768544" cy="768542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>
            <a:off x="4744920" y="2442441"/>
            <a:ext cx="2352502" cy="943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65182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</a:t>
            </a:r>
            <a:r>
              <a:rPr kumimoji="1" lang="en-US" altLang="ja-JP" dirty="0" smtClean="0"/>
              <a:t>ot</a:t>
            </a:r>
            <a:r>
              <a:rPr kumimoji="1" lang="ja-JP" altLang="en-US" dirty="0" smtClean="0"/>
              <a:t>が・・・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811983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</a:t>
            </a:r>
            <a:r>
              <a:rPr lang="ja-JP" altLang="en-US" dirty="0" smtClean="0"/>
              <a:t>を</a:t>
            </a:r>
            <a:r>
              <a:rPr lang="ja-JP" altLang="en-US" dirty="0"/>
              <a:t>置</a:t>
            </a:r>
            <a:r>
              <a:rPr lang="ja-JP" altLang="en-US" dirty="0" smtClean="0"/>
              <a:t>いた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52813" y="4598633"/>
            <a:ext cx="4312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敵を壁に埋める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25553" y="5368074"/>
            <a:ext cx="1467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put</a:t>
            </a:r>
            <a:r>
              <a:rPr kumimoji="1" lang="ja-JP" altLang="en-US" sz="2800" dirty="0" smtClean="0"/>
              <a:t>勝ち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05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勝利条件　その３</a:t>
            </a:r>
            <a:endParaRPr kumimoji="1" lang="ja-JP" altLang="en-US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60" y="1784647"/>
            <a:ext cx="2161492" cy="22178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89" y="2509504"/>
            <a:ext cx="768163" cy="76816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223" y="1784647"/>
            <a:ext cx="2161492" cy="222153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59" y="2509504"/>
            <a:ext cx="2371550" cy="97544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6979" y="2491214"/>
            <a:ext cx="786453" cy="7864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532910" y="4611989"/>
            <a:ext cx="5636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相手が自ら壁に埋まる</a:t>
            </a:r>
            <a:endParaRPr kumimoji="1" lang="ja-JP" altLang="en-US" sz="4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15706" y="5411762"/>
            <a:ext cx="13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悲しい結末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843558" y="4100139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Hot</a:t>
            </a:r>
            <a:r>
              <a:rPr lang="ja-JP" altLang="en-US" dirty="0" smtClean="0"/>
              <a:t>の勝利！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13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16" y="1777955"/>
            <a:ext cx="2158171" cy="22191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勝利条件　その４</a:t>
            </a:r>
            <a:endParaRPr kumimoji="1" lang="ja-JP" altLang="en-US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60" y="1784647"/>
            <a:ext cx="2161492" cy="22178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374" y="2509504"/>
            <a:ext cx="768163" cy="76816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59" y="2509504"/>
            <a:ext cx="2371550" cy="97544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390206" y="4572060"/>
            <a:ext cx="5852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相手の四方を壁</a:t>
            </a:r>
            <a:r>
              <a:rPr lang="ja-JP" altLang="en-US" sz="4000" dirty="0"/>
              <a:t>で</a:t>
            </a:r>
            <a:r>
              <a:rPr kumimoji="1" lang="ja-JP" altLang="en-US" sz="4000" dirty="0" smtClean="0"/>
              <a:t>埋める</a:t>
            </a:r>
            <a:endParaRPr kumimoji="1" lang="ja-JP" altLang="en-US" sz="4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64894" t="65545"/>
          <a:stretch/>
        </p:blipFill>
        <p:spPr>
          <a:xfrm>
            <a:off x="2309460" y="1784645"/>
            <a:ext cx="686914" cy="76459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290" y="1789621"/>
            <a:ext cx="688908" cy="76206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933" y="3235484"/>
            <a:ext cx="688908" cy="76206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738" y="2518297"/>
            <a:ext cx="702459" cy="75327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7"/>
          <a:srcRect l="32767" t="32197" r="32009" b="33036"/>
          <a:stretch/>
        </p:blipFill>
        <p:spPr>
          <a:xfrm>
            <a:off x="3734667" y="3257646"/>
            <a:ext cx="715723" cy="739904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576" y="2510851"/>
            <a:ext cx="768163" cy="76816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915" y="1792774"/>
            <a:ext cx="688908" cy="76206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492" y="1777496"/>
            <a:ext cx="688908" cy="76206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4383" y="3235484"/>
            <a:ext cx="688908" cy="76206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3343" y="2492561"/>
            <a:ext cx="786453" cy="78645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9923" y="3249844"/>
            <a:ext cx="713294" cy="74377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2652917" y="4096485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</a:t>
            </a:r>
            <a:r>
              <a:rPr kumimoji="1" lang="en-US" altLang="ja-JP" dirty="0" smtClean="0"/>
              <a:t>ot</a:t>
            </a:r>
            <a:r>
              <a:rPr kumimoji="1" lang="ja-JP" altLang="en-US" dirty="0" smtClean="0"/>
              <a:t>が・・・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936674" y="40808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</a:t>
            </a:r>
            <a:r>
              <a:rPr lang="ja-JP" altLang="en-US" dirty="0" smtClean="0"/>
              <a:t>を</a:t>
            </a:r>
            <a:r>
              <a:rPr lang="ja-JP" altLang="en-US" dirty="0"/>
              <a:t>置</a:t>
            </a:r>
            <a:r>
              <a:rPr lang="ja-JP" altLang="en-US" dirty="0" smtClean="0"/>
              <a:t>いた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9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勝利条件　その５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00498" y="2028305"/>
            <a:ext cx="7474527" cy="3300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800" dirty="0" smtClean="0"/>
              <a:t>相手が</a:t>
            </a:r>
            <a:endParaRPr kumimoji="1" lang="en-US" altLang="ja-JP" sz="4800" dirty="0" smtClean="0"/>
          </a:p>
          <a:p>
            <a:pPr marL="0" indent="0">
              <a:buNone/>
            </a:pPr>
            <a:r>
              <a:rPr kumimoji="1" lang="ja-JP" altLang="en-US" sz="4800" dirty="0" smtClean="0"/>
              <a:t>通信エラーやバグなどの</a:t>
            </a:r>
            <a:endParaRPr kumimoji="1" lang="en-US" altLang="ja-JP" sz="4800" dirty="0" smtClean="0"/>
          </a:p>
          <a:p>
            <a:pPr marL="0" indent="0">
              <a:buNone/>
            </a:pPr>
            <a:r>
              <a:rPr kumimoji="1" lang="ja-JP" altLang="en-US" sz="4800" dirty="0" smtClean="0"/>
              <a:t>試合が止まる原因を作る</a:t>
            </a:r>
            <a:endParaRPr kumimoji="1" lang="en-US" altLang="ja-JP" sz="4800" dirty="0" smtClean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94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868" y="3820029"/>
            <a:ext cx="6364776" cy="168873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引き分け条件</a:t>
            </a:r>
            <a:endParaRPr kumimoji="1" lang="ja-JP" altLang="en-US" b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2279311"/>
            <a:ext cx="9147048" cy="906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残りターンが０になった時に</a:t>
            </a:r>
            <a:r>
              <a:rPr lang="ja-JP" altLang="en-US" sz="3200" dirty="0"/>
              <a:t>ハート</a:t>
            </a:r>
            <a:r>
              <a:rPr lang="ja-JP" altLang="en-US" sz="3200" dirty="0" smtClean="0"/>
              <a:t>の持っている数がプレイヤー同士で同じ場合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2550868" y="4010285"/>
            <a:ext cx="710737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62412" y="3943483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0322FF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Cool: 5</a:t>
            </a:r>
            <a:endParaRPr kumimoji="1" lang="ja-JP" altLang="en-US" sz="1600" dirty="0">
              <a:solidFill>
                <a:srgbClr val="0322FF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566" y="4028863"/>
            <a:ext cx="725487" cy="195089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783974" y="3932448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Ho</a:t>
            </a:r>
            <a:r>
              <a:rPr lang="en-US" altLang="ja-JP" sz="16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t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: 5</a:t>
            </a:r>
            <a:endParaRPr kumimoji="1" lang="ja-JP" altLang="en-US" sz="1600" dirty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43" y="4004180"/>
            <a:ext cx="725487" cy="19508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5577623" y="3957130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０</a:t>
            </a:r>
            <a:endParaRPr kumimoji="1" lang="ja-JP" altLang="en-US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6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7822" y="503716"/>
            <a:ext cx="4334272" cy="1143000"/>
          </a:xfrm>
        </p:spPr>
        <p:txBody>
          <a:bodyPr/>
          <a:lstStyle/>
          <a:p>
            <a:r>
              <a:rPr kumimoji="1" lang="ja-JP" altLang="en-US" b="1" dirty="0" smtClean="0"/>
              <a:t>対戦形式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5890" y="2423449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 smtClean="0"/>
              <a:t>二回ずつ同じマップで</a:t>
            </a:r>
            <a:endParaRPr kumimoji="1" lang="en-US" altLang="ja-JP" sz="4400" dirty="0" smtClean="0"/>
          </a:p>
          <a:p>
            <a:pPr marL="0" indent="0">
              <a:buNone/>
            </a:pPr>
            <a:r>
              <a:rPr kumimoji="1" lang="ja-JP" altLang="en-US" sz="4400" dirty="0" smtClean="0"/>
              <a:t>先攻と後攻を入れ替えて試合をする</a:t>
            </a:r>
            <a:endParaRPr kumimoji="1" lang="ja-JP" altLang="en-US" sz="4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67485" y="428688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Cool</a:t>
            </a:r>
            <a:r>
              <a:rPr kumimoji="1" lang="ja-JP" altLang="en-US" sz="2800" dirty="0" smtClean="0"/>
              <a:t>と</a:t>
            </a:r>
            <a:r>
              <a:rPr kumimoji="1" lang="en-US" altLang="ja-JP" sz="2800" dirty="0" smtClean="0"/>
              <a:t>Hot</a:t>
            </a:r>
            <a:r>
              <a:rPr kumimoji="1" lang="ja-JP" altLang="en-US" sz="2800" dirty="0" smtClean="0"/>
              <a:t>が入れ替わる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63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4" y="506308"/>
            <a:ext cx="4334272" cy="1143000"/>
          </a:xfrm>
        </p:spPr>
        <p:txBody>
          <a:bodyPr/>
          <a:lstStyle/>
          <a:p>
            <a:r>
              <a:rPr kumimoji="1" lang="ja-JP" altLang="en-US" b="1" dirty="0" smtClean="0"/>
              <a:t>対戦形式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49382" y="2843058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 dirty="0" smtClean="0"/>
              <a:t>２回とも勝ったら勝利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413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5" y="492659"/>
            <a:ext cx="4334272" cy="1143000"/>
          </a:xfrm>
        </p:spPr>
        <p:txBody>
          <a:bodyPr/>
          <a:lstStyle/>
          <a:p>
            <a:r>
              <a:rPr kumimoji="1" lang="ja-JP" altLang="en-US" b="1" dirty="0" smtClean="0"/>
              <a:t>対戦形式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5654" y="1863152"/>
            <a:ext cx="11905323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一勝</a:t>
            </a:r>
            <a:r>
              <a:rPr lang="ja-JP" altLang="en-US" sz="4000" dirty="0" smtClean="0"/>
              <a:t>一敗のときは・・・</a:t>
            </a:r>
            <a:endParaRPr lang="en-US" altLang="ja-JP" sz="4000" dirty="0" smtClean="0"/>
          </a:p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4800" dirty="0"/>
              <a:t>壁</a:t>
            </a:r>
            <a:r>
              <a:rPr lang="ja-JP" altLang="en-US" sz="4800" dirty="0" smtClean="0"/>
              <a:t>を置いて相手を埋めて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勝った回数（</a:t>
            </a:r>
            <a:r>
              <a:rPr lang="en-US" altLang="ja-JP" sz="4800" dirty="0" smtClean="0"/>
              <a:t>put</a:t>
            </a:r>
            <a:r>
              <a:rPr lang="ja-JP" altLang="en-US" sz="4800" dirty="0"/>
              <a:t>勝ち</a:t>
            </a:r>
            <a:r>
              <a:rPr lang="ja-JP" altLang="en-US" sz="4800" dirty="0" smtClean="0"/>
              <a:t>）の多い方が勝利</a:t>
            </a:r>
            <a:endParaRPr kumimoji="1" lang="en-US" altLang="ja-JP" sz="4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1646166"/>
            <a:ext cx="2103438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6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6" y="492661"/>
            <a:ext cx="4334272" cy="1143000"/>
          </a:xfrm>
        </p:spPr>
        <p:txBody>
          <a:bodyPr/>
          <a:lstStyle/>
          <a:p>
            <a:r>
              <a:rPr kumimoji="1" lang="ja-JP" altLang="en-US" b="1" dirty="0" smtClean="0"/>
              <a:t>対戦形式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3651" y="1853273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 smtClean="0"/>
              <a:t>どちらも</a:t>
            </a:r>
            <a:r>
              <a:rPr lang="ja-JP" altLang="en-US" sz="4000" dirty="0"/>
              <a:t>相手</a:t>
            </a:r>
            <a:r>
              <a:rPr lang="ja-JP" altLang="en-US" sz="4000" dirty="0" smtClean="0"/>
              <a:t>を埋めて勝ったときは・・・</a:t>
            </a:r>
            <a:endParaRPr lang="en-US" altLang="ja-JP" sz="4000" dirty="0" smtClean="0"/>
          </a:p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4800" dirty="0" smtClean="0"/>
              <a:t>　二試合の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　合計ハート取得数の多い方が勝利</a:t>
            </a:r>
            <a:endParaRPr kumimoji="1" lang="en-US" altLang="ja-JP" sz="4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192" y="2802933"/>
            <a:ext cx="1011238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1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4" y="506310"/>
            <a:ext cx="3514262" cy="1143000"/>
          </a:xfrm>
        </p:spPr>
        <p:txBody>
          <a:bodyPr/>
          <a:lstStyle/>
          <a:p>
            <a:r>
              <a:rPr kumimoji="1" lang="ja-JP" altLang="en-US" b="1" dirty="0" smtClean="0"/>
              <a:t>対戦形式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06984" y="2112582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 smtClean="0"/>
              <a:t>アイテムの取得数も同じときは・・・</a:t>
            </a:r>
            <a:endParaRPr lang="en-US" altLang="ja-JP" sz="4000" dirty="0" smtClean="0"/>
          </a:p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6000" dirty="0" smtClean="0"/>
              <a:t>　違う</a:t>
            </a:r>
            <a:r>
              <a:rPr lang="ja-JP" altLang="en-US" sz="6000" dirty="0"/>
              <a:t>マップ</a:t>
            </a:r>
            <a:r>
              <a:rPr lang="ja-JP" altLang="en-US" sz="6000" dirty="0" smtClean="0"/>
              <a:t>で再試合</a:t>
            </a:r>
            <a:endParaRPr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6569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Chaser(</a:t>
            </a:r>
            <a:r>
              <a:rPr kumimoji="1" lang="ja-JP" altLang="en-US" b="1" dirty="0" smtClean="0"/>
              <a:t>チェイサー）とは？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　  碁盤目のフィールド上でプログラム同士が戦う競技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62" y="2251779"/>
            <a:ext cx="4460769" cy="39251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773979" y="6176963"/>
            <a:ext cx="413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チェイサーの全体画像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1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3024" y="506308"/>
            <a:ext cx="4334272" cy="1143000"/>
          </a:xfrm>
        </p:spPr>
        <p:txBody>
          <a:bodyPr/>
          <a:lstStyle/>
          <a:p>
            <a:r>
              <a:rPr kumimoji="1" lang="ja-JP" altLang="en-US" dirty="0" smtClean="0"/>
              <a:t>対戦形式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68825" y="1907863"/>
            <a:ext cx="11376587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 smtClean="0"/>
              <a:t>通信エラーなどで試合が</a:t>
            </a:r>
            <a:r>
              <a:rPr lang="ja-JP" altLang="en-US" sz="4000" dirty="0"/>
              <a:t>止まった</a:t>
            </a:r>
            <a:r>
              <a:rPr lang="ja-JP" altLang="en-US" sz="4000" dirty="0" smtClean="0"/>
              <a:t>ら・・・</a:t>
            </a:r>
            <a:endParaRPr lang="en-US" altLang="ja-JP" sz="4000" dirty="0" smtClean="0"/>
          </a:p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6000" dirty="0" smtClean="0"/>
              <a:t>　　原因となった方は</a:t>
            </a:r>
            <a:endParaRPr lang="en-US" altLang="ja-JP" sz="6000" dirty="0" smtClean="0"/>
          </a:p>
          <a:p>
            <a:pPr marL="0" indent="0">
              <a:buNone/>
            </a:pPr>
            <a:r>
              <a:rPr lang="ja-JP" altLang="en-US" sz="6000" dirty="0"/>
              <a:t>　</a:t>
            </a:r>
            <a:r>
              <a:rPr lang="ja-JP" altLang="en-US" sz="6000" dirty="0" smtClean="0"/>
              <a:t>　</a:t>
            </a:r>
            <a:r>
              <a:rPr lang="en-US" altLang="ja-JP" sz="6000" dirty="0" smtClean="0"/>
              <a:t>put</a:t>
            </a:r>
            <a:r>
              <a:rPr lang="ja-JP" altLang="en-US" sz="6000" dirty="0" smtClean="0"/>
              <a:t>負け扱いとなる</a:t>
            </a:r>
            <a:endParaRPr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23353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79846" y="4229199"/>
            <a:ext cx="4124498" cy="1325563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プレイヤー本体</a:t>
            </a:r>
            <a:endParaRPr kumimoji="1" lang="ja-JP" altLang="en-US" sz="36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70" y="2666510"/>
            <a:ext cx="1457358" cy="15254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2005" r="1098"/>
          <a:stretch/>
        </p:blipFill>
        <p:spPr>
          <a:xfrm>
            <a:off x="8919580" y="2666510"/>
            <a:ext cx="1529518" cy="156268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197137" y="2106055"/>
            <a:ext cx="228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Hot(</a:t>
            </a:r>
            <a:r>
              <a:rPr kumimoji="1" lang="ja-JP" altLang="en-US" sz="2800" dirty="0" smtClean="0"/>
              <a:t>先攻）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67478" y="2106055"/>
            <a:ext cx="2155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Coo</a:t>
            </a:r>
            <a:r>
              <a:rPr lang="en-US" altLang="ja-JP" sz="2800" dirty="0"/>
              <a:t>l</a:t>
            </a:r>
            <a:r>
              <a:rPr kumimoji="1" lang="en-US" altLang="ja-JP" sz="2800" dirty="0" smtClean="0"/>
              <a:t>(</a:t>
            </a:r>
            <a:r>
              <a:rPr lang="ja-JP" altLang="en-US" sz="2800" dirty="0" smtClean="0"/>
              <a:t>後</a:t>
            </a:r>
            <a:r>
              <a:rPr kumimoji="1" lang="ja-JP" altLang="en-US" sz="2800" dirty="0" smtClean="0"/>
              <a:t>攻）</a:t>
            </a:r>
            <a:endParaRPr kumimoji="1" lang="ja-JP" altLang="en-US" sz="2800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/>
              <a:t>Chaser(</a:t>
            </a:r>
            <a:r>
              <a:rPr lang="ja-JP" altLang="en-US" b="1" dirty="0" smtClean="0"/>
              <a:t>チェイサー）とは？</a:t>
            </a:r>
            <a:endParaRPr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40138" y="5106231"/>
            <a:ext cx="37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プログラムで動く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1338350" y="4347557"/>
            <a:ext cx="631768" cy="6339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020" y="4307902"/>
            <a:ext cx="70719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/>
              <a:t>Chaser(</a:t>
            </a:r>
            <a:r>
              <a:rPr lang="ja-JP" altLang="en-US" b="1" dirty="0" smtClean="0"/>
              <a:t>チェイサー）とは？</a:t>
            </a:r>
            <a:endParaRPr lang="ja-JP" altLang="en-US" b="1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02" y="2570017"/>
            <a:ext cx="2284616" cy="22846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494716" y="1876972"/>
            <a:ext cx="3990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ハート</a:t>
            </a:r>
            <a:endParaRPr kumimoji="1" lang="ja-JP" altLang="en-US" sz="4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92239" y="5031542"/>
            <a:ext cx="448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相手より多く</a:t>
            </a:r>
            <a:r>
              <a:rPr kumimoji="1" lang="ja-JP" altLang="en-US" sz="2800" dirty="0" smtClean="0"/>
              <a:t>取ったら勝ち</a:t>
            </a:r>
            <a:endParaRPr kumimoji="1" lang="ja-JP" altLang="en-US" sz="2800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641" y="2707969"/>
            <a:ext cx="70719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/>
              <a:t>Chaser(</a:t>
            </a:r>
            <a:r>
              <a:rPr lang="ja-JP" altLang="en-US" b="1" dirty="0" smtClean="0"/>
              <a:t>チェイサー）とは？</a:t>
            </a:r>
            <a:endParaRPr lang="ja-JP" altLang="en-US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25635" y="1799720"/>
            <a:ext cx="43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壁（障害物）</a:t>
            </a:r>
            <a:endParaRPr kumimoji="1" lang="ja-JP" altLang="en-US" sz="4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25635" y="4964000"/>
            <a:ext cx="37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めり込んだら</a:t>
            </a:r>
            <a:r>
              <a:rPr lang="ja-JP" altLang="en-US" sz="3200" dirty="0"/>
              <a:t>ダメ</a:t>
            </a:r>
            <a:endParaRPr kumimoji="1" lang="ja-JP" altLang="en-US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716" y="2628877"/>
            <a:ext cx="2227313" cy="221660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l="32813" t="33760" r="33112" b="32825"/>
          <a:stretch/>
        </p:blipFill>
        <p:spPr>
          <a:xfrm>
            <a:off x="8205204" y="3334011"/>
            <a:ext cx="806335" cy="80633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055575" y="5548775"/>
            <a:ext cx="13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置いて攻撃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50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/>
              <a:t>Chaser(</a:t>
            </a:r>
            <a:r>
              <a:rPr lang="ja-JP" altLang="en-US" b="1" dirty="0" smtClean="0"/>
              <a:t>チェイサー）とは？</a:t>
            </a:r>
            <a:endParaRPr lang="ja-JP" altLang="en-US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91" y="1584596"/>
            <a:ext cx="1230283" cy="6139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l="39710" t="642" r="41163" b="89250"/>
          <a:stretch/>
        </p:blipFill>
        <p:spPr>
          <a:xfrm>
            <a:off x="6342609" y="1511291"/>
            <a:ext cx="4537345" cy="2111433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6971189" y="3299558"/>
            <a:ext cx="346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残りターン数</a:t>
            </a:r>
            <a:endParaRPr kumimoji="1" lang="ja-JP" altLang="en-US" sz="3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561457" y="4175487"/>
            <a:ext cx="409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自分と相手が動いて</a:t>
            </a:r>
            <a:r>
              <a:rPr lang="ja-JP" altLang="en-US" dirty="0" smtClean="0"/>
              <a:t>１ターンずつ減る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3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プレイヤー本体</a:t>
            </a:r>
            <a:r>
              <a:rPr kumimoji="1" lang="ja-JP" altLang="en-US" b="1" dirty="0" smtClean="0"/>
              <a:t>ができること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45657" y="2086338"/>
            <a:ext cx="7321952" cy="4351338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上下左右に移動する</a:t>
            </a:r>
            <a:endParaRPr kumimoji="1" lang="en-US" altLang="ja-JP" sz="4800" dirty="0" smtClean="0"/>
          </a:p>
          <a:p>
            <a:r>
              <a:rPr lang="ja-JP" altLang="en-US" sz="4800" dirty="0" smtClean="0"/>
              <a:t>壁を置く</a:t>
            </a:r>
            <a:endParaRPr lang="en-US" altLang="ja-JP" sz="4800" dirty="0" smtClean="0"/>
          </a:p>
          <a:p>
            <a:r>
              <a:rPr kumimoji="1" lang="ja-JP" altLang="en-US" sz="4800" dirty="0" smtClean="0"/>
              <a:t>周りの情報を得る</a:t>
            </a:r>
            <a:endParaRPr kumimoji="1" lang="ja-JP" altLang="en-US" sz="4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09975" y="5014888"/>
            <a:ext cx="663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これらを組み合わせて</a:t>
            </a:r>
            <a:r>
              <a:rPr lang="ja-JP" altLang="en-US" sz="2400" dirty="0"/>
              <a:t>勝利</a:t>
            </a:r>
            <a:r>
              <a:rPr lang="ja-JP" altLang="en-US" sz="2400" dirty="0" smtClean="0"/>
              <a:t>を目指す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03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プレイヤーが</a:t>
            </a:r>
            <a:r>
              <a:rPr lang="ja-JP" altLang="en-US" b="1" dirty="0" smtClean="0"/>
              <a:t>１ターンでできること</a:t>
            </a:r>
            <a:endParaRPr kumimoji="1" lang="ja-JP" altLang="en-US" b="1" dirty="0"/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66179"/>
              </p:ext>
            </p:extLst>
          </p:nvPr>
        </p:nvGraphicFramePr>
        <p:xfrm>
          <a:off x="8455410" y="2226614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="" xmlns:a16="http://schemas.microsoft.com/office/drawing/2014/main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="" xmlns:a16="http://schemas.microsoft.com/office/drawing/2014/main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="" xmlns:a16="http://schemas.microsoft.com/office/drawing/2014/main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２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３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４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６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７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８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９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9824223"/>
                  </a:ext>
                </a:extLst>
              </a:tr>
            </a:tbl>
          </a:graphicData>
        </a:graphic>
      </p:graphicFrame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35040" t="33422" r="32803" b="32930"/>
          <a:stretch/>
        </p:blipFill>
        <p:spPr>
          <a:xfrm>
            <a:off x="8951734" y="2734275"/>
            <a:ext cx="470517" cy="51490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1397759" y="2791673"/>
            <a:ext cx="659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ja-JP" altLang="en-US" sz="2000" dirty="0" smtClean="0">
                <a:solidFill>
                  <a:prstClr val="black"/>
                </a:solidFill>
              </a:rPr>
              <a:t>プレイヤー</a:t>
            </a:r>
            <a:r>
              <a:rPr lang="ja-JP" altLang="en-US" sz="2000" dirty="0" smtClean="0">
                <a:solidFill>
                  <a:prstClr val="black"/>
                </a:solidFill>
              </a:rPr>
              <a:t>の周囲</a:t>
            </a:r>
            <a:r>
              <a:rPr lang="en-US" altLang="ja-JP" sz="2000" dirty="0" smtClean="0">
                <a:solidFill>
                  <a:prstClr val="black"/>
                </a:solidFill>
              </a:rPr>
              <a:t>8</a:t>
            </a:r>
            <a:r>
              <a:rPr lang="ja-JP" altLang="en-US" sz="2000" dirty="0" smtClean="0">
                <a:solidFill>
                  <a:prstClr val="black"/>
                </a:solidFill>
              </a:rPr>
              <a:t>マスの情報を</a:t>
            </a:r>
            <a:r>
              <a:rPr lang="ja-JP" altLang="en-US" sz="2000" dirty="0" smtClean="0">
                <a:solidFill>
                  <a:prstClr val="black"/>
                </a:solidFill>
              </a:rPr>
              <a:t>受け取る</a:t>
            </a:r>
            <a:endParaRPr lang="en-US" altLang="ja-JP" sz="2000" dirty="0" smtClean="0">
              <a:solidFill>
                <a:prstClr val="black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97758" y="4024538"/>
            <a:ext cx="537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prstClr val="black"/>
                </a:solidFill>
              </a:rPr>
              <a:t>2. </a:t>
            </a:r>
            <a:r>
              <a:rPr lang="ja-JP" altLang="en-US" sz="2000" dirty="0" smtClean="0">
                <a:solidFill>
                  <a:prstClr val="black"/>
                </a:solidFill>
              </a:rPr>
              <a:t>　動く</a:t>
            </a:r>
            <a:r>
              <a:rPr lang="ja-JP" altLang="en-US" sz="2000" dirty="0" smtClean="0">
                <a:solidFill>
                  <a:prstClr val="black"/>
                </a:solidFill>
              </a:rPr>
              <a:t>か、さらに周囲を見るか、壁を</a:t>
            </a:r>
            <a:r>
              <a:rPr lang="ja-JP" altLang="en-US" sz="2000" dirty="0" smtClean="0">
                <a:solidFill>
                  <a:prstClr val="black"/>
                </a:solidFill>
              </a:rPr>
              <a:t>置く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70981" y="1506453"/>
            <a:ext cx="282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ターン開始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70495" y="5349923"/>
            <a:ext cx="2292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ターン終了</a:t>
            </a:r>
            <a:endParaRPr kumimoji="1" lang="ja-JP" altLang="en-US" sz="2800" dirty="0"/>
          </a:p>
        </p:txBody>
      </p:sp>
      <p:sp>
        <p:nvSpPr>
          <p:cNvPr id="6" name="下矢印 5"/>
          <p:cNvSpPr/>
          <p:nvPr/>
        </p:nvSpPr>
        <p:spPr>
          <a:xfrm>
            <a:off x="3466531" y="2142699"/>
            <a:ext cx="450376" cy="40188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531" y="3417900"/>
            <a:ext cx="487362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531" y="4681348"/>
            <a:ext cx="487362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1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勝利条件　その１</a:t>
            </a:r>
            <a:endParaRPr kumimoji="1" lang="ja-JP" altLang="en-US" b="1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" r="-189" b="69860"/>
          <a:stretch/>
        </p:blipFill>
        <p:spPr>
          <a:xfrm>
            <a:off x="1798780" y="1519669"/>
            <a:ext cx="8971470" cy="238099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794942" y="1733265"/>
            <a:ext cx="1043792" cy="38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79467" y="4709313"/>
            <a:ext cx="683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ハートを相手より多く獲得する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90298" y="4269996"/>
            <a:ext cx="380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残りターンが０になったとき</a:t>
            </a:r>
            <a:endParaRPr kumimoji="1" lang="ja-JP" altLang="en-US" sz="2000" dirty="0"/>
          </a:p>
        </p:txBody>
      </p:sp>
      <p:sp>
        <p:nvSpPr>
          <p:cNvPr id="8" name="正方形/長方形 7"/>
          <p:cNvSpPr/>
          <p:nvPr/>
        </p:nvSpPr>
        <p:spPr>
          <a:xfrm>
            <a:off x="9259943" y="1721891"/>
            <a:ext cx="1043792" cy="38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48546" y="2145809"/>
            <a:ext cx="3985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現在のハートの取得数</a:t>
            </a:r>
            <a:endParaRPr kumimoji="1" lang="ja-JP" altLang="en-US" sz="2800" b="1" dirty="0"/>
          </a:p>
        </p:txBody>
      </p:sp>
      <p:sp>
        <p:nvSpPr>
          <p:cNvPr id="5" name="右矢印 4"/>
          <p:cNvSpPr/>
          <p:nvPr/>
        </p:nvSpPr>
        <p:spPr>
          <a:xfrm rot="20327689">
            <a:off x="8323673" y="2051248"/>
            <a:ext cx="709685" cy="2774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15222" y="1932290"/>
            <a:ext cx="7127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7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334</Words>
  <Application>Microsoft Office PowerPoint</Application>
  <PresentationFormat>ユーザー設定</PresentationFormat>
  <Paragraphs>88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22" baseType="lpstr">
      <vt:lpstr>Office テーマ</vt:lpstr>
      <vt:lpstr>1_Office テーマ</vt:lpstr>
      <vt:lpstr>U-16 PROGRAMMING CONTEST</vt:lpstr>
      <vt:lpstr>Chaser(チェイサー）とは？</vt:lpstr>
      <vt:lpstr>プレイヤー本体</vt:lpstr>
      <vt:lpstr>PowerPoint プレゼンテーション</vt:lpstr>
      <vt:lpstr>PowerPoint プレゼンテーション</vt:lpstr>
      <vt:lpstr>PowerPoint プレゼンテーション</vt:lpstr>
      <vt:lpstr>プレイヤー本体ができること</vt:lpstr>
      <vt:lpstr>プレイヤーが１ターンでできること</vt:lpstr>
      <vt:lpstr>勝利条件　その１</vt:lpstr>
      <vt:lpstr>勝利条件　その２</vt:lpstr>
      <vt:lpstr>勝利条件　その３</vt:lpstr>
      <vt:lpstr>勝利条件　その４</vt:lpstr>
      <vt:lpstr>勝利条件　その５</vt:lpstr>
      <vt:lpstr>引き分け条件</vt:lpstr>
      <vt:lpstr>対戦形式</vt:lpstr>
      <vt:lpstr>対戦形式</vt:lpstr>
      <vt:lpstr>対戦形式</vt:lpstr>
      <vt:lpstr>対戦形式</vt:lpstr>
      <vt:lpstr>対戦形式</vt:lpstr>
      <vt:lpstr>対戦形式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U-16 PROGRAMMING CONTEST</dc:title>
  <dc:creator>堀内 琉郁</dc:creator>
  <cp:lastModifiedBy>Windows ユーザー</cp:lastModifiedBy>
  <cp:revision>34</cp:revision>
  <dcterms:created xsi:type="dcterms:W3CDTF">2018-01-12T06:36:33Z</dcterms:created>
  <dcterms:modified xsi:type="dcterms:W3CDTF">2018-01-13T06:44:10Z</dcterms:modified>
</cp:coreProperties>
</file>