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85" r:id="rId6"/>
    <p:sldId id="260" r:id="rId7"/>
    <p:sldId id="265" r:id="rId8"/>
    <p:sldId id="284" r:id="rId9"/>
    <p:sldId id="283" r:id="rId10"/>
    <p:sldId id="286" r:id="rId11"/>
    <p:sldId id="266" r:id="rId12"/>
    <p:sldId id="267" r:id="rId13"/>
    <p:sldId id="277" r:id="rId14"/>
    <p:sldId id="278" r:id="rId15"/>
    <p:sldId id="279" r:id="rId16"/>
    <p:sldId id="281" r:id="rId17"/>
    <p:sldId id="282" r:id="rId18"/>
    <p:sldId id="280" r:id="rId19"/>
    <p:sldId id="259" r:id="rId20"/>
    <p:sldId id="28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384F9-F69C-41F5-BD97-B8EFEA074B44}" v="53" dt="2022-07-15T08:01:4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kshi Prasad Choudhury" userId="dfde8ca6-fe44-4746-b4e5-e78d77b2e1b3" providerId="ADAL" clId="{EED384F9-F69C-41F5-BD97-B8EFEA074B44}"/>
    <pc:docChg chg="undo custSel addSld delSld modSld sldOrd">
      <pc:chgData name="Kamakshi Prasad Choudhury" userId="dfde8ca6-fe44-4746-b4e5-e78d77b2e1b3" providerId="ADAL" clId="{EED384F9-F69C-41F5-BD97-B8EFEA074B44}" dt="2022-07-15T08:25:41.216" v="1978" actId="20577"/>
      <pc:docMkLst>
        <pc:docMk/>
      </pc:docMkLst>
      <pc:sldChg chg="modSp mod">
        <pc:chgData name="Kamakshi Prasad Choudhury" userId="dfde8ca6-fe44-4746-b4e5-e78d77b2e1b3" providerId="ADAL" clId="{EED384F9-F69C-41F5-BD97-B8EFEA074B44}" dt="2022-05-13T11:41:40.023" v="1710"/>
        <pc:sldMkLst>
          <pc:docMk/>
          <pc:sldMk cId="3971270253" sldId="256"/>
        </pc:sldMkLst>
        <pc:spChg chg="mod">
          <ac:chgData name="Kamakshi Prasad Choudhury" userId="dfde8ca6-fe44-4746-b4e5-e78d77b2e1b3" providerId="ADAL" clId="{EED384F9-F69C-41F5-BD97-B8EFEA074B44}" dt="2022-05-13T11:41:40.023" v="1710"/>
          <ac:spMkLst>
            <pc:docMk/>
            <pc:sldMk cId="3971270253" sldId="256"/>
            <ac:spMk id="2" creationId="{36B8F56F-DDDC-4477-BE35-84281B19486E}"/>
          </ac:spMkLst>
        </pc:spChg>
        <pc:spChg chg="mod">
          <ac:chgData name="Kamakshi Prasad Choudhury" userId="dfde8ca6-fe44-4746-b4e5-e78d77b2e1b3" providerId="ADAL" clId="{EED384F9-F69C-41F5-BD97-B8EFEA074B44}" dt="2022-05-13T11:41:40.023" v="1710"/>
          <ac:spMkLst>
            <pc:docMk/>
            <pc:sldMk cId="3971270253" sldId="256"/>
            <ac:spMk id="3" creationId="{5250BCA3-6ABF-40E3-A8D5-9A05110FB780}"/>
          </ac:spMkLst>
        </pc:spChg>
      </pc:sldChg>
      <pc:sldChg chg="addSp delSp modSp mod setBg setClrOvrMap">
        <pc:chgData name="Kamakshi Prasad Choudhury" userId="dfde8ca6-fe44-4746-b4e5-e78d77b2e1b3" providerId="ADAL" clId="{EED384F9-F69C-41F5-BD97-B8EFEA074B44}" dt="2022-07-15T08:01:42.794" v="1824" actId="26606"/>
        <pc:sldMkLst>
          <pc:docMk/>
          <pc:sldMk cId="3958791374" sldId="257"/>
        </pc:sldMkLst>
        <pc:spChg chg="mod ord">
          <ac:chgData name="Kamakshi Prasad Choudhury" userId="dfde8ca6-fe44-4746-b4e5-e78d77b2e1b3" providerId="ADAL" clId="{EED384F9-F69C-41F5-BD97-B8EFEA074B44}" dt="2022-07-15T08:01:37.810" v="1823" actId="26606"/>
          <ac:spMkLst>
            <pc:docMk/>
            <pc:sldMk cId="3958791374" sldId="257"/>
            <ac:spMk id="2" creationId="{20C77ADF-C0FA-446A-A704-11E04044D460}"/>
          </ac:spMkLst>
        </pc:spChg>
        <pc:spChg chg="add del mod">
          <ac:chgData name="Kamakshi Prasad Choudhury" userId="dfde8ca6-fe44-4746-b4e5-e78d77b2e1b3" providerId="ADAL" clId="{EED384F9-F69C-41F5-BD97-B8EFEA074B44}" dt="2022-05-13T11:48:52.070" v="1787" actId="26606"/>
          <ac:spMkLst>
            <pc:docMk/>
            <pc:sldMk cId="3958791374" sldId="257"/>
            <ac:spMk id="3" creationId="{24367A53-AE0C-4578-88A9-39F86788892B}"/>
          </ac:spMkLst>
        </pc:spChg>
        <pc:spChg chg="add del">
          <ac:chgData name="Kamakshi Prasad Choudhury" userId="dfde8ca6-fe44-4746-b4e5-e78d77b2e1b3" providerId="ADAL" clId="{EED384F9-F69C-41F5-BD97-B8EFEA074B44}" dt="2022-05-13T11:48:47.068" v="1784" actId="26606"/>
          <ac:spMkLst>
            <pc:docMk/>
            <pc:sldMk cId="3958791374" sldId="257"/>
            <ac:spMk id="10" creationId="{4FAE1107-CEC3-4041-8BAA-CDB6F6759B35}"/>
          </ac:spMkLst>
        </pc:spChg>
        <pc:spChg chg="add del">
          <ac:chgData name="Kamakshi Prasad Choudhury" userId="dfde8ca6-fe44-4746-b4e5-e78d77b2e1b3" providerId="ADAL" clId="{EED384F9-F69C-41F5-BD97-B8EFEA074B44}" dt="2022-07-15T08:01:37.810" v="1823" actId="26606"/>
          <ac:spMkLst>
            <pc:docMk/>
            <pc:sldMk cId="3958791374" sldId="257"/>
            <ac:spMk id="14" creationId="{B32DC26D-8B9B-4CC1-B3CC-D3EA0FB162CD}"/>
          </ac:spMkLst>
        </pc:spChg>
        <pc:graphicFrameChg chg="add del">
          <ac:chgData name="Kamakshi Prasad Choudhury" userId="dfde8ca6-fe44-4746-b4e5-e78d77b2e1b3" providerId="ADAL" clId="{EED384F9-F69C-41F5-BD97-B8EFEA074B44}" dt="2022-05-13T11:48:52.054" v="1786" actId="26606"/>
          <ac:graphicFrameMkLst>
            <pc:docMk/>
            <pc:sldMk cId="3958791374" sldId="257"/>
            <ac:graphicFrameMk id="7" creationId="{E0EA9D07-CFF9-795E-B74F-9A74212B5E73}"/>
          </ac:graphicFrameMkLst>
        </pc:graphicFrameChg>
        <pc:graphicFrameChg chg="add mod ord modGraphic">
          <ac:chgData name="Kamakshi Prasad Choudhury" userId="dfde8ca6-fe44-4746-b4e5-e78d77b2e1b3" providerId="ADAL" clId="{EED384F9-F69C-41F5-BD97-B8EFEA074B44}" dt="2022-07-15T08:01:42.794" v="1824" actId="26606"/>
          <ac:graphicFrameMkLst>
            <pc:docMk/>
            <pc:sldMk cId="3958791374" sldId="257"/>
            <ac:graphicFrameMk id="9" creationId="{DBC03994-E754-D291-05A4-449532602030}"/>
          </ac:graphicFrameMkLst>
        </pc:graphicFrameChg>
        <pc:picChg chg="add mod">
          <ac:chgData name="Kamakshi Prasad Choudhury" userId="dfde8ca6-fe44-4746-b4e5-e78d77b2e1b3" providerId="ADAL" clId="{EED384F9-F69C-41F5-BD97-B8EFEA074B44}" dt="2022-07-15T08:01:42.794" v="1824" actId="26606"/>
          <ac:picMkLst>
            <pc:docMk/>
            <pc:sldMk cId="3958791374" sldId="257"/>
            <ac:picMk id="5" creationId="{4AC489C9-678B-9F1E-53FA-086F86AE156D}"/>
          </ac:picMkLst>
        </pc:picChg>
        <pc:cxnChg chg="add del">
          <ac:chgData name="Kamakshi Prasad Choudhury" userId="dfde8ca6-fe44-4746-b4e5-e78d77b2e1b3" providerId="ADAL" clId="{EED384F9-F69C-41F5-BD97-B8EFEA074B44}" dt="2022-05-13T11:48:47.068" v="1784" actId="26606"/>
          <ac:cxnSpMkLst>
            <pc:docMk/>
            <pc:sldMk cId="3958791374" sldId="257"/>
            <ac:cxnSpMk id="12" creationId="{1AEA88FB-F5DD-45CE-AAE1-7B33D0ABDD25}"/>
          </ac:cxnSpMkLst>
        </pc:cxnChg>
        <pc:cxnChg chg="add del">
          <ac:chgData name="Kamakshi Prasad Choudhury" userId="dfde8ca6-fe44-4746-b4e5-e78d77b2e1b3" providerId="ADAL" clId="{EED384F9-F69C-41F5-BD97-B8EFEA074B44}" dt="2022-07-15T08:01:37.810" v="1823" actId="26606"/>
          <ac:cxnSpMkLst>
            <pc:docMk/>
            <pc:sldMk cId="3958791374" sldId="257"/>
            <ac:cxnSpMk id="16" creationId="{FBB7ADC3-53A0-44F2-914A-78CADAF33411}"/>
          </ac:cxnSpMkLst>
        </pc:cxnChg>
      </pc:sldChg>
      <pc:sldChg chg="addSp delSp modSp mod setBg">
        <pc:chgData name="Kamakshi Prasad Choudhury" userId="dfde8ca6-fe44-4746-b4e5-e78d77b2e1b3" providerId="ADAL" clId="{EED384F9-F69C-41F5-BD97-B8EFEA074B44}" dt="2022-05-13T11:41:57.331" v="1714" actId="26606"/>
        <pc:sldMkLst>
          <pc:docMk/>
          <pc:sldMk cId="590797802" sldId="258"/>
        </pc:sldMkLst>
        <pc:spChg chg="mod">
          <ac:chgData name="Kamakshi Prasad Choudhury" userId="dfde8ca6-fe44-4746-b4e5-e78d77b2e1b3" providerId="ADAL" clId="{EED384F9-F69C-41F5-BD97-B8EFEA074B44}" dt="2022-05-13T11:41:57.331" v="1714" actId="26606"/>
          <ac:spMkLst>
            <pc:docMk/>
            <pc:sldMk cId="590797802" sldId="258"/>
            <ac:spMk id="2" creationId="{D163B9B8-00CA-4CD1-B313-F4523E6DC968}"/>
          </ac:spMkLst>
        </pc:spChg>
        <pc:spChg chg="del mod">
          <ac:chgData name="Kamakshi Prasad Choudhury" userId="dfde8ca6-fe44-4746-b4e5-e78d77b2e1b3" providerId="ADAL" clId="{EED384F9-F69C-41F5-BD97-B8EFEA074B44}" dt="2022-05-13T11:41:57.331" v="1714" actId="26606"/>
          <ac:spMkLst>
            <pc:docMk/>
            <pc:sldMk cId="590797802" sldId="258"/>
            <ac:spMk id="3" creationId="{CFD32FF7-870D-4DB9-A722-1A6BD3724507}"/>
          </ac:spMkLst>
        </pc:spChg>
        <pc:graphicFrameChg chg="add">
          <ac:chgData name="Kamakshi Prasad Choudhury" userId="dfde8ca6-fe44-4746-b4e5-e78d77b2e1b3" providerId="ADAL" clId="{EED384F9-F69C-41F5-BD97-B8EFEA074B44}" dt="2022-05-13T11:41:57.331" v="1714" actId="26606"/>
          <ac:graphicFrameMkLst>
            <pc:docMk/>
            <pc:sldMk cId="590797802" sldId="258"/>
            <ac:graphicFrameMk id="5" creationId="{A335D9E8-C754-F670-DE9A-CB8DF98FD8DC}"/>
          </ac:graphicFrameMkLst>
        </pc:graphicFrameChg>
      </pc:sldChg>
      <pc:sldChg chg="addSp delSp modSp mod ord setBg">
        <pc:chgData name="Kamakshi Prasad Choudhury" userId="dfde8ca6-fe44-4746-b4e5-e78d77b2e1b3" providerId="ADAL" clId="{EED384F9-F69C-41F5-BD97-B8EFEA074B44}" dt="2022-05-13T11:47:57.815" v="1781" actId="26606"/>
        <pc:sldMkLst>
          <pc:docMk/>
          <pc:sldMk cId="1713955489" sldId="259"/>
        </pc:sldMkLst>
        <pc:spChg chg="mod">
          <ac:chgData name="Kamakshi Prasad Choudhury" userId="dfde8ca6-fe44-4746-b4e5-e78d77b2e1b3" providerId="ADAL" clId="{EED384F9-F69C-41F5-BD97-B8EFEA074B44}" dt="2022-05-13T11:47:57.815" v="1781" actId="26606"/>
          <ac:spMkLst>
            <pc:docMk/>
            <pc:sldMk cId="1713955489" sldId="259"/>
            <ac:spMk id="2" creationId="{8EC4C254-E1E6-4AB8-872D-E3B520DD6A11}"/>
          </ac:spMkLst>
        </pc:spChg>
        <pc:spChg chg="del mod">
          <ac:chgData name="Kamakshi Prasad Choudhury" userId="dfde8ca6-fe44-4746-b4e5-e78d77b2e1b3" providerId="ADAL" clId="{EED384F9-F69C-41F5-BD97-B8EFEA074B44}" dt="2022-05-13T11:40:59.953" v="1704" actId="26606"/>
          <ac:spMkLst>
            <pc:docMk/>
            <pc:sldMk cId="1713955489" sldId="259"/>
            <ac:spMk id="3" creationId="{532D8FE7-A0E9-47DF-80B7-74610CA7B3A5}"/>
          </ac:spMkLst>
        </pc:spChg>
        <pc:spChg chg="add">
          <ac:chgData name="Kamakshi Prasad Choudhury" userId="dfde8ca6-fe44-4746-b4e5-e78d77b2e1b3" providerId="ADAL" clId="{EED384F9-F69C-41F5-BD97-B8EFEA074B44}" dt="2022-05-13T11:47:57.815" v="1781" actId="26606"/>
          <ac:spMkLst>
            <pc:docMk/>
            <pc:sldMk cId="1713955489" sldId="259"/>
            <ac:spMk id="10" creationId="{F7422F06-6017-4361-8872-E0E2CEB20B48}"/>
          </ac:spMkLst>
        </pc:spChg>
        <pc:graphicFrameChg chg="add mod modGraphic">
          <ac:chgData name="Kamakshi Prasad Choudhury" userId="dfde8ca6-fe44-4746-b4e5-e78d77b2e1b3" providerId="ADAL" clId="{EED384F9-F69C-41F5-BD97-B8EFEA074B44}" dt="2022-05-13T11:47:57.815" v="1781" actId="26606"/>
          <ac:graphicFrameMkLst>
            <pc:docMk/>
            <pc:sldMk cId="1713955489" sldId="259"/>
            <ac:graphicFrameMk id="5" creationId="{890F1258-4C46-EBB1-E562-12FF670ADF9D}"/>
          </ac:graphicFrameMkLst>
        </pc:graphicFrameChg>
      </pc:sldChg>
      <pc:sldChg chg="addSp delSp modSp mod setBg delDesignElem">
        <pc:chgData name="Kamakshi Prasad Choudhury" userId="dfde8ca6-fe44-4746-b4e5-e78d77b2e1b3" providerId="ADAL" clId="{EED384F9-F69C-41F5-BD97-B8EFEA074B44}" dt="2022-05-13T11:42:54.306" v="1727" actId="26606"/>
        <pc:sldMkLst>
          <pc:docMk/>
          <pc:sldMk cId="1986119904" sldId="260"/>
        </pc:sldMkLst>
        <pc:spChg chg="mod">
          <ac:chgData name="Kamakshi Prasad Choudhury" userId="dfde8ca6-fe44-4746-b4e5-e78d77b2e1b3" providerId="ADAL" clId="{EED384F9-F69C-41F5-BD97-B8EFEA074B44}" dt="2022-05-13T11:42:54.306" v="1727" actId="26606"/>
          <ac:spMkLst>
            <pc:docMk/>
            <pc:sldMk cId="1986119904" sldId="260"/>
            <ac:spMk id="2" creationId="{7D9E17E2-C003-473C-896F-073BC4EF9841}"/>
          </ac:spMkLst>
        </pc:spChg>
        <pc:spChg chg="add del mod ord">
          <ac:chgData name="Kamakshi Prasad Choudhury" userId="dfde8ca6-fe44-4746-b4e5-e78d77b2e1b3" providerId="ADAL" clId="{EED384F9-F69C-41F5-BD97-B8EFEA074B44}" dt="2022-05-13T11:42:54.306" v="1727" actId="26606"/>
          <ac:spMkLst>
            <pc:docMk/>
            <pc:sldMk cId="1986119904" sldId="260"/>
            <ac:spMk id="3" creationId="{D25C3057-D543-48D1-B324-57AE3B9C4BE2}"/>
          </ac:spMkLst>
        </pc:spChg>
        <pc:spChg chg="add del">
          <ac:chgData name="Kamakshi Prasad Choudhury" userId="dfde8ca6-fe44-4746-b4e5-e78d77b2e1b3" providerId="ADAL" clId="{EED384F9-F69C-41F5-BD97-B8EFEA074B44}" dt="2022-05-13T08:10:11.921" v="488" actId="26606"/>
          <ac:spMkLst>
            <pc:docMk/>
            <pc:sldMk cId="1986119904" sldId="260"/>
            <ac:spMk id="71" creationId="{7E61F402-3445-458A-9A2B-D28FD288390C}"/>
          </ac:spMkLst>
        </pc:spChg>
        <pc:spChg chg="add del">
          <ac:chgData name="Kamakshi Prasad Choudhury" userId="dfde8ca6-fe44-4746-b4e5-e78d77b2e1b3" providerId="ADAL" clId="{EED384F9-F69C-41F5-BD97-B8EFEA074B44}" dt="2022-05-13T11:42:40.586" v="1720" actId="26606"/>
          <ac:spMkLst>
            <pc:docMk/>
            <pc:sldMk cId="1986119904" sldId="260"/>
            <ac:spMk id="75" creationId="{67678399-6817-4845-9B59-E82951B0B0E4}"/>
          </ac:spMkLst>
        </pc:spChg>
        <pc:spChg chg="add del">
          <ac:chgData name="Kamakshi Prasad Choudhury" userId="dfde8ca6-fe44-4746-b4e5-e78d77b2e1b3" providerId="ADAL" clId="{EED384F9-F69C-41F5-BD97-B8EFEA074B44}" dt="2022-05-13T11:42:40.586" v="1720" actId="26606"/>
          <ac:spMkLst>
            <pc:docMk/>
            <pc:sldMk cId="1986119904" sldId="260"/>
            <ac:spMk id="77" creationId="{B044E73A-9DB7-46CD-9B4D-9DE9FB5E6E1F}"/>
          </ac:spMkLst>
        </pc:spChg>
        <pc:spChg chg="add del">
          <ac:chgData name="Kamakshi Prasad Choudhury" userId="dfde8ca6-fe44-4746-b4e5-e78d77b2e1b3" providerId="ADAL" clId="{EED384F9-F69C-41F5-BD97-B8EFEA074B44}" dt="2022-05-13T11:42:40.586" v="1720" actId="26606"/>
          <ac:spMkLst>
            <pc:docMk/>
            <pc:sldMk cId="1986119904" sldId="260"/>
            <ac:spMk id="81" creationId="{7A4469D8-5936-48B8-AF0C-37FF2AEE292E}"/>
          </ac:spMkLst>
        </pc:spChg>
        <pc:spChg chg="add del">
          <ac:chgData name="Kamakshi Prasad Choudhury" userId="dfde8ca6-fe44-4746-b4e5-e78d77b2e1b3" providerId="ADAL" clId="{EED384F9-F69C-41F5-BD97-B8EFEA074B44}" dt="2022-05-13T11:41:40.023" v="1710"/>
          <ac:spMkLst>
            <pc:docMk/>
            <pc:sldMk cId="1986119904" sldId="260"/>
            <ac:spMk id="137" creationId="{6A9BC876-571A-45A6-93A3-FB2839CE66CE}"/>
          </ac:spMkLst>
        </pc:spChg>
        <pc:spChg chg="add del">
          <ac:chgData name="Kamakshi Prasad Choudhury" userId="dfde8ca6-fe44-4746-b4e5-e78d77b2e1b3" providerId="ADAL" clId="{EED384F9-F69C-41F5-BD97-B8EFEA074B44}" dt="2022-05-13T11:42:40.586" v="1720" actId="26606"/>
          <ac:spMkLst>
            <pc:docMk/>
            <pc:sldMk cId="1986119904" sldId="260"/>
            <ac:spMk id="1030" creationId="{9D431EF2-5A31-4C05-AA3E-4580F553429C}"/>
          </ac:spMkLst>
        </pc:spChg>
        <pc:spChg chg="add del">
          <ac:chgData name="Kamakshi Prasad Choudhury" userId="dfde8ca6-fe44-4746-b4e5-e78d77b2e1b3" providerId="ADAL" clId="{EED384F9-F69C-41F5-BD97-B8EFEA074B44}" dt="2022-05-13T11:42:40.586" v="1720" actId="26606"/>
          <ac:spMkLst>
            <pc:docMk/>
            <pc:sldMk cId="1986119904" sldId="260"/>
            <ac:spMk id="1031" creationId="{F8057F48-2FD4-4DD3-B887-FEE2B4475912}"/>
          </ac:spMkLst>
        </pc:spChg>
        <pc:spChg chg="add del">
          <ac:chgData name="Kamakshi Prasad Choudhury" userId="dfde8ca6-fe44-4746-b4e5-e78d77b2e1b3" providerId="ADAL" clId="{EED384F9-F69C-41F5-BD97-B8EFEA074B44}" dt="2022-05-13T11:42:44.761" v="1722" actId="26606"/>
          <ac:spMkLst>
            <pc:docMk/>
            <pc:sldMk cId="1986119904" sldId="260"/>
            <ac:spMk id="1033" creationId="{4038CB10-1F5C-4D54-9DF7-12586DE5B007}"/>
          </ac:spMkLst>
        </pc:spChg>
        <pc:spChg chg="add del">
          <ac:chgData name="Kamakshi Prasad Choudhury" userId="dfde8ca6-fe44-4746-b4e5-e78d77b2e1b3" providerId="ADAL" clId="{EED384F9-F69C-41F5-BD97-B8EFEA074B44}" dt="2022-05-13T11:42:44.761" v="1722" actId="26606"/>
          <ac:spMkLst>
            <pc:docMk/>
            <pc:sldMk cId="1986119904" sldId="260"/>
            <ac:spMk id="1034" creationId="{73ED6512-6858-4552-B699-9A97FE9A4EA2}"/>
          </ac:spMkLst>
        </pc:spChg>
        <pc:spChg chg="add del">
          <ac:chgData name="Kamakshi Prasad Choudhury" userId="dfde8ca6-fe44-4746-b4e5-e78d77b2e1b3" providerId="ADAL" clId="{EED384F9-F69C-41F5-BD97-B8EFEA074B44}" dt="2022-05-13T11:42:54.306" v="1726" actId="26606"/>
          <ac:spMkLst>
            <pc:docMk/>
            <pc:sldMk cId="1986119904" sldId="260"/>
            <ac:spMk id="1038" creationId="{D25C3057-D543-48D1-B324-57AE3B9C4BE2}"/>
          </ac:spMkLst>
        </pc:spChg>
        <pc:spChg chg="add">
          <ac:chgData name="Kamakshi Prasad Choudhury" userId="dfde8ca6-fe44-4746-b4e5-e78d77b2e1b3" providerId="ADAL" clId="{EED384F9-F69C-41F5-BD97-B8EFEA074B44}" dt="2022-05-13T11:42:54.306" v="1727" actId="26606"/>
          <ac:spMkLst>
            <pc:docMk/>
            <pc:sldMk cId="1986119904" sldId="260"/>
            <ac:spMk id="1040" creationId="{156E7627-9054-4C34-A9FF-A07F952840C0}"/>
          </ac:spMkLst>
        </pc:spChg>
        <pc:spChg chg="add">
          <ac:chgData name="Kamakshi Prasad Choudhury" userId="dfde8ca6-fe44-4746-b4e5-e78d77b2e1b3" providerId="ADAL" clId="{EED384F9-F69C-41F5-BD97-B8EFEA074B44}" dt="2022-05-13T11:42:54.306" v="1727" actId="26606"/>
          <ac:spMkLst>
            <pc:docMk/>
            <pc:sldMk cId="1986119904" sldId="260"/>
            <ac:spMk id="1041" creationId="{BAFFBAEC-4B09-4263-AA73-ECE450FC74C6}"/>
          </ac:spMkLst>
        </pc:spChg>
        <pc:spChg chg="add">
          <ac:chgData name="Kamakshi Prasad Choudhury" userId="dfde8ca6-fe44-4746-b4e5-e78d77b2e1b3" providerId="ADAL" clId="{EED384F9-F69C-41F5-BD97-B8EFEA074B44}" dt="2022-05-13T11:42:54.306" v="1727" actId="26606"/>
          <ac:spMkLst>
            <pc:docMk/>
            <pc:sldMk cId="1986119904" sldId="260"/>
            <ac:spMk id="1043" creationId="{E045B6E3-569F-487B-8966-D3A87C7B42F8}"/>
          </ac:spMkLst>
        </pc:spChg>
        <pc:spChg chg="add">
          <ac:chgData name="Kamakshi Prasad Choudhury" userId="dfde8ca6-fe44-4746-b4e5-e78d77b2e1b3" providerId="ADAL" clId="{EED384F9-F69C-41F5-BD97-B8EFEA074B44}" dt="2022-05-13T11:42:54.306" v="1727" actId="26606"/>
          <ac:spMkLst>
            <pc:docMk/>
            <pc:sldMk cId="1986119904" sldId="260"/>
            <ac:spMk id="1044" creationId="{D25C3057-D543-48D1-B324-57AE3B9C4BE2}"/>
          </ac:spMkLst>
        </pc:spChg>
        <pc:grpChg chg="add del">
          <ac:chgData name="Kamakshi Prasad Choudhury" userId="dfde8ca6-fe44-4746-b4e5-e78d77b2e1b3" providerId="ADAL" clId="{EED384F9-F69C-41F5-BD97-B8EFEA074B44}" dt="2022-05-13T08:10:11.921" v="488" actId="26606"/>
          <ac:grpSpMkLst>
            <pc:docMk/>
            <pc:sldMk cId="1986119904" sldId="260"/>
            <ac:grpSpMk id="73" creationId="{A673C096-95AE-4644-B76C-1DF1B667DC44}"/>
          </ac:grpSpMkLst>
        </pc:grpChg>
        <pc:grpChg chg="add del">
          <ac:chgData name="Kamakshi Prasad Choudhury" userId="dfde8ca6-fe44-4746-b4e5-e78d77b2e1b3" providerId="ADAL" clId="{EED384F9-F69C-41F5-BD97-B8EFEA074B44}" dt="2022-05-13T11:41:40.023" v="1710"/>
          <ac:grpSpMkLst>
            <pc:docMk/>
            <pc:sldMk cId="1986119904" sldId="260"/>
            <ac:grpSpMk id="139" creationId="{F484B2EA-E61C-489C-A595-1601912470C5}"/>
          </ac:grpSpMkLst>
        </pc:grpChg>
        <pc:graphicFrameChg chg="add del">
          <ac:chgData name="Kamakshi Prasad Choudhury" userId="dfde8ca6-fe44-4746-b4e5-e78d77b2e1b3" providerId="ADAL" clId="{EED384F9-F69C-41F5-BD97-B8EFEA074B44}" dt="2022-05-13T11:42:50.338" v="1724" actId="26606"/>
          <ac:graphicFrameMkLst>
            <pc:docMk/>
            <pc:sldMk cId="1986119904" sldId="260"/>
            <ac:graphicFrameMk id="1036" creationId="{417BB6B9-BC18-3708-FFEC-72AD83E9420A}"/>
          </ac:graphicFrameMkLst>
        </pc:graphicFrameChg>
        <pc:picChg chg="add mod ord">
          <ac:chgData name="Kamakshi Prasad Choudhury" userId="dfde8ca6-fe44-4746-b4e5-e78d77b2e1b3" providerId="ADAL" clId="{EED384F9-F69C-41F5-BD97-B8EFEA074B44}" dt="2022-05-13T11:42:54.306" v="1727" actId="26606"/>
          <ac:picMkLst>
            <pc:docMk/>
            <pc:sldMk cId="1986119904" sldId="260"/>
            <ac:picMk id="1026" creationId="{5A452683-3154-477A-89EF-0ACA88D28596}"/>
          </ac:picMkLst>
        </pc:picChg>
        <pc:picChg chg="add mod">
          <ac:chgData name="Kamakshi Prasad Choudhury" userId="dfde8ca6-fe44-4746-b4e5-e78d77b2e1b3" providerId="ADAL" clId="{EED384F9-F69C-41F5-BD97-B8EFEA074B44}" dt="2022-05-13T11:42:54.306" v="1727" actId="26606"/>
          <ac:picMkLst>
            <pc:docMk/>
            <pc:sldMk cId="1986119904" sldId="260"/>
            <ac:picMk id="1028" creationId="{42CFB228-3F6B-4CA1-9A89-922D005EDF32}"/>
          </ac:picMkLst>
        </pc:picChg>
        <pc:cxnChg chg="add del">
          <ac:chgData name="Kamakshi Prasad Choudhury" userId="dfde8ca6-fe44-4746-b4e5-e78d77b2e1b3" providerId="ADAL" clId="{EED384F9-F69C-41F5-BD97-B8EFEA074B44}" dt="2022-05-13T08:10:11.921" v="488" actId="26606"/>
          <ac:cxnSpMkLst>
            <pc:docMk/>
            <pc:sldMk cId="1986119904" sldId="260"/>
            <ac:cxnSpMk id="79" creationId="{2BE880E9-2B86-4CDB-B5B7-308745CDD19D}"/>
          </ac:cxnSpMkLst>
        </pc:cxnChg>
        <pc:cxnChg chg="add del">
          <ac:chgData name="Kamakshi Prasad Choudhury" userId="dfde8ca6-fe44-4746-b4e5-e78d77b2e1b3" providerId="ADAL" clId="{EED384F9-F69C-41F5-BD97-B8EFEA074B44}" dt="2022-05-13T11:41:40.023" v="1710"/>
          <ac:cxnSpMkLst>
            <pc:docMk/>
            <pc:sldMk cId="1986119904" sldId="260"/>
            <ac:cxnSpMk id="145" creationId="{1124B3AE-D38B-4A63-B422-F9792E745BDD}"/>
          </ac:cxnSpMkLst>
        </pc:cxnChg>
        <pc:cxnChg chg="add">
          <ac:chgData name="Kamakshi Prasad Choudhury" userId="dfde8ca6-fe44-4746-b4e5-e78d77b2e1b3" providerId="ADAL" clId="{EED384F9-F69C-41F5-BD97-B8EFEA074B44}" dt="2022-05-13T11:42:54.306" v="1727" actId="26606"/>
          <ac:cxnSpMkLst>
            <pc:docMk/>
            <pc:sldMk cId="1986119904" sldId="260"/>
            <ac:cxnSpMk id="1042" creationId="{C570AA90-7628-435C-9F08-19F2E026DCDA}"/>
          </ac:cxnSpMkLst>
        </pc:cxnChg>
      </pc:sldChg>
      <pc:sldChg chg="addSp delSp modSp mod setBg">
        <pc:chgData name="Kamakshi Prasad Choudhury" userId="dfde8ca6-fe44-4746-b4e5-e78d77b2e1b3" providerId="ADAL" clId="{EED384F9-F69C-41F5-BD97-B8EFEA074B44}" dt="2022-05-13T11:42:03.216" v="1715" actId="26606"/>
        <pc:sldMkLst>
          <pc:docMk/>
          <pc:sldMk cId="2112576029" sldId="261"/>
        </pc:sldMkLst>
        <pc:spChg chg="mod">
          <ac:chgData name="Kamakshi Prasad Choudhury" userId="dfde8ca6-fe44-4746-b4e5-e78d77b2e1b3" providerId="ADAL" clId="{EED384F9-F69C-41F5-BD97-B8EFEA074B44}" dt="2022-05-13T11:42:03.216" v="1715" actId="26606"/>
          <ac:spMkLst>
            <pc:docMk/>
            <pc:sldMk cId="2112576029" sldId="261"/>
            <ac:spMk id="2" creationId="{BC215239-55DE-4401-940E-B9CEEDD8015F}"/>
          </ac:spMkLst>
        </pc:spChg>
        <pc:spChg chg="del mod">
          <ac:chgData name="Kamakshi Prasad Choudhury" userId="dfde8ca6-fe44-4746-b4e5-e78d77b2e1b3" providerId="ADAL" clId="{EED384F9-F69C-41F5-BD97-B8EFEA074B44}" dt="2022-05-13T11:42:03.216" v="1715" actId="26606"/>
          <ac:spMkLst>
            <pc:docMk/>
            <pc:sldMk cId="2112576029" sldId="261"/>
            <ac:spMk id="3" creationId="{939794EB-5832-46B4-B541-6B08D01C620E}"/>
          </ac:spMkLst>
        </pc:spChg>
        <pc:graphicFrameChg chg="add">
          <ac:chgData name="Kamakshi Prasad Choudhury" userId="dfde8ca6-fe44-4746-b4e5-e78d77b2e1b3" providerId="ADAL" clId="{EED384F9-F69C-41F5-BD97-B8EFEA074B44}" dt="2022-05-13T11:42:03.216" v="1715" actId="26606"/>
          <ac:graphicFrameMkLst>
            <pc:docMk/>
            <pc:sldMk cId="2112576029" sldId="261"/>
            <ac:graphicFrameMk id="5" creationId="{98C46CF1-9E34-0D01-A164-0B0352C47014}"/>
          </ac:graphicFrameMkLst>
        </pc:graphicFrameChg>
      </pc:sldChg>
      <pc:sldChg chg="addSp delSp modSp mod setBg">
        <pc:chgData name="Kamakshi Prasad Choudhury" userId="dfde8ca6-fe44-4746-b4e5-e78d77b2e1b3" providerId="ADAL" clId="{EED384F9-F69C-41F5-BD97-B8EFEA074B44}" dt="2022-05-13T11:43:28.403" v="1730" actId="26606"/>
        <pc:sldMkLst>
          <pc:docMk/>
          <pc:sldMk cId="3210734247" sldId="265"/>
        </pc:sldMkLst>
        <pc:spChg chg="mod">
          <ac:chgData name="Kamakshi Prasad Choudhury" userId="dfde8ca6-fe44-4746-b4e5-e78d77b2e1b3" providerId="ADAL" clId="{EED384F9-F69C-41F5-BD97-B8EFEA074B44}" dt="2022-05-13T11:43:28.388" v="1729" actId="26606"/>
          <ac:spMkLst>
            <pc:docMk/>
            <pc:sldMk cId="3210734247" sldId="265"/>
            <ac:spMk id="2" creationId="{999255FE-B9B1-4BFC-BB5E-B929531C3412}"/>
          </ac:spMkLst>
        </pc:spChg>
        <pc:spChg chg="del mod">
          <ac:chgData name="Kamakshi Prasad Choudhury" userId="dfde8ca6-fe44-4746-b4e5-e78d77b2e1b3" providerId="ADAL" clId="{EED384F9-F69C-41F5-BD97-B8EFEA074B44}" dt="2022-05-13T11:43:28.403" v="1730" actId="26606"/>
          <ac:spMkLst>
            <pc:docMk/>
            <pc:sldMk cId="3210734247" sldId="265"/>
            <ac:spMk id="3" creationId="{F917DC9B-3D1C-44C8-9F33-FB8CE82634B5}"/>
          </ac:spMkLst>
        </pc:spChg>
        <pc:spChg chg="add del">
          <ac:chgData name="Kamakshi Prasad Choudhury" userId="dfde8ca6-fe44-4746-b4e5-e78d77b2e1b3" providerId="ADAL" clId="{EED384F9-F69C-41F5-BD97-B8EFEA074B44}" dt="2022-05-13T11:43:28.388" v="1729" actId="26606"/>
          <ac:spMkLst>
            <pc:docMk/>
            <pc:sldMk cId="3210734247" sldId="265"/>
            <ac:spMk id="8" creationId="{39E4C68A-A4A9-48A4-9FF2-D2896B1EA01F}"/>
          </ac:spMkLst>
        </pc:spChg>
        <pc:spChg chg="add del">
          <ac:chgData name="Kamakshi Prasad Choudhury" userId="dfde8ca6-fe44-4746-b4e5-e78d77b2e1b3" providerId="ADAL" clId="{EED384F9-F69C-41F5-BD97-B8EFEA074B44}" dt="2022-05-13T11:43:28.388" v="1729" actId="26606"/>
          <ac:spMkLst>
            <pc:docMk/>
            <pc:sldMk cId="3210734247" sldId="265"/>
            <ac:spMk id="10" creationId="{E2B9AEA5-52CB-49A6-AF8A-33502F291B91}"/>
          </ac:spMkLst>
        </pc:spChg>
        <pc:graphicFrameChg chg="add">
          <ac:chgData name="Kamakshi Prasad Choudhury" userId="dfde8ca6-fe44-4746-b4e5-e78d77b2e1b3" providerId="ADAL" clId="{EED384F9-F69C-41F5-BD97-B8EFEA074B44}" dt="2022-05-13T11:43:28.403" v="1730" actId="26606"/>
          <ac:graphicFrameMkLst>
            <pc:docMk/>
            <pc:sldMk cId="3210734247" sldId="265"/>
            <ac:graphicFrameMk id="5" creationId="{2700EFF0-568E-796E-7980-956B6A17FC42}"/>
          </ac:graphicFrameMkLst>
        </pc:graphicFrameChg>
      </pc:sldChg>
      <pc:sldChg chg="addSp delSp modSp mod setBg">
        <pc:chgData name="Kamakshi Prasad Choudhury" userId="dfde8ca6-fe44-4746-b4e5-e78d77b2e1b3" providerId="ADAL" clId="{EED384F9-F69C-41F5-BD97-B8EFEA074B44}" dt="2022-05-13T11:45:26.421" v="1756" actId="26606"/>
        <pc:sldMkLst>
          <pc:docMk/>
          <pc:sldMk cId="21173159" sldId="266"/>
        </pc:sldMkLst>
        <pc:spChg chg="mod ord">
          <ac:chgData name="Kamakshi Prasad Choudhury" userId="dfde8ca6-fe44-4746-b4e5-e78d77b2e1b3" providerId="ADAL" clId="{EED384F9-F69C-41F5-BD97-B8EFEA074B44}" dt="2022-05-13T11:45:26.421" v="1756" actId="26606"/>
          <ac:spMkLst>
            <pc:docMk/>
            <pc:sldMk cId="21173159" sldId="266"/>
            <ac:spMk id="2" creationId="{32900535-7704-4517-B43A-19F454C7F3CF}"/>
          </ac:spMkLst>
        </pc:spChg>
        <pc:spChg chg="mod ord">
          <ac:chgData name="Kamakshi Prasad Choudhury" userId="dfde8ca6-fe44-4746-b4e5-e78d77b2e1b3" providerId="ADAL" clId="{EED384F9-F69C-41F5-BD97-B8EFEA074B44}" dt="2022-05-13T11:45:26.421" v="1756" actId="26606"/>
          <ac:spMkLst>
            <pc:docMk/>
            <pc:sldMk cId="21173159" sldId="266"/>
            <ac:spMk id="3" creationId="{9F9B4E30-CC03-4564-B43D-27DD0B598A2E}"/>
          </ac:spMkLst>
        </pc:spChg>
        <pc:spChg chg="add del">
          <ac:chgData name="Kamakshi Prasad Choudhury" userId="dfde8ca6-fe44-4746-b4e5-e78d77b2e1b3" providerId="ADAL" clId="{EED384F9-F69C-41F5-BD97-B8EFEA074B44}" dt="2022-05-13T11:45:26.421" v="1756" actId="26606"/>
          <ac:spMkLst>
            <pc:docMk/>
            <pc:sldMk cId="21173159" sldId="266"/>
            <ac:spMk id="7" creationId="{4038CB10-1F5C-4D54-9DF7-12586DE5B007}"/>
          </ac:spMkLst>
        </pc:spChg>
        <pc:spChg chg="add del">
          <ac:chgData name="Kamakshi Prasad Choudhury" userId="dfde8ca6-fe44-4746-b4e5-e78d77b2e1b3" providerId="ADAL" clId="{EED384F9-F69C-41F5-BD97-B8EFEA074B44}" dt="2022-05-13T11:44:25.167" v="1743" actId="26606"/>
          <ac:spMkLst>
            <pc:docMk/>
            <pc:sldMk cId="21173159" sldId="266"/>
            <ac:spMk id="8" creationId="{39E4C68A-A4A9-48A4-9FF2-D2896B1EA01F}"/>
          </ac:spMkLst>
        </pc:spChg>
        <pc:spChg chg="add del">
          <ac:chgData name="Kamakshi Prasad Choudhury" userId="dfde8ca6-fe44-4746-b4e5-e78d77b2e1b3" providerId="ADAL" clId="{EED384F9-F69C-41F5-BD97-B8EFEA074B44}" dt="2022-05-13T11:44:25.167" v="1743" actId="26606"/>
          <ac:spMkLst>
            <pc:docMk/>
            <pc:sldMk cId="21173159" sldId="266"/>
            <ac:spMk id="10" creationId="{E2B9AEA5-52CB-49A6-AF8A-33502F291B91}"/>
          </ac:spMkLst>
        </pc:spChg>
        <pc:spChg chg="add del">
          <ac:chgData name="Kamakshi Prasad Choudhury" userId="dfde8ca6-fe44-4746-b4e5-e78d77b2e1b3" providerId="ADAL" clId="{EED384F9-F69C-41F5-BD97-B8EFEA074B44}" dt="2022-05-13T11:45:26.421" v="1756" actId="26606"/>
          <ac:spMkLst>
            <pc:docMk/>
            <pc:sldMk cId="21173159" sldId="266"/>
            <ac:spMk id="12" creationId="{73ED6512-6858-4552-B699-9A97FE9A4EA2}"/>
          </ac:spMkLst>
        </pc:spChg>
        <pc:spChg chg="add del">
          <ac:chgData name="Kamakshi Prasad Choudhury" userId="dfde8ca6-fe44-4746-b4e5-e78d77b2e1b3" providerId="ADAL" clId="{EED384F9-F69C-41F5-BD97-B8EFEA074B44}" dt="2022-05-13T11:45:06.475" v="1751" actId="26606"/>
          <ac:spMkLst>
            <pc:docMk/>
            <pc:sldMk cId="21173159" sldId="266"/>
            <ac:spMk id="17" creationId="{27B7C6F6-4579-4D42-9857-ED1B2EE07B99}"/>
          </ac:spMkLst>
        </pc:spChg>
        <pc:spChg chg="add del">
          <ac:chgData name="Kamakshi Prasad Choudhury" userId="dfde8ca6-fe44-4746-b4e5-e78d77b2e1b3" providerId="ADAL" clId="{EED384F9-F69C-41F5-BD97-B8EFEA074B44}" dt="2022-05-13T11:45:06.475" v="1751" actId="26606"/>
          <ac:spMkLst>
            <pc:docMk/>
            <pc:sldMk cId="21173159" sldId="266"/>
            <ac:spMk id="19" creationId="{7E6D8249-E901-4E71-B15A-A7F5D7F7B0E1}"/>
          </ac:spMkLst>
        </pc:spChg>
        <pc:spChg chg="add del">
          <ac:chgData name="Kamakshi Prasad Choudhury" userId="dfde8ca6-fe44-4746-b4e5-e78d77b2e1b3" providerId="ADAL" clId="{EED384F9-F69C-41F5-BD97-B8EFEA074B44}" dt="2022-05-13T11:45:16.434" v="1753" actId="26606"/>
          <ac:spMkLst>
            <pc:docMk/>
            <pc:sldMk cId="21173159" sldId="266"/>
            <ac:spMk id="21" creationId="{4FAE1107-CEC3-4041-8BAA-CDB6F6759B35}"/>
          </ac:spMkLst>
        </pc:spChg>
        <pc:spChg chg="add del">
          <ac:chgData name="Kamakshi Prasad Choudhury" userId="dfde8ca6-fe44-4746-b4e5-e78d77b2e1b3" providerId="ADAL" clId="{EED384F9-F69C-41F5-BD97-B8EFEA074B44}" dt="2022-05-13T11:45:26.405" v="1755" actId="26606"/>
          <ac:spMkLst>
            <pc:docMk/>
            <pc:sldMk cId="21173159" sldId="266"/>
            <ac:spMk id="24" creationId="{57D175FC-84CC-4D12-A5E2-FA27D934E9CE}"/>
          </ac:spMkLst>
        </pc:spChg>
        <pc:spChg chg="add">
          <ac:chgData name="Kamakshi Prasad Choudhury" userId="dfde8ca6-fe44-4746-b4e5-e78d77b2e1b3" providerId="ADAL" clId="{EED384F9-F69C-41F5-BD97-B8EFEA074B44}" dt="2022-05-13T11:45:26.421" v="1756" actId="26606"/>
          <ac:spMkLst>
            <pc:docMk/>
            <pc:sldMk cId="21173159" sldId="266"/>
            <ac:spMk id="27" creationId="{4FAE1107-CEC3-4041-8BAA-CDB6F6759B35}"/>
          </ac:spMkLst>
        </pc:spChg>
        <pc:picChg chg="add mod ord">
          <ac:chgData name="Kamakshi Prasad Choudhury" userId="dfde8ca6-fe44-4746-b4e5-e78d77b2e1b3" providerId="ADAL" clId="{EED384F9-F69C-41F5-BD97-B8EFEA074B44}" dt="2022-05-13T11:45:26.421" v="1756" actId="26606"/>
          <ac:picMkLst>
            <pc:docMk/>
            <pc:sldMk cId="21173159" sldId="266"/>
            <ac:picMk id="5" creationId="{3EA31BF7-6A1B-04CE-22B8-E2B4730C6A2F}"/>
          </ac:picMkLst>
        </pc:picChg>
        <pc:cxnChg chg="add del">
          <ac:chgData name="Kamakshi Prasad Choudhury" userId="dfde8ca6-fe44-4746-b4e5-e78d77b2e1b3" providerId="ADAL" clId="{EED384F9-F69C-41F5-BD97-B8EFEA074B44}" dt="2022-05-13T11:45:16.434" v="1753" actId="26606"/>
          <ac:cxnSpMkLst>
            <pc:docMk/>
            <pc:sldMk cId="21173159" sldId="266"/>
            <ac:cxnSpMk id="22" creationId="{1AEA88FB-F5DD-45CE-AAE1-7B33D0ABDD25}"/>
          </ac:cxnSpMkLst>
        </pc:cxnChg>
        <pc:cxnChg chg="add del">
          <ac:chgData name="Kamakshi Prasad Choudhury" userId="dfde8ca6-fe44-4746-b4e5-e78d77b2e1b3" providerId="ADAL" clId="{EED384F9-F69C-41F5-BD97-B8EFEA074B44}" dt="2022-05-13T11:45:26.405" v="1755" actId="26606"/>
          <ac:cxnSpMkLst>
            <pc:docMk/>
            <pc:sldMk cId="21173159" sldId="266"/>
            <ac:cxnSpMk id="25" creationId="{8AC38328-2D50-4DDB-BD20-28DE12E4996E}"/>
          </ac:cxnSpMkLst>
        </pc:cxnChg>
        <pc:cxnChg chg="add">
          <ac:chgData name="Kamakshi Prasad Choudhury" userId="dfde8ca6-fe44-4746-b4e5-e78d77b2e1b3" providerId="ADAL" clId="{EED384F9-F69C-41F5-BD97-B8EFEA074B44}" dt="2022-05-13T11:45:26.421" v="1756" actId="26606"/>
          <ac:cxnSpMkLst>
            <pc:docMk/>
            <pc:sldMk cId="21173159" sldId="266"/>
            <ac:cxnSpMk id="28" creationId="{1AEA88FB-F5DD-45CE-AAE1-7B33D0ABDD25}"/>
          </ac:cxnSpMkLst>
        </pc:cxnChg>
      </pc:sldChg>
      <pc:sldChg chg="addSp delSp modSp mod setBg">
        <pc:chgData name="Kamakshi Prasad Choudhury" userId="dfde8ca6-fe44-4746-b4e5-e78d77b2e1b3" providerId="ADAL" clId="{EED384F9-F69C-41F5-BD97-B8EFEA074B44}" dt="2022-05-13T11:45:41.294" v="1757" actId="26606"/>
        <pc:sldMkLst>
          <pc:docMk/>
          <pc:sldMk cId="2058940626" sldId="267"/>
        </pc:sldMkLst>
        <pc:spChg chg="mod">
          <ac:chgData name="Kamakshi Prasad Choudhury" userId="dfde8ca6-fe44-4746-b4e5-e78d77b2e1b3" providerId="ADAL" clId="{EED384F9-F69C-41F5-BD97-B8EFEA074B44}" dt="2022-05-13T11:45:41.294" v="1757" actId="26606"/>
          <ac:spMkLst>
            <pc:docMk/>
            <pc:sldMk cId="2058940626" sldId="267"/>
            <ac:spMk id="2" creationId="{FC3C5D46-6995-4660-937B-C92630DB22DE}"/>
          </ac:spMkLst>
        </pc:spChg>
        <pc:spChg chg="del mod">
          <ac:chgData name="Kamakshi Prasad Choudhury" userId="dfde8ca6-fe44-4746-b4e5-e78d77b2e1b3" providerId="ADAL" clId="{EED384F9-F69C-41F5-BD97-B8EFEA074B44}" dt="2022-05-13T11:45:41.294" v="1757" actId="26606"/>
          <ac:spMkLst>
            <pc:docMk/>
            <pc:sldMk cId="2058940626" sldId="267"/>
            <ac:spMk id="3" creationId="{A7052713-0D91-47EC-86C3-01057FBC21F9}"/>
          </ac:spMkLst>
        </pc:spChg>
        <pc:spChg chg="add">
          <ac:chgData name="Kamakshi Prasad Choudhury" userId="dfde8ca6-fe44-4746-b4e5-e78d77b2e1b3" providerId="ADAL" clId="{EED384F9-F69C-41F5-BD97-B8EFEA074B44}" dt="2022-05-13T11:45:41.294" v="1757" actId="26606"/>
          <ac:spMkLst>
            <pc:docMk/>
            <pc:sldMk cId="2058940626" sldId="267"/>
            <ac:spMk id="9" creationId="{F7422F06-6017-4361-8872-E0E2CEB20B48}"/>
          </ac:spMkLst>
        </pc:spChg>
        <pc:graphicFrameChg chg="add">
          <ac:chgData name="Kamakshi Prasad Choudhury" userId="dfde8ca6-fe44-4746-b4e5-e78d77b2e1b3" providerId="ADAL" clId="{EED384F9-F69C-41F5-BD97-B8EFEA074B44}" dt="2022-05-13T11:45:41.294" v="1757" actId="26606"/>
          <ac:graphicFrameMkLst>
            <pc:docMk/>
            <pc:sldMk cId="2058940626" sldId="267"/>
            <ac:graphicFrameMk id="5" creationId="{4FBCC07E-7AB9-FFF7-2779-1D2CB00A4915}"/>
          </ac:graphicFrameMkLst>
        </pc:graphicFrameChg>
      </pc:sldChg>
      <pc:sldChg chg="del">
        <pc:chgData name="Kamakshi Prasad Choudhury" userId="dfde8ca6-fe44-4746-b4e5-e78d77b2e1b3" providerId="ADAL" clId="{EED384F9-F69C-41F5-BD97-B8EFEA074B44}" dt="2022-05-13T08:12:42.951" v="576" actId="2696"/>
        <pc:sldMkLst>
          <pc:docMk/>
          <pc:sldMk cId="3975034108" sldId="268"/>
        </pc:sldMkLst>
      </pc:sldChg>
      <pc:sldChg chg="del">
        <pc:chgData name="Kamakshi Prasad Choudhury" userId="dfde8ca6-fe44-4746-b4e5-e78d77b2e1b3" providerId="ADAL" clId="{EED384F9-F69C-41F5-BD97-B8EFEA074B44}" dt="2022-05-13T08:12:40.919" v="575" actId="2696"/>
        <pc:sldMkLst>
          <pc:docMk/>
          <pc:sldMk cId="2903128961" sldId="269"/>
        </pc:sldMkLst>
      </pc:sldChg>
      <pc:sldChg chg="del">
        <pc:chgData name="Kamakshi Prasad Choudhury" userId="dfde8ca6-fe44-4746-b4e5-e78d77b2e1b3" providerId="ADAL" clId="{EED384F9-F69C-41F5-BD97-B8EFEA074B44}" dt="2022-05-13T08:12:39.165" v="574" actId="2696"/>
        <pc:sldMkLst>
          <pc:docMk/>
          <pc:sldMk cId="539786819" sldId="270"/>
        </pc:sldMkLst>
      </pc:sldChg>
      <pc:sldChg chg="del">
        <pc:chgData name="Kamakshi Prasad Choudhury" userId="dfde8ca6-fe44-4746-b4e5-e78d77b2e1b3" providerId="ADAL" clId="{EED384F9-F69C-41F5-BD97-B8EFEA074B44}" dt="2022-05-13T08:12:36.554" v="573" actId="2696"/>
        <pc:sldMkLst>
          <pc:docMk/>
          <pc:sldMk cId="3964272620" sldId="271"/>
        </pc:sldMkLst>
      </pc:sldChg>
      <pc:sldChg chg="del">
        <pc:chgData name="Kamakshi Prasad Choudhury" userId="dfde8ca6-fe44-4746-b4e5-e78d77b2e1b3" providerId="ADAL" clId="{EED384F9-F69C-41F5-BD97-B8EFEA074B44}" dt="2022-05-13T08:12:34.743" v="572" actId="2696"/>
        <pc:sldMkLst>
          <pc:docMk/>
          <pc:sldMk cId="826433296" sldId="272"/>
        </pc:sldMkLst>
      </pc:sldChg>
      <pc:sldChg chg="del">
        <pc:chgData name="Kamakshi Prasad Choudhury" userId="dfde8ca6-fe44-4746-b4e5-e78d77b2e1b3" providerId="ADAL" clId="{EED384F9-F69C-41F5-BD97-B8EFEA074B44}" dt="2022-05-13T08:12:28.855" v="570" actId="2696"/>
        <pc:sldMkLst>
          <pc:docMk/>
          <pc:sldMk cId="0" sldId="274"/>
        </pc:sldMkLst>
      </pc:sldChg>
      <pc:sldChg chg="del">
        <pc:chgData name="Kamakshi Prasad Choudhury" userId="dfde8ca6-fe44-4746-b4e5-e78d77b2e1b3" providerId="ADAL" clId="{EED384F9-F69C-41F5-BD97-B8EFEA074B44}" dt="2022-05-13T08:12:32.537" v="571" actId="2696"/>
        <pc:sldMkLst>
          <pc:docMk/>
          <pc:sldMk cId="3320019780" sldId="275"/>
        </pc:sldMkLst>
      </pc:sldChg>
      <pc:sldChg chg="addSp modSp mod setBg">
        <pc:chgData name="Kamakshi Prasad Choudhury" userId="dfde8ca6-fe44-4746-b4e5-e78d77b2e1b3" providerId="ADAL" clId="{EED384F9-F69C-41F5-BD97-B8EFEA074B44}" dt="2022-05-13T11:48:10.264" v="1782" actId="26606"/>
        <pc:sldMkLst>
          <pc:docMk/>
          <pc:sldMk cId="1671496277" sldId="276"/>
        </pc:sldMkLst>
        <pc:spChg chg="mod">
          <ac:chgData name="Kamakshi Prasad Choudhury" userId="dfde8ca6-fe44-4746-b4e5-e78d77b2e1b3" providerId="ADAL" clId="{EED384F9-F69C-41F5-BD97-B8EFEA074B44}" dt="2022-05-13T11:48:10.264" v="1782" actId="26606"/>
          <ac:spMkLst>
            <pc:docMk/>
            <pc:sldMk cId="1671496277" sldId="276"/>
            <ac:spMk id="2" creationId="{49005164-9001-4AC2-A9F2-D51E3BE4E36E}"/>
          </ac:spMkLst>
        </pc:spChg>
        <pc:spChg chg="add">
          <ac:chgData name="Kamakshi Prasad Choudhury" userId="dfde8ca6-fe44-4746-b4e5-e78d77b2e1b3" providerId="ADAL" clId="{EED384F9-F69C-41F5-BD97-B8EFEA074B44}" dt="2022-05-13T11:48:10.264" v="1782" actId="26606"/>
          <ac:spMkLst>
            <pc:docMk/>
            <pc:sldMk cId="1671496277" sldId="276"/>
            <ac:spMk id="7" creationId="{BE194971-2F2D-44B0-8AE6-FF2DCCEE0A96}"/>
          </ac:spMkLst>
        </pc:spChg>
        <pc:spChg chg="add">
          <ac:chgData name="Kamakshi Prasad Choudhury" userId="dfde8ca6-fe44-4746-b4e5-e78d77b2e1b3" providerId="ADAL" clId="{EED384F9-F69C-41F5-BD97-B8EFEA074B44}" dt="2022-05-13T11:48:10.264" v="1782" actId="26606"/>
          <ac:spMkLst>
            <pc:docMk/>
            <pc:sldMk cId="1671496277" sldId="276"/>
            <ac:spMk id="9" creationId="{1FF9A61E-EB11-4C46-82E1-3E00A3B4B4D6}"/>
          </ac:spMkLst>
        </pc:spChg>
        <pc:spChg chg="add">
          <ac:chgData name="Kamakshi Prasad Choudhury" userId="dfde8ca6-fe44-4746-b4e5-e78d77b2e1b3" providerId="ADAL" clId="{EED384F9-F69C-41F5-BD97-B8EFEA074B44}" dt="2022-05-13T11:48:10.264" v="1782" actId="26606"/>
          <ac:spMkLst>
            <pc:docMk/>
            <pc:sldMk cId="1671496277" sldId="276"/>
            <ac:spMk id="13" creationId="{9ABC736F-FD1E-4980-876D-E5C38773936B}"/>
          </ac:spMkLst>
        </pc:spChg>
        <pc:spChg chg="add">
          <ac:chgData name="Kamakshi Prasad Choudhury" userId="dfde8ca6-fe44-4746-b4e5-e78d77b2e1b3" providerId="ADAL" clId="{EED384F9-F69C-41F5-BD97-B8EFEA074B44}" dt="2022-05-13T11:48:10.264" v="1782" actId="26606"/>
          <ac:spMkLst>
            <pc:docMk/>
            <pc:sldMk cId="1671496277" sldId="276"/>
            <ac:spMk id="15" creationId="{8D98EE46-797C-45B8-8337-491B94E0583F}"/>
          </ac:spMkLst>
        </pc:spChg>
        <pc:spChg chg="add">
          <ac:chgData name="Kamakshi Prasad Choudhury" userId="dfde8ca6-fe44-4746-b4e5-e78d77b2e1b3" providerId="ADAL" clId="{EED384F9-F69C-41F5-BD97-B8EFEA074B44}" dt="2022-05-13T11:48:10.264" v="1782" actId="26606"/>
          <ac:spMkLst>
            <pc:docMk/>
            <pc:sldMk cId="1671496277" sldId="276"/>
            <ac:spMk id="19" creationId="{3915B512-930A-40F0-82A6-4895B71A9566}"/>
          </ac:spMkLst>
        </pc:spChg>
        <pc:cxnChg chg="add">
          <ac:chgData name="Kamakshi Prasad Choudhury" userId="dfde8ca6-fe44-4746-b4e5-e78d77b2e1b3" providerId="ADAL" clId="{EED384F9-F69C-41F5-BD97-B8EFEA074B44}" dt="2022-05-13T11:48:10.264" v="1782" actId="26606"/>
          <ac:cxnSpMkLst>
            <pc:docMk/>
            <pc:sldMk cId="1671496277" sldId="276"/>
            <ac:cxnSpMk id="11" creationId="{5E564EB3-35F2-4EFF-87DC-642DC020526D}"/>
          </ac:cxnSpMkLst>
        </pc:cxnChg>
        <pc:cxnChg chg="add">
          <ac:chgData name="Kamakshi Prasad Choudhury" userId="dfde8ca6-fe44-4746-b4e5-e78d77b2e1b3" providerId="ADAL" clId="{EED384F9-F69C-41F5-BD97-B8EFEA074B44}" dt="2022-05-13T11:48:10.264" v="1782" actId="26606"/>
          <ac:cxnSpMkLst>
            <pc:docMk/>
            <pc:sldMk cId="1671496277" sldId="276"/>
            <ac:cxnSpMk id="17" creationId="{4E4CA735-62CB-4665-AA7D-4A259E3F7CE6}"/>
          </ac:cxnSpMkLst>
        </pc:cxnChg>
      </pc:sldChg>
      <pc:sldChg chg="addSp delSp modSp new mod setBg">
        <pc:chgData name="Kamakshi Prasad Choudhury" userId="dfde8ca6-fe44-4746-b4e5-e78d77b2e1b3" providerId="ADAL" clId="{EED384F9-F69C-41F5-BD97-B8EFEA074B44}" dt="2022-05-13T11:46:20.286" v="1768" actId="26606"/>
        <pc:sldMkLst>
          <pc:docMk/>
          <pc:sldMk cId="179706657" sldId="277"/>
        </pc:sldMkLst>
        <pc:spChg chg="mod">
          <ac:chgData name="Kamakshi Prasad Choudhury" userId="dfde8ca6-fe44-4746-b4e5-e78d77b2e1b3" providerId="ADAL" clId="{EED384F9-F69C-41F5-BD97-B8EFEA074B44}" dt="2022-05-13T11:46:20.286" v="1768" actId="26606"/>
          <ac:spMkLst>
            <pc:docMk/>
            <pc:sldMk cId="179706657" sldId="277"/>
            <ac:spMk id="2" creationId="{06DEF643-2FD5-4A87-9E27-36680B81D1B4}"/>
          </ac:spMkLst>
        </pc:spChg>
        <pc:spChg chg="add del mod">
          <ac:chgData name="Kamakshi Prasad Choudhury" userId="dfde8ca6-fe44-4746-b4e5-e78d77b2e1b3" providerId="ADAL" clId="{EED384F9-F69C-41F5-BD97-B8EFEA074B44}" dt="2022-05-13T11:46:20.286" v="1768" actId="26606"/>
          <ac:spMkLst>
            <pc:docMk/>
            <pc:sldMk cId="179706657" sldId="277"/>
            <ac:spMk id="3" creationId="{92926FD6-7E6B-4B66-B963-FF977EAB7969}"/>
          </ac:spMkLst>
        </pc:spChg>
        <pc:spChg chg="add del">
          <ac:chgData name="Kamakshi Prasad Choudhury" userId="dfde8ca6-fe44-4746-b4e5-e78d77b2e1b3" providerId="ADAL" clId="{EED384F9-F69C-41F5-BD97-B8EFEA074B44}" dt="2022-05-13T11:46:18.907" v="1765" actId="26606"/>
          <ac:spMkLst>
            <pc:docMk/>
            <pc:sldMk cId="179706657" sldId="277"/>
            <ac:spMk id="8" creationId="{39E4C68A-A4A9-48A4-9FF2-D2896B1EA01F}"/>
          </ac:spMkLst>
        </pc:spChg>
        <pc:spChg chg="add del">
          <ac:chgData name="Kamakshi Prasad Choudhury" userId="dfde8ca6-fe44-4746-b4e5-e78d77b2e1b3" providerId="ADAL" clId="{EED384F9-F69C-41F5-BD97-B8EFEA074B44}" dt="2022-05-13T11:45:57.889" v="1759" actId="26606"/>
          <ac:spMkLst>
            <pc:docMk/>
            <pc:sldMk cId="179706657" sldId="277"/>
            <ac:spMk id="9" creationId="{FABE753E-4156-4486-B269-C34C2220E13B}"/>
          </ac:spMkLst>
        </pc:spChg>
        <pc:spChg chg="add del">
          <ac:chgData name="Kamakshi Prasad Choudhury" userId="dfde8ca6-fe44-4746-b4e5-e78d77b2e1b3" providerId="ADAL" clId="{EED384F9-F69C-41F5-BD97-B8EFEA074B44}" dt="2022-05-13T11:46:18.907" v="1765" actId="26606"/>
          <ac:spMkLst>
            <pc:docMk/>
            <pc:sldMk cId="179706657" sldId="277"/>
            <ac:spMk id="10" creationId="{E2B9AEA5-52CB-49A6-AF8A-33502F291B91}"/>
          </ac:spMkLst>
        </pc:spChg>
        <pc:spChg chg="add del">
          <ac:chgData name="Kamakshi Prasad Choudhury" userId="dfde8ca6-fe44-4746-b4e5-e78d77b2e1b3" providerId="ADAL" clId="{EED384F9-F69C-41F5-BD97-B8EFEA074B44}" dt="2022-05-13T11:45:57.889" v="1759" actId="26606"/>
          <ac:spMkLst>
            <pc:docMk/>
            <pc:sldMk cId="179706657" sldId="277"/>
            <ac:spMk id="11" creationId="{DB9BFE9F-67FE-4BBC-BFED-6AA4C51D0049}"/>
          </ac:spMkLst>
        </pc:spChg>
        <pc:spChg chg="add del">
          <ac:chgData name="Kamakshi Prasad Choudhury" userId="dfde8ca6-fe44-4746-b4e5-e78d77b2e1b3" providerId="ADAL" clId="{EED384F9-F69C-41F5-BD97-B8EFEA074B44}" dt="2022-05-13T11:46:00.241" v="1761" actId="26606"/>
          <ac:spMkLst>
            <pc:docMk/>
            <pc:sldMk cId="179706657" sldId="277"/>
            <ac:spMk id="13" creationId="{F7422F06-6017-4361-8872-E0E2CEB20B48}"/>
          </ac:spMkLst>
        </pc:spChg>
        <pc:spChg chg="add del">
          <ac:chgData name="Kamakshi Prasad Choudhury" userId="dfde8ca6-fe44-4746-b4e5-e78d77b2e1b3" providerId="ADAL" clId="{EED384F9-F69C-41F5-BD97-B8EFEA074B44}" dt="2022-05-13T11:46:15.302" v="1763" actId="26606"/>
          <ac:spMkLst>
            <pc:docMk/>
            <pc:sldMk cId="179706657" sldId="277"/>
            <ac:spMk id="16" creationId="{F7422F06-6017-4361-8872-E0E2CEB20B48}"/>
          </ac:spMkLst>
        </pc:spChg>
        <pc:spChg chg="add del">
          <ac:chgData name="Kamakshi Prasad Choudhury" userId="dfde8ca6-fe44-4746-b4e5-e78d77b2e1b3" providerId="ADAL" clId="{EED384F9-F69C-41F5-BD97-B8EFEA074B44}" dt="2022-05-13T11:46:18.907" v="1765" actId="26606"/>
          <ac:spMkLst>
            <pc:docMk/>
            <pc:sldMk cId="179706657" sldId="277"/>
            <ac:spMk id="19" creationId="{92926FD6-7E6B-4B66-B963-FF977EAB7969}"/>
          </ac:spMkLst>
        </pc:spChg>
        <pc:spChg chg="add del">
          <ac:chgData name="Kamakshi Prasad Choudhury" userId="dfde8ca6-fe44-4746-b4e5-e78d77b2e1b3" providerId="ADAL" clId="{EED384F9-F69C-41F5-BD97-B8EFEA074B44}" dt="2022-05-13T11:46:20.271" v="1767" actId="26606"/>
          <ac:spMkLst>
            <pc:docMk/>
            <pc:sldMk cId="179706657" sldId="277"/>
            <ac:spMk id="21" creationId="{92926FD6-7E6B-4B66-B963-FF977EAB7969}"/>
          </ac:spMkLst>
        </pc:spChg>
        <pc:spChg chg="add del">
          <ac:chgData name="Kamakshi Prasad Choudhury" userId="dfde8ca6-fe44-4746-b4e5-e78d77b2e1b3" providerId="ADAL" clId="{EED384F9-F69C-41F5-BD97-B8EFEA074B44}" dt="2022-05-13T11:46:20.271" v="1767" actId="26606"/>
          <ac:spMkLst>
            <pc:docMk/>
            <pc:sldMk cId="179706657" sldId="277"/>
            <ac:spMk id="22" creationId="{77D7B666-D5E6-48CE-B26A-FB5E5C34AF90}"/>
          </ac:spMkLst>
        </pc:spChg>
        <pc:spChg chg="add del">
          <ac:chgData name="Kamakshi Prasad Choudhury" userId="dfde8ca6-fe44-4746-b4e5-e78d77b2e1b3" providerId="ADAL" clId="{EED384F9-F69C-41F5-BD97-B8EFEA074B44}" dt="2022-05-13T11:46:20.271" v="1767" actId="26606"/>
          <ac:spMkLst>
            <pc:docMk/>
            <pc:sldMk cId="179706657" sldId="277"/>
            <ac:spMk id="23" creationId="{F6EE670A-A41A-44AD-BC1C-2090365EB5B3}"/>
          </ac:spMkLst>
        </pc:spChg>
        <pc:spChg chg="add">
          <ac:chgData name="Kamakshi Prasad Choudhury" userId="dfde8ca6-fe44-4746-b4e5-e78d77b2e1b3" providerId="ADAL" clId="{EED384F9-F69C-41F5-BD97-B8EFEA074B44}" dt="2022-05-13T11:46:20.286" v="1768" actId="26606"/>
          <ac:spMkLst>
            <pc:docMk/>
            <pc:sldMk cId="179706657" sldId="277"/>
            <ac:spMk id="25" creationId="{39E4C68A-A4A9-48A4-9FF2-D2896B1EA01F}"/>
          </ac:spMkLst>
        </pc:spChg>
        <pc:spChg chg="add">
          <ac:chgData name="Kamakshi Prasad Choudhury" userId="dfde8ca6-fe44-4746-b4e5-e78d77b2e1b3" providerId="ADAL" clId="{EED384F9-F69C-41F5-BD97-B8EFEA074B44}" dt="2022-05-13T11:46:20.286" v="1768" actId="26606"/>
          <ac:spMkLst>
            <pc:docMk/>
            <pc:sldMk cId="179706657" sldId="277"/>
            <ac:spMk id="26" creationId="{E2B9AEA5-52CB-49A6-AF8A-33502F291B91}"/>
          </ac:spMkLst>
        </pc:spChg>
        <pc:spChg chg="add">
          <ac:chgData name="Kamakshi Prasad Choudhury" userId="dfde8ca6-fe44-4746-b4e5-e78d77b2e1b3" providerId="ADAL" clId="{EED384F9-F69C-41F5-BD97-B8EFEA074B44}" dt="2022-05-13T11:46:20.286" v="1768" actId="26606"/>
          <ac:spMkLst>
            <pc:docMk/>
            <pc:sldMk cId="179706657" sldId="277"/>
            <ac:spMk id="27" creationId="{92926FD6-7E6B-4B66-B963-FF977EAB7969}"/>
          </ac:spMkLst>
        </pc:spChg>
        <pc:graphicFrameChg chg="add del">
          <ac:chgData name="Kamakshi Prasad Choudhury" userId="dfde8ca6-fe44-4746-b4e5-e78d77b2e1b3" providerId="ADAL" clId="{EED384F9-F69C-41F5-BD97-B8EFEA074B44}" dt="2022-05-13T11:45:57.889" v="1759" actId="26606"/>
          <ac:graphicFrameMkLst>
            <pc:docMk/>
            <pc:sldMk cId="179706657" sldId="277"/>
            <ac:graphicFrameMk id="5" creationId="{5102FF49-09C8-DB43-F7D3-5853C425FA3E}"/>
          </ac:graphicFrameMkLst>
        </pc:graphicFrameChg>
        <pc:graphicFrameChg chg="add del">
          <ac:chgData name="Kamakshi Prasad Choudhury" userId="dfde8ca6-fe44-4746-b4e5-e78d77b2e1b3" providerId="ADAL" clId="{EED384F9-F69C-41F5-BD97-B8EFEA074B44}" dt="2022-05-13T11:46:00.241" v="1761" actId="26606"/>
          <ac:graphicFrameMkLst>
            <pc:docMk/>
            <pc:sldMk cId="179706657" sldId="277"/>
            <ac:graphicFrameMk id="14" creationId="{83C720EB-0429-547C-2998-88D72FD76B03}"/>
          </ac:graphicFrameMkLst>
        </pc:graphicFrameChg>
        <pc:graphicFrameChg chg="add del">
          <ac:chgData name="Kamakshi Prasad Choudhury" userId="dfde8ca6-fe44-4746-b4e5-e78d77b2e1b3" providerId="ADAL" clId="{EED384F9-F69C-41F5-BD97-B8EFEA074B44}" dt="2022-05-13T11:46:15.302" v="1763" actId="26606"/>
          <ac:graphicFrameMkLst>
            <pc:docMk/>
            <pc:sldMk cId="179706657" sldId="277"/>
            <ac:graphicFrameMk id="17" creationId="{A01A0BB9-7A26-1E07-FA74-213F243A9445}"/>
          </ac:graphicFrameMkLst>
        </pc:graphicFrameChg>
      </pc:sldChg>
      <pc:sldChg chg="addSp modSp new mod setBg">
        <pc:chgData name="Kamakshi Prasad Choudhury" userId="dfde8ca6-fe44-4746-b4e5-e78d77b2e1b3" providerId="ADAL" clId="{EED384F9-F69C-41F5-BD97-B8EFEA074B44}" dt="2022-05-13T11:46:38.385" v="1770" actId="5793"/>
        <pc:sldMkLst>
          <pc:docMk/>
          <pc:sldMk cId="3346858683" sldId="278"/>
        </pc:sldMkLst>
        <pc:spChg chg="mod">
          <ac:chgData name="Kamakshi Prasad Choudhury" userId="dfde8ca6-fe44-4746-b4e5-e78d77b2e1b3" providerId="ADAL" clId="{EED384F9-F69C-41F5-BD97-B8EFEA074B44}" dt="2022-05-13T11:46:33.898" v="1769" actId="26606"/>
          <ac:spMkLst>
            <pc:docMk/>
            <pc:sldMk cId="3346858683" sldId="278"/>
            <ac:spMk id="2" creationId="{95CC2EF4-022A-4364-825E-E82F291B85AA}"/>
          </ac:spMkLst>
        </pc:spChg>
        <pc:spChg chg="mod">
          <ac:chgData name="Kamakshi Prasad Choudhury" userId="dfde8ca6-fe44-4746-b4e5-e78d77b2e1b3" providerId="ADAL" clId="{EED384F9-F69C-41F5-BD97-B8EFEA074B44}" dt="2022-05-13T11:46:38.385" v="1770" actId="5793"/>
          <ac:spMkLst>
            <pc:docMk/>
            <pc:sldMk cId="3346858683" sldId="278"/>
            <ac:spMk id="3" creationId="{EF37192E-0A59-4413-9D70-840995095832}"/>
          </ac:spMkLst>
        </pc:spChg>
        <pc:spChg chg="add">
          <ac:chgData name="Kamakshi Prasad Choudhury" userId="dfde8ca6-fe44-4746-b4e5-e78d77b2e1b3" providerId="ADAL" clId="{EED384F9-F69C-41F5-BD97-B8EFEA074B44}" dt="2022-05-13T11:46:33.898" v="1769" actId="26606"/>
          <ac:spMkLst>
            <pc:docMk/>
            <pc:sldMk cId="3346858683" sldId="278"/>
            <ac:spMk id="8" creationId="{39E4C68A-A4A9-48A4-9FF2-D2896B1EA01F}"/>
          </ac:spMkLst>
        </pc:spChg>
        <pc:spChg chg="add">
          <ac:chgData name="Kamakshi Prasad Choudhury" userId="dfde8ca6-fe44-4746-b4e5-e78d77b2e1b3" providerId="ADAL" clId="{EED384F9-F69C-41F5-BD97-B8EFEA074B44}" dt="2022-05-13T11:46:33.898" v="1769" actId="26606"/>
          <ac:spMkLst>
            <pc:docMk/>
            <pc:sldMk cId="3346858683" sldId="278"/>
            <ac:spMk id="10" creationId="{E2B9AEA5-52CB-49A6-AF8A-33502F291B91}"/>
          </ac:spMkLst>
        </pc:spChg>
      </pc:sldChg>
      <pc:sldChg chg="addSp delSp modSp new mod setBg">
        <pc:chgData name="Kamakshi Prasad Choudhury" userId="dfde8ca6-fe44-4746-b4e5-e78d77b2e1b3" providerId="ADAL" clId="{EED384F9-F69C-41F5-BD97-B8EFEA074B44}" dt="2022-05-13T11:46:49.449" v="1771" actId="26606"/>
        <pc:sldMkLst>
          <pc:docMk/>
          <pc:sldMk cId="1159883501" sldId="279"/>
        </pc:sldMkLst>
        <pc:spChg chg="mod">
          <ac:chgData name="Kamakshi Prasad Choudhury" userId="dfde8ca6-fe44-4746-b4e5-e78d77b2e1b3" providerId="ADAL" clId="{EED384F9-F69C-41F5-BD97-B8EFEA074B44}" dt="2022-05-13T11:46:49.449" v="1771" actId="26606"/>
          <ac:spMkLst>
            <pc:docMk/>
            <pc:sldMk cId="1159883501" sldId="279"/>
            <ac:spMk id="2" creationId="{C2DC717E-4E47-4516-A4A1-D84D531FF046}"/>
          </ac:spMkLst>
        </pc:spChg>
        <pc:spChg chg="del mod">
          <ac:chgData name="Kamakshi Prasad Choudhury" userId="dfde8ca6-fe44-4746-b4e5-e78d77b2e1b3" providerId="ADAL" clId="{EED384F9-F69C-41F5-BD97-B8EFEA074B44}" dt="2022-05-13T11:46:49.449" v="1771" actId="26606"/>
          <ac:spMkLst>
            <pc:docMk/>
            <pc:sldMk cId="1159883501" sldId="279"/>
            <ac:spMk id="3" creationId="{465B801E-7F9E-4E36-B688-93DCBB07F79E}"/>
          </ac:spMkLst>
        </pc:spChg>
        <pc:spChg chg="add">
          <ac:chgData name="Kamakshi Prasad Choudhury" userId="dfde8ca6-fe44-4746-b4e5-e78d77b2e1b3" providerId="ADAL" clId="{EED384F9-F69C-41F5-BD97-B8EFEA074B44}" dt="2022-05-13T11:46:49.449" v="1771" actId="26606"/>
          <ac:spMkLst>
            <pc:docMk/>
            <pc:sldMk cId="1159883501" sldId="279"/>
            <ac:spMk id="9" creationId="{F7422F06-6017-4361-8872-E0E2CEB20B48}"/>
          </ac:spMkLst>
        </pc:spChg>
        <pc:graphicFrameChg chg="add">
          <ac:chgData name="Kamakshi Prasad Choudhury" userId="dfde8ca6-fe44-4746-b4e5-e78d77b2e1b3" providerId="ADAL" clId="{EED384F9-F69C-41F5-BD97-B8EFEA074B44}" dt="2022-05-13T11:46:49.449" v="1771" actId="26606"/>
          <ac:graphicFrameMkLst>
            <pc:docMk/>
            <pc:sldMk cId="1159883501" sldId="279"/>
            <ac:graphicFrameMk id="5" creationId="{A5C96933-C1C5-473D-AA08-59355B535FB4}"/>
          </ac:graphicFrameMkLst>
        </pc:graphicFrameChg>
      </pc:sldChg>
      <pc:sldChg chg="addSp delSp modSp new mod setBg">
        <pc:chgData name="Kamakshi Prasad Choudhury" userId="dfde8ca6-fe44-4746-b4e5-e78d77b2e1b3" providerId="ADAL" clId="{EED384F9-F69C-41F5-BD97-B8EFEA074B44}" dt="2022-05-13T11:47:37.308" v="1780" actId="26606"/>
        <pc:sldMkLst>
          <pc:docMk/>
          <pc:sldMk cId="3489303319" sldId="280"/>
        </pc:sldMkLst>
        <pc:spChg chg="mod">
          <ac:chgData name="Kamakshi Prasad Choudhury" userId="dfde8ca6-fe44-4746-b4e5-e78d77b2e1b3" providerId="ADAL" clId="{EED384F9-F69C-41F5-BD97-B8EFEA074B44}" dt="2022-05-13T11:47:37.308" v="1780" actId="26606"/>
          <ac:spMkLst>
            <pc:docMk/>
            <pc:sldMk cId="3489303319" sldId="280"/>
            <ac:spMk id="2" creationId="{829266EA-7115-4536-B75E-88CB8C3BB60F}"/>
          </ac:spMkLst>
        </pc:spChg>
        <pc:spChg chg="add del mod">
          <ac:chgData name="Kamakshi Prasad Choudhury" userId="dfde8ca6-fe44-4746-b4e5-e78d77b2e1b3" providerId="ADAL" clId="{EED384F9-F69C-41F5-BD97-B8EFEA074B44}" dt="2022-05-13T11:47:37.308" v="1780" actId="26606"/>
          <ac:spMkLst>
            <pc:docMk/>
            <pc:sldMk cId="3489303319" sldId="280"/>
            <ac:spMk id="3" creationId="{8572D7F3-D70D-4F25-820A-9DBC4F820B12}"/>
          </ac:spMkLst>
        </pc:spChg>
        <pc:spChg chg="add">
          <ac:chgData name="Kamakshi Prasad Choudhury" userId="dfde8ca6-fe44-4746-b4e5-e78d77b2e1b3" providerId="ADAL" clId="{EED384F9-F69C-41F5-BD97-B8EFEA074B44}" dt="2022-05-13T11:47:37.308" v="1780" actId="26606"/>
          <ac:spMkLst>
            <pc:docMk/>
            <pc:sldMk cId="3489303319" sldId="280"/>
            <ac:spMk id="9" creationId="{F7422F06-6017-4361-8872-E0E2CEB20B48}"/>
          </ac:spMkLst>
        </pc:spChg>
        <pc:graphicFrameChg chg="add del">
          <ac:chgData name="Kamakshi Prasad Choudhury" userId="dfde8ca6-fe44-4746-b4e5-e78d77b2e1b3" providerId="ADAL" clId="{EED384F9-F69C-41F5-BD97-B8EFEA074B44}" dt="2022-05-13T11:47:37.292" v="1779" actId="26606"/>
          <ac:graphicFrameMkLst>
            <pc:docMk/>
            <pc:sldMk cId="3489303319" sldId="280"/>
            <ac:graphicFrameMk id="5" creationId="{840BF481-B97E-883B-97F8-084EF790DA47}"/>
          </ac:graphicFrameMkLst>
        </pc:graphicFrameChg>
        <pc:graphicFrameChg chg="add">
          <ac:chgData name="Kamakshi Prasad Choudhury" userId="dfde8ca6-fe44-4746-b4e5-e78d77b2e1b3" providerId="ADAL" clId="{EED384F9-F69C-41F5-BD97-B8EFEA074B44}" dt="2022-05-13T11:47:37.308" v="1780" actId="26606"/>
          <ac:graphicFrameMkLst>
            <pc:docMk/>
            <pc:sldMk cId="3489303319" sldId="280"/>
            <ac:graphicFrameMk id="7" creationId="{DADCCCEE-6763-D0E5-DEF4-3A930F9D22A6}"/>
          </ac:graphicFrameMkLst>
        </pc:graphicFrameChg>
      </pc:sldChg>
      <pc:sldChg chg="addSp delSp modSp new mod setBg">
        <pc:chgData name="Kamakshi Prasad Choudhury" userId="dfde8ca6-fe44-4746-b4e5-e78d77b2e1b3" providerId="ADAL" clId="{EED384F9-F69C-41F5-BD97-B8EFEA074B44}" dt="2022-05-13T11:47:07.357" v="1774" actId="26606"/>
        <pc:sldMkLst>
          <pc:docMk/>
          <pc:sldMk cId="2111066289" sldId="281"/>
        </pc:sldMkLst>
        <pc:spChg chg="mod">
          <ac:chgData name="Kamakshi Prasad Choudhury" userId="dfde8ca6-fe44-4746-b4e5-e78d77b2e1b3" providerId="ADAL" clId="{EED384F9-F69C-41F5-BD97-B8EFEA074B44}" dt="2022-05-13T11:47:07.357" v="1774" actId="26606"/>
          <ac:spMkLst>
            <pc:docMk/>
            <pc:sldMk cId="2111066289" sldId="281"/>
            <ac:spMk id="2" creationId="{D826D0EA-0696-4CA6-A8FD-0B23C0EA8560}"/>
          </ac:spMkLst>
        </pc:spChg>
        <pc:spChg chg="add del mod">
          <ac:chgData name="Kamakshi Prasad Choudhury" userId="dfde8ca6-fe44-4746-b4e5-e78d77b2e1b3" providerId="ADAL" clId="{EED384F9-F69C-41F5-BD97-B8EFEA074B44}" dt="2022-05-13T11:47:07.357" v="1774" actId="26606"/>
          <ac:spMkLst>
            <pc:docMk/>
            <pc:sldMk cId="2111066289" sldId="281"/>
            <ac:spMk id="3" creationId="{23A69EB0-7DEC-4755-8581-AC4DA99E7B78}"/>
          </ac:spMkLst>
        </pc:spChg>
        <pc:spChg chg="add del">
          <ac:chgData name="Kamakshi Prasad Choudhury" userId="dfde8ca6-fe44-4746-b4e5-e78d77b2e1b3" providerId="ADAL" clId="{EED384F9-F69C-41F5-BD97-B8EFEA074B44}" dt="2022-05-13T11:47:07.341" v="1773" actId="26606"/>
          <ac:spMkLst>
            <pc:docMk/>
            <pc:sldMk cId="2111066289" sldId="281"/>
            <ac:spMk id="9" creationId="{F7422F06-6017-4361-8872-E0E2CEB20B48}"/>
          </ac:spMkLst>
        </pc:spChg>
        <pc:graphicFrameChg chg="add del">
          <ac:chgData name="Kamakshi Prasad Choudhury" userId="dfde8ca6-fe44-4746-b4e5-e78d77b2e1b3" providerId="ADAL" clId="{EED384F9-F69C-41F5-BD97-B8EFEA074B44}" dt="2022-05-13T11:47:07.341" v="1773" actId="26606"/>
          <ac:graphicFrameMkLst>
            <pc:docMk/>
            <pc:sldMk cId="2111066289" sldId="281"/>
            <ac:graphicFrameMk id="5" creationId="{5352115E-F00A-DF78-6F18-D116638B85F6}"/>
          </ac:graphicFrameMkLst>
        </pc:graphicFrameChg>
        <pc:graphicFrameChg chg="add">
          <ac:chgData name="Kamakshi Prasad Choudhury" userId="dfde8ca6-fe44-4746-b4e5-e78d77b2e1b3" providerId="ADAL" clId="{EED384F9-F69C-41F5-BD97-B8EFEA074B44}" dt="2022-05-13T11:47:07.357" v="1774" actId="26606"/>
          <ac:graphicFrameMkLst>
            <pc:docMk/>
            <pc:sldMk cId="2111066289" sldId="281"/>
            <ac:graphicFrameMk id="11" creationId="{699ABD00-6F86-2B62-8B8F-140DFB63170A}"/>
          </ac:graphicFrameMkLst>
        </pc:graphicFrameChg>
      </pc:sldChg>
      <pc:sldChg chg="addSp delSp modSp new mod setBg">
        <pc:chgData name="Kamakshi Prasad Choudhury" userId="dfde8ca6-fe44-4746-b4e5-e78d77b2e1b3" providerId="ADAL" clId="{EED384F9-F69C-41F5-BD97-B8EFEA074B44}" dt="2022-05-13T11:47:23.660" v="1777" actId="26606"/>
        <pc:sldMkLst>
          <pc:docMk/>
          <pc:sldMk cId="3749248675" sldId="282"/>
        </pc:sldMkLst>
        <pc:spChg chg="mod">
          <ac:chgData name="Kamakshi Prasad Choudhury" userId="dfde8ca6-fe44-4746-b4e5-e78d77b2e1b3" providerId="ADAL" clId="{EED384F9-F69C-41F5-BD97-B8EFEA074B44}" dt="2022-05-13T11:47:23.660" v="1777" actId="26606"/>
          <ac:spMkLst>
            <pc:docMk/>
            <pc:sldMk cId="3749248675" sldId="282"/>
            <ac:spMk id="2" creationId="{2A0E4850-37B4-4996-9188-6C3D93132230}"/>
          </ac:spMkLst>
        </pc:spChg>
        <pc:spChg chg="add del mod">
          <ac:chgData name="Kamakshi Prasad Choudhury" userId="dfde8ca6-fe44-4746-b4e5-e78d77b2e1b3" providerId="ADAL" clId="{EED384F9-F69C-41F5-BD97-B8EFEA074B44}" dt="2022-05-13T11:47:23.660" v="1777" actId="26606"/>
          <ac:spMkLst>
            <pc:docMk/>
            <pc:sldMk cId="3749248675" sldId="282"/>
            <ac:spMk id="3" creationId="{43475E79-9F77-464D-9873-4980CE89A37F}"/>
          </ac:spMkLst>
        </pc:spChg>
        <pc:spChg chg="add">
          <ac:chgData name="Kamakshi Prasad Choudhury" userId="dfde8ca6-fe44-4746-b4e5-e78d77b2e1b3" providerId="ADAL" clId="{EED384F9-F69C-41F5-BD97-B8EFEA074B44}" dt="2022-05-13T11:47:23.660" v="1777" actId="26606"/>
          <ac:spMkLst>
            <pc:docMk/>
            <pc:sldMk cId="3749248675" sldId="282"/>
            <ac:spMk id="9" creationId="{F7422F06-6017-4361-8872-E0E2CEB20B48}"/>
          </ac:spMkLst>
        </pc:spChg>
        <pc:graphicFrameChg chg="add del">
          <ac:chgData name="Kamakshi Prasad Choudhury" userId="dfde8ca6-fe44-4746-b4e5-e78d77b2e1b3" providerId="ADAL" clId="{EED384F9-F69C-41F5-BD97-B8EFEA074B44}" dt="2022-05-13T11:47:23.644" v="1776" actId="26606"/>
          <ac:graphicFrameMkLst>
            <pc:docMk/>
            <pc:sldMk cId="3749248675" sldId="282"/>
            <ac:graphicFrameMk id="5" creationId="{3366957F-037D-AFF7-8481-03C62523EF42}"/>
          </ac:graphicFrameMkLst>
        </pc:graphicFrameChg>
        <pc:graphicFrameChg chg="add">
          <ac:chgData name="Kamakshi Prasad Choudhury" userId="dfde8ca6-fe44-4746-b4e5-e78d77b2e1b3" providerId="ADAL" clId="{EED384F9-F69C-41F5-BD97-B8EFEA074B44}" dt="2022-05-13T11:47:23.660" v="1777" actId="26606"/>
          <ac:graphicFrameMkLst>
            <pc:docMk/>
            <pc:sldMk cId="3749248675" sldId="282"/>
            <ac:graphicFrameMk id="7" creationId="{72BFF63E-40DE-24F0-F408-C92DD166D0CE}"/>
          </ac:graphicFrameMkLst>
        </pc:graphicFrameChg>
      </pc:sldChg>
      <pc:sldChg chg="addSp delSp modSp new mod setBg delDesignElem">
        <pc:chgData name="Kamakshi Prasad Choudhury" userId="dfde8ca6-fe44-4746-b4e5-e78d77b2e1b3" providerId="ADAL" clId="{EED384F9-F69C-41F5-BD97-B8EFEA074B44}" dt="2022-05-13T11:43:54.089" v="1738" actId="26606"/>
        <pc:sldMkLst>
          <pc:docMk/>
          <pc:sldMk cId="1605292803" sldId="283"/>
        </pc:sldMkLst>
        <pc:spChg chg="mod">
          <ac:chgData name="Kamakshi Prasad Choudhury" userId="dfde8ca6-fe44-4746-b4e5-e78d77b2e1b3" providerId="ADAL" clId="{EED384F9-F69C-41F5-BD97-B8EFEA074B44}" dt="2022-05-13T11:43:54.089" v="1738" actId="26606"/>
          <ac:spMkLst>
            <pc:docMk/>
            <pc:sldMk cId="1605292803" sldId="283"/>
            <ac:spMk id="2" creationId="{45383CEF-201D-4F6D-A1FE-382055324AAC}"/>
          </ac:spMkLst>
        </pc:spChg>
        <pc:spChg chg="del">
          <ac:chgData name="Kamakshi Prasad Choudhury" userId="dfde8ca6-fe44-4746-b4e5-e78d77b2e1b3" providerId="ADAL" clId="{EED384F9-F69C-41F5-BD97-B8EFEA074B44}" dt="2022-05-13T11:22:26.515" v="1115"/>
          <ac:spMkLst>
            <pc:docMk/>
            <pc:sldMk cId="1605292803" sldId="283"/>
            <ac:spMk id="3" creationId="{67600C6A-1A0F-4CEE-BB22-90C9E6ACCE1F}"/>
          </ac:spMkLst>
        </pc:spChg>
        <pc:spChg chg="add mod">
          <ac:chgData name="Kamakshi Prasad Choudhury" userId="dfde8ca6-fe44-4746-b4e5-e78d77b2e1b3" providerId="ADAL" clId="{EED384F9-F69C-41F5-BD97-B8EFEA074B44}" dt="2022-05-13T11:43:54.089" v="1738" actId="26606"/>
          <ac:spMkLst>
            <pc:docMk/>
            <pc:sldMk cId="1605292803" sldId="283"/>
            <ac:spMk id="9" creationId="{BA4CF0F2-83F5-A7BD-3A0B-59A3AF7410C8}"/>
          </ac:spMkLst>
        </pc:spChg>
        <pc:spChg chg="add">
          <ac:chgData name="Kamakshi Prasad Choudhury" userId="dfde8ca6-fe44-4746-b4e5-e78d77b2e1b3" providerId="ADAL" clId="{EED384F9-F69C-41F5-BD97-B8EFEA074B44}" dt="2022-05-13T11:43:54.089" v="1738" actId="26606"/>
          <ac:spMkLst>
            <pc:docMk/>
            <pc:sldMk cId="1605292803" sldId="283"/>
            <ac:spMk id="11" creationId="{4FAE1107-CEC3-4041-8BAA-CDB6F6759B35}"/>
          </ac:spMkLst>
        </pc:spChg>
        <pc:spChg chg="add del">
          <ac:chgData name="Kamakshi Prasad Choudhury" userId="dfde8ca6-fe44-4746-b4e5-e78d77b2e1b3" providerId="ADAL" clId="{EED384F9-F69C-41F5-BD97-B8EFEA074B44}" dt="2022-05-13T11:41:40.023" v="1710"/>
          <ac:spMkLst>
            <pc:docMk/>
            <pc:sldMk cId="1605292803" sldId="283"/>
            <ac:spMk id="12" creationId="{22AC0F86-9A78-4E84-A4B4-ADB8B2629A0C}"/>
          </ac:spMkLst>
        </pc:spChg>
        <pc:spChg chg="add del">
          <ac:chgData name="Kamakshi Prasad Choudhury" userId="dfde8ca6-fe44-4746-b4e5-e78d77b2e1b3" providerId="ADAL" clId="{EED384F9-F69C-41F5-BD97-B8EFEA074B44}" dt="2022-05-13T11:41:40.023" v="1710"/>
          <ac:spMkLst>
            <pc:docMk/>
            <pc:sldMk cId="1605292803" sldId="283"/>
            <ac:spMk id="20" creationId="{69A54E25-1C05-48E5-A5CC-3778C1D3632D}"/>
          </ac:spMkLst>
        </pc:spChg>
        <pc:grpChg chg="add del">
          <ac:chgData name="Kamakshi Prasad Choudhury" userId="dfde8ca6-fe44-4746-b4e5-e78d77b2e1b3" providerId="ADAL" clId="{EED384F9-F69C-41F5-BD97-B8EFEA074B44}" dt="2022-05-13T11:41:40.023" v="1710"/>
          <ac:grpSpMkLst>
            <pc:docMk/>
            <pc:sldMk cId="1605292803" sldId="283"/>
            <ac:grpSpMk id="14" creationId="{4AF78B9E-8BE2-4706-9377-A05FA25ABABF}"/>
          </ac:grpSpMkLst>
        </pc:grpChg>
        <pc:picChg chg="add mod">
          <ac:chgData name="Kamakshi Prasad Choudhury" userId="dfde8ca6-fe44-4746-b4e5-e78d77b2e1b3" providerId="ADAL" clId="{EED384F9-F69C-41F5-BD97-B8EFEA074B44}" dt="2022-05-13T11:43:54.089" v="1738" actId="26606"/>
          <ac:picMkLst>
            <pc:docMk/>
            <pc:sldMk cId="1605292803" sldId="283"/>
            <ac:picMk id="5" creationId="{7278A181-C7B2-4930-9FA7-E8180FBC0413}"/>
          </ac:picMkLst>
        </pc:picChg>
        <pc:cxnChg chg="add">
          <ac:chgData name="Kamakshi Prasad Choudhury" userId="dfde8ca6-fe44-4746-b4e5-e78d77b2e1b3" providerId="ADAL" clId="{EED384F9-F69C-41F5-BD97-B8EFEA074B44}" dt="2022-05-13T11:43:54.089" v="1738" actId="26606"/>
          <ac:cxnSpMkLst>
            <pc:docMk/>
            <pc:sldMk cId="1605292803" sldId="283"/>
            <ac:cxnSpMk id="13" creationId="{1AEA88FB-F5DD-45CE-AAE1-7B33D0ABDD25}"/>
          </ac:cxnSpMkLst>
        </pc:cxnChg>
        <pc:cxnChg chg="add del">
          <ac:chgData name="Kamakshi Prasad Choudhury" userId="dfde8ca6-fe44-4746-b4e5-e78d77b2e1b3" providerId="ADAL" clId="{EED384F9-F69C-41F5-BD97-B8EFEA074B44}" dt="2022-05-13T11:41:40.023" v="1710"/>
          <ac:cxnSpMkLst>
            <pc:docMk/>
            <pc:sldMk cId="1605292803" sldId="283"/>
            <ac:cxnSpMk id="22" creationId="{0E5D0023-B23E-4823-8D72-B07FFF8CAE96}"/>
          </ac:cxnSpMkLst>
        </pc:cxnChg>
      </pc:sldChg>
      <pc:sldChg chg="addSp delSp modSp new mod setBg delDesignElem">
        <pc:chgData name="Kamakshi Prasad Choudhury" userId="dfde8ca6-fe44-4746-b4e5-e78d77b2e1b3" providerId="ADAL" clId="{EED384F9-F69C-41F5-BD97-B8EFEA074B44}" dt="2022-05-13T11:43:42.183" v="1737" actId="26606"/>
        <pc:sldMkLst>
          <pc:docMk/>
          <pc:sldMk cId="2348371690" sldId="284"/>
        </pc:sldMkLst>
        <pc:spChg chg="mod">
          <ac:chgData name="Kamakshi Prasad Choudhury" userId="dfde8ca6-fe44-4746-b4e5-e78d77b2e1b3" providerId="ADAL" clId="{EED384F9-F69C-41F5-BD97-B8EFEA074B44}" dt="2022-05-13T11:43:42.183" v="1737" actId="26606"/>
          <ac:spMkLst>
            <pc:docMk/>
            <pc:sldMk cId="2348371690" sldId="284"/>
            <ac:spMk id="2" creationId="{303DCB5A-2A6C-4AD5-9DBC-A6FB98A61838}"/>
          </ac:spMkLst>
        </pc:spChg>
        <pc:spChg chg="del">
          <ac:chgData name="Kamakshi Prasad Choudhury" userId="dfde8ca6-fe44-4746-b4e5-e78d77b2e1b3" providerId="ADAL" clId="{EED384F9-F69C-41F5-BD97-B8EFEA074B44}" dt="2022-05-13T11:28:15.122" v="1196"/>
          <ac:spMkLst>
            <pc:docMk/>
            <pc:sldMk cId="2348371690" sldId="284"/>
            <ac:spMk id="3" creationId="{9AFDEF67-B323-4FF8-A7BE-EB5B3C2A827A}"/>
          </ac:spMkLst>
        </pc:spChg>
        <pc:spChg chg="add mod ord">
          <ac:chgData name="Kamakshi Prasad Choudhury" userId="dfde8ca6-fe44-4746-b4e5-e78d77b2e1b3" providerId="ADAL" clId="{EED384F9-F69C-41F5-BD97-B8EFEA074B44}" dt="2022-05-13T11:43:42.183" v="1737" actId="26606"/>
          <ac:spMkLst>
            <pc:docMk/>
            <pc:sldMk cId="2348371690" sldId="284"/>
            <ac:spMk id="9" creationId="{2F04F5E6-E5EC-064C-F650-6D1BF0696F6D}"/>
          </ac:spMkLst>
        </pc:spChg>
        <pc:spChg chg="add del">
          <ac:chgData name="Kamakshi Prasad Choudhury" userId="dfde8ca6-fe44-4746-b4e5-e78d77b2e1b3" providerId="ADAL" clId="{EED384F9-F69C-41F5-BD97-B8EFEA074B44}" dt="2022-05-13T11:43:37.658" v="1732" actId="26606"/>
          <ac:spMkLst>
            <pc:docMk/>
            <pc:sldMk cId="2348371690" sldId="284"/>
            <ac:spMk id="11" creationId="{4038CB10-1F5C-4D54-9DF7-12586DE5B007}"/>
          </ac:spMkLst>
        </pc:spChg>
        <pc:spChg chg="add del">
          <ac:chgData name="Kamakshi Prasad Choudhury" userId="dfde8ca6-fe44-4746-b4e5-e78d77b2e1b3" providerId="ADAL" clId="{EED384F9-F69C-41F5-BD97-B8EFEA074B44}" dt="2022-05-13T11:41:40.023" v="1710"/>
          <ac:spMkLst>
            <pc:docMk/>
            <pc:sldMk cId="2348371690" sldId="284"/>
            <ac:spMk id="12" creationId="{ED56E41F-B8E0-4D18-B554-FD40260DE0E3}"/>
          </ac:spMkLst>
        </pc:spChg>
        <pc:spChg chg="add del">
          <ac:chgData name="Kamakshi Prasad Choudhury" userId="dfde8ca6-fe44-4746-b4e5-e78d77b2e1b3" providerId="ADAL" clId="{EED384F9-F69C-41F5-BD97-B8EFEA074B44}" dt="2022-05-13T11:43:42.183" v="1736" actId="26606"/>
          <ac:spMkLst>
            <pc:docMk/>
            <pc:sldMk cId="2348371690" sldId="284"/>
            <ac:spMk id="13" creationId="{CA4D39DB-AFA4-47BA-A7F2-13A71D210C66}"/>
          </ac:spMkLst>
        </pc:spChg>
        <pc:spChg chg="add">
          <ac:chgData name="Kamakshi Prasad Choudhury" userId="dfde8ca6-fe44-4746-b4e5-e78d77b2e1b3" providerId="ADAL" clId="{EED384F9-F69C-41F5-BD97-B8EFEA074B44}" dt="2022-05-13T11:43:42.183" v="1737" actId="26606"/>
          <ac:spMkLst>
            <pc:docMk/>
            <pc:sldMk cId="2348371690" sldId="284"/>
            <ac:spMk id="15" creationId="{4FAE1107-CEC3-4041-8BAA-CDB6F6759B35}"/>
          </ac:spMkLst>
        </pc:spChg>
        <pc:spChg chg="add del">
          <ac:chgData name="Kamakshi Prasad Choudhury" userId="dfde8ca6-fe44-4746-b4e5-e78d77b2e1b3" providerId="ADAL" clId="{EED384F9-F69C-41F5-BD97-B8EFEA074B44}" dt="2022-05-13T11:43:37.658" v="1732" actId="26606"/>
          <ac:spMkLst>
            <pc:docMk/>
            <pc:sldMk cId="2348371690" sldId="284"/>
            <ac:spMk id="16" creationId="{73ED6512-6858-4552-B699-9A97FE9A4EA2}"/>
          </ac:spMkLst>
        </pc:spChg>
        <pc:spChg chg="add del">
          <ac:chgData name="Kamakshi Prasad Choudhury" userId="dfde8ca6-fe44-4746-b4e5-e78d77b2e1b3" providerId="ADAL" clId="{EED384F9-F69C-41F5-BD97-B8EFEA074B44}" dt="2022-05-13T11:41:40.023" v="1710"/>
          <ac:spMkLst>
            <pc:docMk/>
            <pc:sldMk cId="2348371690" sldId="284"/>
            <ac:spMk id="20" creationId="{23E937B9-07EE-456A-A31C-41A8866E28A2}"/>
          </ac:spMkLst>
        </pc:spChg>
        <pc:grpChg chg="add del">
          <ac:chgData name="Kamakshi Prasad Choudhury" userId="dfde8ca6-fe44-4746-b4e5-e78d77b2e1b3" providerId="ADAL" clId="{EED384F9-F69C-41F5-BD97-B8EFEA074B44}" dt="2022-05-13T11:41:40.023" v="1710"/>
          <ac:grpSpMkLst>
            <pc:docMk/>
            <pc:sldMk cId="2348371690" sldId="284"/>
            <ac:grpSpMk id="14" creationId="{2DB31E17-E562-4F82-98D0-858C84120F34}"/>
          </ac:grpSpMkLst>
        </pc:grpChg>
        <pc:picChg chg="add mod">
          <ac:chgData name="Kamakshi Prasad Choudhury" userId="dfde8ca6-fe44-4746-b4e5-e78d77b2e1b3" providerId="ADAL" clId="{EED384F9-F69C-41F5-BD97-B8EFEA074B44}" dt="2022-05-13T11:43:42.183" v="1737" actId="26606"/>
          <ac:picMkLst>
            <pc:docMk/>
            <pc:sldMk cId="2348371690" sldId="284"/>
            <ac:picMk id="5" creationId="{32FECF6F-7BE2-45EB-800E-8E15FC28ABFD}"/>
          </ac:picMkLst>
        </pc:picChg>
        <pc:cxnChg chg="add">
          <ac:chgData name="Kamakshi Prasad Choudhury" userId="dfde8ca6-fe44-4746-b4e5-e78d77b2e1b3" providerId="ADAL" clId="{EED384F9-F69C-41F5-BD97-B8EFEA074B44}" dt="2022-05-13T11:43:42.183" v="1737" actId="26606"/>
          <ac:cxnSpMkLst>
            <pc:docMk/>
            <pc:sldMk cId="2348371690" sldId="284"/>
            <ac:cxnSpMk id="17" creationId="{1AEA88FB-F5DD-45CE-AAE1-7B33D0ABDD25}"/>
          </ac:cxnSpMkLst>
        </pc:cxnChg>
        <pc:cxnChg chg="add del">
          <ac:chgData name="Kamakshi Prasad Choudhury" userId="dfde8ca6-fe44-4746-b4e5-e78d77b2e1b3" providerId="ADAL" clId="{EED384F9-F69C-41F5-BD97-B8EFEA074B44}" dt="2022-05-13T11:41:40.023" v="1710"/>
          <ac:cxnSpMkLst>
            <pc:docMk/>
            <pc:sldMk cId="2348371690" sldId="284"/>
            <ac:cxnSpMk id="22" creationId="{FD2308B7-2829-44DD-B213-27EEBDED1411}"/>
          </ac:cxnSpMkLst>
        </pc:cxnChg>
      </pc:sldChg>
      <pc:sldChg chg="addSp delSp modSp new mod setBg delDesignElem">
        <pc:chgData name="Kamakshi Prasad Choudhury" userId="dfde8ca6-fe44-4746-b4e5-e78d77b2e1b3" providerId="ADAL" clId="{EED384F9-F69C-41F5-BD97-B8EFEA074B44}" dt="2022-05-13T11:42:26.559" v="1718" actId="26606"/>
        <pc:sldMkLst>
          <pc:docMk/>
          <pc:sldMk cId="1199716208" sldId="285"/>
        </pc:sldMkLst>
        <pc:spChg chg="mod">
          <ac:chgData name="Kamakshi Prasad Choudhury" userId="dfde8ca6-fe44-4746-b4e5-e78d77b2e1b3" providerId="ADAL" clId="{EED384F9-F69C-41F5-BD97-B8EFEA074B44}" dt="2022-05-13T11:42:26.559" v="1718" actId="26606"/>
          <ac:spMkLst>
            <pc:docMk/>
            <pc:sldMk cId="1199716208" sldId="285"/>
            <ac:spMk id="2" creationId="{AF54CF43-23F2-471C-A498-432E789275D8}"/>
          </ac:spMkLst>
        </pc:spChg>
        <pc:spChg chg="del">
          <ac:chgData name="Kamakshi Prasad Choudhury" userId="dfde8ca6-fe44-4746-b4e5-e78d77b2e1b3" providerId="ADAL" clId="{EED384F9-F69C-41F5-BD97-B8EFEA074B44}" dt="2022-05-13T11:31:32.804" v="1361" actId="22"/>
          <ac:spMkLst>
            <pc:docMk/>
            <pc:sldMk cId="1199716208" sldId="285"/>
            <ac:spMk id="3" creationId="{43D84F84-A2F8-4C2A-9246-C4F508AE9ED6}"/>
          </ac:spMkLst>
        </pc:spChg>
        <pc:spChg chg="add del">
          <ac:chgData name="Kamakshi Prasad Choudhury" userId="dfde8ca6-fe44-4746-b4e5-e78d77b2e1b3" providerId="ADAL" clId="{EED384F9-F69C-41F5-BD97-B8EFEA074B44}" dt="2022-05-13T11:31:58.424" v="1363" actId="26606"/>
          <ac:spMkLst>
            <pc:docMk/>
            <pc:sldMk cId="1199716208" sldId="285"/>
            <ac:spMk id="9" creationId="{1D4D5804-618E-F996-80A3-4A5525E8346C}"/>
          </ac:spMkLst>
        </pc:spChg>
        <pc:spChg chg="add del">
          <ac:chgData name="Kamakshi Prasad Choudhury" userId="dfde8ca6-fe44-4746-b4e5-e78d77b2e1b3" providerId="ADAL" clId="{EED384F9-F69C-41F5-BD97-B8EFEA074B44}" dt="2022-05-13T11:31:58.424" v="1363" actId="26606"/>
          <ac:spMkLst>
            <pc:docMk/>
            <pc:sldMk cId="1199716208" sldId="285"/>
            <ac:spMk id="12" creationId="{22AC0F86-9A78-4E84-A4B4-ADB8B2629A0C}"/>
          </ac:spMkLst>
        </pc:spChg>
        <pc:spChg chg="add del">
          <ac:chgData name="Kamakshi Prasad Choudhury" userId="dfde8ca6-fe44-4746-b4e5-e78d77b2e1b3" providerId="ADAL" clId="{EED384F9-F69C-41F5-BD97-B8EFEA074B44}" dt="2022-05-13T11:32:16.046" v="1369" actId="26606"/>
          <ac:spMkLst>
            <pc:docMk/>
            <pc:sldMk cId="1199716208" sldId="285"/>
            <ac:spMk id="16" creationId="{243462E7-1698-4B21-BE89-AEFAC7C2FEFA}"/>
          </ac:spMkLst>
        </pc:spChg>
        <pc:spChg chg="add del">
          <ac:chgData name="Kamakshi Prasad Choudhury" userId="dfde8ca6-fe44-4746-b4e5-e78d77b2e1b3" providerId="ADAL" clId="{EED384F9-F69C-41F5-BD97-B8EFEA074B44}" dt="2022-05-13T11:32:16.046" v="1369" actId="26606"/>
          <ac:spMkLst>
            <pc:docMk/>
            <pc:sldMk cId="1199716208" sldId="285"/>
            <ac:spMk id="18" creationId="{6C22FCAC-D7EC-4A52-B153-FF761E2235B3}"/>
          </ac:spMkLst>
        </pc:spChg>
        <pc:spChg chg="add del">
          <ac:chgData name="Kamakshi Prasad Choudhury" userId="dfde8ca6-fe44-4746-b4e5-e78d77b2e1b3" providerId="ADAL" clId="{EED384F9-F69C-41F5-BD97-B8EFEA074B44}" dt="2022-05-13T11:31:58.424" v="1363" actId="26606"/>
          <ac:spMkLst>
            <pc:docMk/>
            <pc:sldMk cId="1199716208" sldId="285"/>
            <ac:spMk id="20" creationId="{69A54E25-1C05-48E5-A5CC-3778C1D3632D}"/>
          </ac:spMkLst>
        </pc:spChg>
        <pc:spChg chg="add del">
          <ac:chgData name="Kamakshi Prasad Choudhury" userId="dfde8ca6-fe44-4746-b4e5-e78d77b2e1b3" providerId="ADAL" clId="{EED384F9-F69C-41F5-BD97-B8EFEA074B44}" dt="2022-05-13T11:32:03.578" v="1365" actId="26606"/>
          <ac:spMkLst>
            <pc:docMk/>
            <pc:sldMk cId="1199716208" sldId="285"/>
            <ac:spMk id="24" creationId="{7E61F402-3445-458A-9A2B-D28FD288390C}"/>
          </ac:spMkLst>
        </pc:spChg>
        <pc:spChg chg="add del">
          <ac:chgData name="Kamakshi Prasad Choudhury" userId="dfde8ca6-fe44-4746-b4e5-e78d77b2e1b3" providerId="ADAL" clId="{EED384F9-F69C-41F5-BD97-B8EFEA074B44}" dt="2022-05-13T11:32:03.578" v="1365" actId="26606"/>
          <ac:spMkLst>
            <pc:docMk/>
            <pc:sldMk cId="1199716208" sldId="285"/>
            <ac:spMk id="27" creationId="{EF2A78A4-38C1-DA27-58D0-7566B3352C2D}"/>
          </ac:spMkLst>
        </pc:spChg>
        <pc:spChg chg="add del">
          <ac:chgData name="Kamakshi Prasad Choudhury" userId="dfde8ca6-fe44-4746-b4e5-e78d77b2e1b3" providerId="ADAL" clId="{EED384F9-F69C-41F5-BD97-B8EFEA074B44}" dt="2022-05-13T11:32:11.669" v="1367" actId="26606"/>
          <ac:spMkLst>
            <pc:docMk/>
            <pc:sldMk cId="1199716208" sldId="285"/>
            <ac:spMk id="29" creationId="{ED56E41F-B8E0-4D18-B554-FD40260DE0E3}"/>
          </ac:spMkLst>
        </pc:spChg>
        <pc:spChg chg="add del">
          <ac:chgData name="Kamakshi Prasad Choudhury" userId="dfde8ca6-fe44-4746-b4e5-e78d77b2e1b3" providerId="ADAL" clId="{EED384F9-F69C-41F5-BD97-B8EFEA074B44}" dt="2022-05-13T11:32:11.669" v="1367" actId="26606"/>
          <ac:spMkLst>
            <pc:docMk/>
            <pc:sldMk cId="1199716208" sldId="285"/>
            <ac:spMk id="31" creationId="{23E937B9-07EE-456A-A31C-41A8866E28A2}"/>
          </ac:spMkLst>
        </pc:spChg>
        <pc:spChg chg="add del">
          <ac:chgData name="Kamakshi Prasad Choudhury" userId="dfde8ca6-fe44-4746-b4e5-e78d77b2e1b3" providerId="ADAL" clId="{EED384F9-F69C-41F5-BD97-B8EFEA074B44}" dt="2022-05-13T11:32:11.669" v="1367" actId="26606"/>
          <ac:spMkLst>
            <pc:docMk/>
            <pc:sldMk cId="1199716208" sldId="285"/>
            <ac:spMk id="33" creationId="{7B0C7241-6B26-31B8-9112-6D490E79D0DB}"/>
          </ac:spMkLst>
        </pc:spChg>
        <pc:spChg chg="add del">
          <ac:chgData name="Kamakshi Prasad Choudhury" userId="dfde8ca6-fe44-4746-b4e5-e78d77b2e1b3" providerId="ADAL" clId="{EED384F9-F69C-41F5-BD97-B8EFEA074B44}" dt="2022-05-13T11:32:16.046" v="1369" actId="26606"/>
          <ac:spMkLst>
            <pc:docMk/>
            <pc:sldMk cId="1199716208" sldId="285"/>
            <ac:spMk id="35" creationId="{333F0879-3DA0-4CB8-B35E-A0AD42558191}"/>
          </ac:spMkLst>
        </pc:spChg>
        <pc:spChg chg="add del">
          <ac:chgData name="Kamakshi Prasad Choudhury" userId="dfde8ca6-fe44-4746-b4e5-e78d77b2e1b3" providerId="ADAL" clId="{EED384F9-F69C-41F5-BD97-B8EFEA074B44}" dt="2022-05-13T11:32:16.046" v="1369" actId="26606"/>
          <ac:spMkLst>
            <pc:docMk/>
            <pc:sldMk cId="1199716208" sldId="285"/>
            <ac:spMk id="36" creationId="{324D2183-F388-476E-92A9-D6639D698580}"/>
          </ac:spMkLst>
        </pc:spChg>
        <pc:spChg chg="add del">
          <ac:chgData name="Kamakshi Prasad Choudhury" userId="dfde8ca6-fe44-4746-b4e5-e78d77b2e1b3" providerId="ADAL" clId="{EED384F9-F69C-41F5-BD97-B8EFEA074B44}" dt="2022-05-13T11:32:16.046" v="1369" actId="26606"/>
          <ac:spMkLst>
            <pc:docMk/>
            <pc:sldMk cId="1199716208" sldId="285"/>
            <ac:spMk id="37" creationId="{6B2D9540-3365-0588-D1FC-D416C1951CDD}"/>
          </ac:spMkLst>
        </pc:spChg>
        <pc:spChg chg="add del">
          <ac:chgData name="Kamakshi Prasad Choudhury" userId="dfde8ca6-fe44-4746-b4e5-e78d77b2e1b3" providerId="ADAL" clId="{EED384F9-F69C-41F5-BD97-B8EFEA074B44}" dt="2022-05-13T11:32:22.275" v="1371" actId="26606"/>
          <ac:spMkLst>
            <pc:docMk/>
            <pc:sldMk cId="1199716208" sldId="285"/>
            <ac:spMk id="39" creationId="{75E66D3F-14EA-4BCD-819B-EEF581746B88}"/>
          </ac:spMkLst>
        </pc:spChg>
        <pc:spChg chg="add del">
          <ac:chgData name="Kamakshi Prasad Choudhury" userId="dfde8ca6-fe44-4746-b4e5-e78d77b2e1b3" providerId="ADAL" clId="{EED384F9-F69C-41F5-BD97-B8EFEA074B44}" dt="2022-05-13T11:32:22.275" v="1371" actId="26606"/>
          <ac:spMkLst>
            <pc:docMk/>
            <pc:sldMk cId="1199716208" sldId="285"/>
            <ac:spMk id="43" creationId="{DD5289D1-D3B7-4C53-823E-280A79C02EBF}"/>
          </ac:spMkLst>
        </pc:spChg>
        <pc:spChg chg="add del">
          <ac:chgData name="Kamakshi Prasad Choudhury" userId="dfde8ca6-fe44-4746-b4e5-e78d77b2e1b3" providerId="ADAL" clId="{EED384F9-F69C-41F5-BD97-B8EFEA074B44}" dt="2022-05-13T11:32:22.275" v="1371" actId="26606"/>
          <ac:spMkLst>
            <pc:docMk/>
            <pc:sldMk cId="1199716208" sldId="285"/>
            <ac:spMk id="45" creationId="{FAD9AF49-2DF6-78A3-0E6B-D21A9AF5E04B}"/>
          </ac:spMkLst>
        </pc:spChg>
        <pc:spChg chg="add del">
          <ac:chgData name="Kamakshi Prasad Choudhury" userId="dfde8ca6-fe44-4746-b4e5-e78d77b2e1b3" providerId="ADAL" clId="{EED384F9-F69C-41F5-BD97-B8EFEA074B44}" dt="2022-05-13T11:41:40.023" v="1710"/>
          <ac:spMkLst>
            <pc:docMk/>
            <pc:sldMk cId="1199716208" sldId="285"/>
            <ac:spMk id="47" creationId="{ED56E41F-B8E0-4D18-B554-FD40260DE0E3}"/>
          </ac:spMkLst>
        </pc:spChg>
        <pc:spChg chg="add del">
          <ac:chgData name="Kamakshi Prasad Choudhury" userId="dfde8ca6-fe44-4746-b4e5-e78d77b2e1b3" providerId="ADAL" clId="{EED384F9-F69C-41F5-BD97-B8EFEA074B44}" dt="2022-05-13T11:41:40.023" v="1710"/>
          <ac:spMkLst>
            <pc:docMk/>
            <pc:sldMk cId="1199716208" sldId="285"/>
            <ac:spMk id="51" creationId="{23E937B9-07EE-456A-A31C-41A8866E28A2}"/>
          </ac:spMkLst>
        </pc:spChg>
        <pc:spChg chg="add mod ord">
          <ac:chgData name="Kamakshi Prasad Choudhury" userId="dfde8ca6-fe44-4746-b4e5-e78d77b2e1b3" providerId="ADAL" clId="{EED384F9-F69C-41F5-BD97-B8EFEA074B44}" dt="2022-05-13T11:42:26.559" v="1718" actId="26606"/>
          <ac:spMkLst>
            <pc:docMk/>
            <pc:sldMk cId="1199716208" sldId="285"/>
            <ac:spMk id="53" creationId="{7B0C7241-6B26-31B8-9112-6D490E79D0DB}"/>
          </ac:spMkLst>
        </pc:spChg>
        <pc:spChg chg="add">
          <ac:chgData name="Kamakshi Prasad Choudhury" userId="dfde8ca6-fe44-4746-b4e5-e78d77b2e1b3" providerId="ADAL" clId="{EED384F9-F69C-41F5-BD97-B8EFEA074B44}" dt="2022-05-13T11:42:26.559" v="1718" actId="26606"/>
          <ac:spMkLst>
            <pc:docMk/>
            <pc:sldMk cId="1199716208" sldId="285"/>
            <ac:spMk id="58" creationId="{4038CB10-1F5C-4D54-9DF7-12586DE5B007}"/>
          </ac:spMkLst>
        </pc:spChg>
        <pc:spChg chg="add">
          <ac:chgData name="Kamakshi Prasad Choudhury" userId="dfde8ca6-fe44-4746-b4e5-e78d77b2e1b3" providerId="ADAL" clId="{EED384F9-F69C-41F5-BD97-B8EFEA074B44}" dt="2022-05-13T11:42:26.559" v="1718" actId="26606"/>
          <ac:spMkLst>
            <pc:docMk/>
            <pc:sldMk cId="1199716208" sldId="285"/>
            <ac:spMk id="60" creationId="{73ED6512-6858-4552-B699-9A97FE9A4EA2}"/>
          </ac:spMkLst>
        </pc:spChg>
        <pc:grpChg chg="add del">
          <ac:chgData name="Kamakshi Prasad Choudhury" userId="dfde8ca6-fe44-4746-b4e5-e78d77b2e1b3" providerId="ADAL" clId="{EED384F9-F69C-41F5-BD97-B8EFEA074B44}" dt="2022-05-13T11:31:58.424" v="1363" actId="26606"/>
          <ac:grpSpMkLst>
            <pc:docMk/>
            <pc:sldMk cId="1199716208" sldId="285"/>
            <ac:grpSpMk id="14" creationId="{4AF78B9E-8BE2-4706-9377-A05FA25ABABF}"/>
          </ac:grpSpMkLst>
        </pc:grpChg>
        <pc:grpChg chg="add del">
          <ac:chgData name="Kamakshi Prasad Choudhury" userId="dfde8ca6-fe44-4746-b4e5-e78d77b2e1b3" providerId="ADAL" clId="{EED384F9-F69C-41F5-BD97-B8EFEA074B44}" dt="2022-05-13T11:32:03.578" v="1365" actId="26606"/>
          <ac:grpSpMkLst>
            <pc:docMk/>
            <pc:sldMk cId="1199716208" sldId="285"/>
            <ac:grpSpMk id="25" creationId="{A673C096-95AE-4644-B76C-1DF1B667DC44}"/>
          </ac:grpSpMkLst>
        </pc:grpChg>
        <pc:grpChg chg="add del">
          <ac:chgData name="Kamakshi Prasad Choudhury" userId="dfde8ca6-fe44-4746-b4e5-e78d77b2e1b3" providerId="ADAL" clId="{EED384F9-F69C-41F5-BD97-B8EFEA074B44}" dt="2022-05-13T11:32:11.669" v="1367" actId="26606"/>
          <ac:grpSpMkLst>
            <pc:docMk/>
            <pc:sldMk cId="1199716208" sldId="285"/>
            <ac:grpSpMk id="30" creationId="{2DB31E17-E562-4F82-98D0-858C84120F34}"/>
          </ac:grpSpMkLst>
        </pc:grpChg>
        <pc:grpChg chg="add del">
          <ac:chgData name="Kamakshi Prasad Choudhury" userId="dfde8ca6-fe44-4746-b4e5-e78d77b2e1b3" providerId="ADAL" clId="{EED384F9-F69C-41F5-BD97-B8EFEA074B44}" dt="2022-05-13T11:32:22.275" v="1371" actId="26606"/>
          <ac:grpSpMkLst>
            <pc:docMk/>
            <pc:sldMk cId="1199716208" sldId="285"/>
            <ac:grpSpMk id="40" creationId="{D49D3EDE-CC3B-4573-A04B-26F32F1B2E7C}"/>
          </ac:grpSpMkLst>
        </pc:grpChg>
        <pc:grpChg chg="add del">
          <ac:chgData name="Kamakshi Prasad Choudhury" userId="dfde8ca6-fe44-4746-b4e5-e78d77b2e1b3" providerId="ADAL" clId="{EED384F9-F69C-41F5-BD97-B8EFEA074B44}" dt="2022-05-13T11:41:40.023" v="1710"/>
          <ac:grpSpMkLst>
            <pc:docMk/>
            <pc:sldMk cId="1199716208" sldId="285"/>
            <ac:grpSpMk id="48" creationId="{2DB31E17-E562-4F82-98D0-858C84120F34}"/>
          </ac:grpSpMkLst>
        </pc:grpChg>
        <pc:picChg chg="add mod ord">
          <ac:chgData name="Kamakshi Prasad Choudhury" userId="dfde8ca6-fe44-4746-b4e5-e78d77b2e1b3" providerId="ADAL" clId="{EED384F9-F69C-41F5-BD97-B8EFEA074B44}" dt="2022-05-13T11:42:26.559" v="1718" actId="26606"/>
          <ac:picMkLst>
            <pc:docMk/>
            <pc:sldMk cId="1199716208" sldId="285"/>
            <ac:picMk id="5" creationId="{BBDD09F3-7AE7-4A63-900B-2F37F1FC30E6}"/>
          </ac:picMkLst>
        </pc:picChg>
        <pc:cxnChg chg="add del">
          <ac:chgData name="Kamakshi Prasad Choudhury" userId="dfde8ca6-fe44-4746-b4e5-e78d77b2e1b3" providerId="ADAL" clId="{EED384F9-F69C-41F5-BD97-B8EFEA074B44}" dt="2022-05-13T11:31:58.424" v="1363" actId="26606"/>
          <ac:cxnSpMkLst>
            <pc:docMk/>
            <pc:sldMk cId="1199716208" sldId="285"/>
            <ac:cxnSpMk id="22" creationId="{0E5D0023-B23E-4823-8D72-B07FFF8CAE96}"/>
          </ac:cxnSpMkLst>
        </pc:cxnChg>
        <pc:cxnChg chg="add del">
          <ac:chgData name="Kamakshi Prasad Choudhury" userId="dfde8ca6-fe44-4746-b4e5-e78d77b2e1b3" providerId="ADAL" clId="{EED384F9-F69C-41F5-BD97-B8EFEA074B44}" dt="2022-05-13T11:32:03.578" v="1365" actId="26606"/>
          <ac:cxnSpMkLst>
            <pc:docMk/>
            <pc:sldMk cId="1199716208" sldId="285"/>
            <ac:cxnSpMk id="26" creationId="{2BE880E9-2B86-4CDB-B5B7-308745CDD19D}"/>
          </ac:cxnSpMkLst>
        </pc:cxnChg>
        <pc:cxnChg chg="add del">
          <ac:chgData name="Kamakshi Prasad Choudhury" userId="dfde8ca6-fe44-4746-b4e5-e78d77b2e1b3" providerId="ADAL" clId="{EED384F9-F69C-41F5-BD97-B8EFEA074B44}" dt="2022-05-13T11:32:11.669" v="1367" actId="26606"/>
          <ac:cxnSpMkLst>
            <pc:docMk/>
            <pc:sldMk cId="1199716208" sldId="285"/>
            <ac:cxnSpMk id="32" creationId="{FD2308B7-2829-44DD-B213-27EEBDED1411}"/>
          </ac:cxnSpMkLst>
        </pc:cxnChg>
        <pc:cxnChg chg="add del">
          <ac:chgData name="Kamakshi Prasad Choudhury" userId="dfde8ca6-fe44-4746-b4e5-e78d77b2e1b3" providerId="ADAL" clId="{EED384F9-F69C-41F5-BD97-B8EFEA074B44}" dt="2022-05-13T11:32:22.275" v="1371" actId="26606"/>
          <ac:cxnSpMkLst>
            <pc:docMk/>
            <pc:sldMk cId="1199716208" sldId="285"/>
            <ac:cxnSpMk id="44" creationId="{A456CE10-0EE3-4503-ACF3-1D53A6FDBBBF}"/>
          </ac:cxnSpMkLst>
        </pc:cxnChg>
        <pc:cxnChg chg="add del">
          <ac:chgData name="Kamakshi Prasad Choudhury" userId="dfde8ca6-fe44-4746-b4e5-e78d77b2e1b3" providerId="ADAL" clId="{EED384F9-F69C-41F5-BD97-B8EFEA074B44}" dt="2022-05-13T11:41:40.023" v="1710"/>
          <ac:cxnSpMkLst>
            <pc:docMk/>
            <pc:sldMk cId="1199716208" sldId="285"/>
            <ac:cxnSpMk id="52" creationId="{FD2308B7-2829-44DD-B213-27EEBDED1411}"/>
          </ac:cxnSpMkLst>
        </pc:cxnChg>
      </pc:sldChg>
      <pc:sldChg chg="addSp delSp modSp new mod setBg delDesignElem">
        <pc:chgData name="Kamakshi Prasad Choudhury" userId="dfde8ca6-fe44-4746-b4e5-e78d77b2e1b3" providerId="ADAL" clId="{EED384F9-F69C-41F5-BD97-B8EFEA074B44}" dt="2022-05-13T11:44:12.356" v="1741" actId="14100"/>
        <pc:sldMkLst>
          <pc:docMk/>
          <pc:sldMk cId="2569018904" sldId="286"/>
        </pc:sldMkLst>
        <pc:spChg chg="mod">
          <ac:chgData name="Kamakshi Prasad Choudhury" userId="dfde8ca6-fe44-4746-b4e5-e78d77b2e1b3" providerId="ADAL" clId="{EED384F9-F69C-41F5-BD97-B8EFEA074B44}" dt="2022-05-13T11:44:03.819" v="1739" actId="26606"/>
          <ac:spMkLst>
            <pc:docMk/>
            <pc:sldMk cId="2569018904" sldId="286"/>
            <ac:spMk id="2" creationId="{BEC83583-404B-43F5-8764-872C54FBC105}"/>
          </ac:spMkLst>
        </pc:spChg>
        <pc:spChg chg="del">
          <ac:chgData name="Kamakshi Prasad Choudhury" userId="dfde8ca6-fe44-4746-b4e5-e78d77b2e1b3" providerId="ADAL" clId="{EED384F9-F69C-41F5-BD97-B8EFEA074B44}" dt="2022-05-13T11:35:59.018" v="1577" actId="22"/>
          <ac:spMkLst>
            <pc:docMk/>
            <pc:sldMk cId="2569018904" sldId="286"/>
            <ac:spMk id="3" creationId="{EDC31EA1-4A6C-489E-B9CA-DB3CBE494D6A}"/>
          </ac:spMkLst>
        </pc:spChg>
        <pc:spChg chg="add del mod">
          <ac:chgData name="Kamakshi Prasad Choudhury" userId="dfde8ca6-fe44-4746-b4e5-e78d77b2e1b3" providerId="ADAL" clId="{EED384F9-F69C-41F5-BD97-B8EFEA074B44}" dt="2022-05-13T11:37:20.981" v="1607" actId="22"/>
          <ac:spMkLst>
            <pc:docMk/>
            <pc:sldMk cId="2569018904" sldId="286"/>
            <ac:spMk id="9" creationId="{A133CC40-67BE-DC11-8A50-9812F7A1F2A6}"/>
          </ac:spMkLst>
        </pc:spChg>
        <pc:spChg chg="add del">
          <ac:chgData name="Kamakshi Prasad Choudhury" userId="dfde8ca6-fe44-4746-b4e5-e78d77b2e1b3" providerId="ADAL" clId="{EED384F9-F69C-41F5-BD97-B8EFEA074B44}" dt="2022-05-13T11:37:10.267" v="1606" actId="26606"/>
          <ac:spMkLst>
            <pc:docMk/>
            <pc:sldMk cId="2569018904" sldId="286"/>
            <ac:spMk id="12" creationId="{22AC0F86-9A78-4E84-A4B4-ADB8B2629A0C}"/>
          </ac:spMkLst>
        </pc:spChg>
        <pc:spChg chg="add del">
          <ac:chgData name="Kamakshi Prasad Choudhury" userId="dfde8ca6-fe44-4746-b4e5-e78d77b2e1b3" providerId="ADAL" clId="{EED384F9-F69C-41F5-BD97-B8EFEA074B44}" dt="2022-05-13T11:37:10.267" v="1606" actId="26606"/>
          <ac:spMkLst>
            <pc:docMk/>
            <pc:sldMk cId="2569018904" sldId="286"/>
            <ac:spMk id="20" creationId="{69A54E25-1C05-48E5-A5CC-3778C1D3632D}"/>
          </ac:spMkLst>
        </pc:spChg>
        <pc:spChg chg="add del">
          <ac:chgData name="Kamakshi Prasad Choudhury" userId="dfde8ca6-fe44-4746-b4e5-e78d77b2e1b3" providerId="ADAL" clId="{EED384F9-F69C-41F5-BD97-B8EFEA074B44}" dt="2022-05-13T11:37:32.201" v="1608" actId="26606"/>
          <ac:spMkLst>
            <pc:docMk/>
            <pc:sldMk cId="2569018904" sldId="286"/>
            <ac:spMk id="27" creationId="{29369C1F-C4A4-40B4-B6E0-2858C840F618}"/>
          </ac:spMkLst>
        </pc:spChg>
        <pc:spChg chg="add mod">
          <ac:chgData name="Kamakshi Prasad Choudhury" userId="dfde8ca6-fe44-4746-b4e5-e78d77b2e1b3" providerId="ADAL" clId="{EED384F9-F69C-41F5-BD97-B8EFEA074B44}" dt="2022-05-13T11:44:03.819" v="1739" actId="26606"/>
          <ac:spMkLst>
            <pc:docMk/>
            <pc:sldMk cId="2569018904" sldId="286"/>
            <ac:spMk id="35" creationId="{87248060-A65A-FA81-1A07-125257D454A9}"/>
          </ac:spMkLst>
        </pc:spChg>
        <pc:spChg chg="add">
          <ac:chgData name="Kamakshi Prasad Choudhury" userId="dfde8ca6-fe44-4746-b4e5-e78d77b2e1b3" providerId="ADAL" clId="{EED384F9-F69C-41F5-BD97-B8EFEA074B44}" dt="2022-05-13T11:44:03.819" v="1739" actId="26606"/>
          <ac:spMkLst>
            <pc:docMk/>
            <pc:sldMk cId="2569018904" sldId="286"/>
            <ac:spMk id="37" creationId="{4FAE1107-CEC3-4041-8BAA-CDB6F6759B35}"/>
          </ac:spMkLst>
        </pc:spChg>
        <pc:spChg chg="add del">
          <ac:chgData name="Kamakshi Prasad Choudhury" userId="dfde8ca6-fe44-4746-b4e5-e78d77b2e1b3" providerId="ADAL" clId="{EED384F9-F69C-41F5-BD97-B8EFEA074B44}" dt="2022-05-13T11:41:40.023" v="1710"/>
          <ac:spMkLst>
            <pc:docMk/>
            <pc:sldMk cId="2569018904" sldId="286"/>
            <ac:spMk id="38" creationId="{ED56E41F-B8E0-4D18-B554-FD40260DE0E3}"/>
          </ac:spMkLst>
        </pc:spChg>
        <pc:spChg chg="add del">
          <ac:chgData name="Kamakshi Prasad Choudhury" userId="dfde8ca6-fe44-4746-b4e5-e78d77b2e1b3" providerId="ADAL" clId="{EED384F9-F69C-41F5-BD97-B8EFEA074B44}" dt="2022-05-13T11:41:40.023" v="1710"/>
          <ac:spMkLst>
            <pc:docMk/>
            <pc:sldMk cId="2569018904" sldId="286"/>
            <ac:spMk id="46" creationId="{23E937B9-07EE-456A-A31C-41A8866E28A2}"/>
          </ac:spMkLst>
        </pc:spChg>
        <pc:grpChg chg="add del">
          <ac:chgData name="Kamakshi Prasad Choudhury" userId="dfde8ca6-fe44-4746-b4e5-e78d77b2e1b3" providerId="ADAL" clId="{EED384F9-F69C-41F5-BD97-B8EFEA074B44}" dt="2022-05-13T11:37:10.267" v="1606" actId="26606"/>
          <ac:grpSpMkLst>
            <pc:docMk/>
            <pc:sldMk cId="2569018904" sldId="286"/>
            <ac:grpSpMk id="14" creationId="{4AF78B9E-8BE2-4706-9377-A05FA25ABABF}"/>
          </ac:grpSpMkLst>
        </pc:grpChg>
        <pc:grpChg chg="add del">
          <ac:chgData name="Kamakshi Prasad Choudhury" userId="dfde8ca6-fe44-4746-b4e5-e78d77b2e1b3" providerId="ADAL" clId="{EED384F9-F69C-41F5-BD97-B8EFEA074B44}" dt="2022-05-13T11:41:40.023" v="1710"/>
          <ac:grpSpMkLst>
            <pc:docMk/>
            <pc:sldMk cId="2569018904" sldId="286"/>
            <ac:grpSpMk id="40" creationId="{2DB31E17-E562-4F82-98D0-858C84120F34}"/>
          </ac:grpSpMkLst>
        </pc:grpChg>
        <pc:picChg chg="add del mod ord">
          <ac:chgData name="Kamakshi Prasad Choudhury" userId="dfde8ca6-fe44-4746-b4e5-e78d77b2e1b3" providerId="ADAL" clId="{EED384F9-F69C-41F5-BD97-B8EFEA074B44}" dt="2022-05-13T11:36:50.630" v="1605" actId="478"/>
          <ac:picMkLst>
            <pc:docMk/>
            <pc:sldMk cId="2569018904" sldId="286"/>
            <ac:picMk id="5" creationId="{63702D3C-B2EF-42D9-B190-BD2478EB41CF}"/>
          </ac:picMkLst>
        </pc:picChg>
        <pc:picChg chg="add mod ord">
          <ac:chgData name="Kamakshi Prasad Choudhury" userId="dfde8ca6-fe44-4746-b4e5-e78d77b2e1b3" providerId="ADAL" clId="{EED384F9-F69C-41F5-BD97-B8EFEA074B44}" dt="2022-05-13T11:44:12.356" v="1741" actId="14100"/>
          <ac:picMkLst>
            <pc:docMk/>
            <pc:sldMk cId="2569018904" sldId="286"/>
            <ac:picMk id="7" creationId="{E5570B8B-57CB-4770-80F8-63A430CC723B}"/>
          </ac:picMkLst>
        </pc:picChg>
        <pc:picChg chg="add del">
          <ac:chgData name="Kamakshi Prasad Choudhury" userId="dfde8ca6-fe44-4746-b4e5-e78d77b2e1b3" providerId="ADAL" clId="{EED384F9-F69C-41F5-BD97-B8EFEA074B44}" dt="2022-05-13T11:37:32.201" v="1608" actId="26606"/>
          <ac:picMkLst>
            <pc:docMk/>
            <pc:sldMk cId="2569018904" sldId="286"/>
            <ac:picMk id="29" creationId="{D2C6A0EE-D2D9-448F-B083-7DEEB674BA77}"/>
          </ac:picMkLst>
        </pc:picChg>
        <pc:cxnChg chg="add del">
          <ac:chgData name="Kamakshi Prasad Choudhury" userId="dfde8ca6-fe44-4746-b4e5-e78d77b2e1b3" providerId="ADAL" clId="{EED384F9-F69C-41F5-BD97-B8EFEA074B44}" dt="2022-05-13T11:37:10.267" v="1606" actId="26606"/>
          <ac:cxnSpMkLst>
            <pc:docMk/>
            <pc:sldMk cId="2569018904" sldId="286"/>
            <ac:cxnSpMk id="22" creationId="{0E5D0023-B23E-4823-8D72-B07FFF8CAE96}"/>
          </ac:cxnSpMkLst>
        </pc:cxnChg>
        <pc:cxnChg chg="add del">
          <ac:chgData name="Kamakshi Prasad Choudhury" userId="dfde8ca6-fe44-4746-b4e5-e78d77b2e1b3" providerId="ADAL" clId="{EED384F9-F69C-41F5-BD97-B8EFEA074B44}" dt="2022-05-13T11:37:32.201" v="1608" actId="26606"/>
          <ac:cxnSpMkLst>
            <pc:docMk/>
            <pc:sldMk cId="2569018904" sldId="286"/>
            <ac:cxnSpMk id="31" creationId="{96DC9B3E-DC68-4FF2-9781-CB1E626F5526}"/>
          </ac:cxnSpMkLst>
        </pc:cxnChg>
        <pc:cxnChg chg="add">
          <ac:chgData name="Kamakshi Prasad Choudhury" userId="dfde8ca6-fe44-4746-b4e5-e78d77b2e1b3" providerId="ADAL" clId="{EED384F9-F69C-41F5-BD97-B8EFEA074B44}" dt="2022-05-13T11:44:03.819" v="1739" actId="26606"/>
          <ac:cxnSpMkLst>
            <pc:docMk/>
            <pc:sldMk cId="2569018904" sldId="286"/>
            <ac:cxnSpMk id="42" creationId="{1AEA88FB-F5DD-45CE-AAE1-7B33D0ABDD25}"/>
          </ac:cxnSpMkLst>
        </pc:cxnChg>
        <pc:cxnChg chg="add del">
          <ac:chgData name="Kamakshi Prasad Choudhury" userId="dfde8ca6-fe44-4746-b4e5-e78d77b2e1b3" providerId="ADAL" clId="{EED384F9-F69C-41F5-BD97-B8EFEA074B44}" dt="2022-05-13T11:41:40.023" v="1710"/>
          <ac:cxnSpMkLst>
            <pc:docMk/>
            <pc:sldMk cId="2569018904" sldId="286"/>
            <ac:cxnSpMk id="48" creationId="{FD2308B7-2829-44DD-B213-27EEBDED1411}"/>
          </ac:cxnSpMkLst>
        </pc:cxnChg>
      </pc:sldChg>
      <pc:sldChg chg="modSp new mod">
        <pc:chgData name="Kamakshi Prasad Choudhury" userId="dfde8ca6-fe44-4746-b4e5-e78d77b2e1b3" providerId="ADAL" clId="{EED384F9-F69C-41F5-BD97-B8EFEA074B44}" dt="2022-07-15T08:25:41.216" v="1978" actId="20577"/>
        <pc:sldMkLst>
          <pc:docMk/>
          <pc:sldMk cId="4199590199" sldId="287"/>
        </pc:sldMkLst>
        <pc:spChg chg="mod">
          <ac:chgData name="Kamakshi Prasad Choudhury" userId="dfde8ca6-fe44-4746-b4e5-e78d77b2e1b3" providerId="ADAL" clId="{EED384F9-F69C-41F5-BD97-B8EFEA074B44}" dt="2022-07-15T08:02:10.564" v="1831" actId="20577"/>
          <ac:spMkLst>
            <pc:docMk/>
            <pc:sldMk cId="4199590199" sldId="287"/>
            <ac:spMk id="2" creationId="{BEEAD25D-E1A1-E22F-1F5C-2DF3FDDDA39A}"/>
          </ac:spMkLst>
        </pc:spChg>
        <pc:spChg chg="mod">
          <ac:chgData name="Kamakshi Prasad Choudhury" userId="dfde8ca6-fe44-4746-b4e5-e78d77b2e1b3" providerId="ADAL" clId="{EED384F9-F69C-41F5-BD97-B8EFEA074B44}" dt="2022-07-15T08:25:41.216" v="1978" actId="20577"/>
          <ac:spMkLst>
            <pc:docMk/>
            <pc:sldMk cId="4199590199" sldId="287"/>
            <ac:spMk id="3" creationId="{7B04DB98-A617-6D54-825C-FC816E73110D}"/>
          </ac:spMkLst>
        </pc:spChg>
      </pc:sldChg>
    </pc:docChg>
  </pc:docChgLst>
  <pc:docChgLst>
    <pc:chgData name="Kamakshi Prasad Choudhury" userId="dfde8ca6-fe44-4746-b4e5-e78d77b2e1b3" providerId="ADAL" clId="{4050522F-13DB-4719-B27D-AA25DA44BC09}"/>
    <pc:docChg chg="undo redo custSel addSld delSld modSld sldOrd">
      <pc:chgData name="Kamakshi Prasad Choudhury" userId="dfde8ca6-fe44-4746-b4e5-e78d77b2e1b3" providerId="ADAL" clId="{4050522F-13DB-4719-B27D-AA25DA44BC09}" dt="2022-03-09T16:31:11.554" v="1812" actId="20577"/>
      <pc:docMkLst>
        <pc:docMk/>
      </pc:docMkLst>
      <pc:sldChg chg="modSp new mod">
        <pc:chgData name="Kamakshi Prasad Choudhury" userId="dfde8ca6-fe44-4746-b4e5-e78d77b2e1b3" providerId="ADAL" clId="{4050522F-13DB-4719-B27D-AA25DA44BC09}" dt="2022-03-09T14:29:33.583" v="127" actId="255"/>
        <pc:sldMkLst>
          <pc:docMk/>
          <pc:sldMk cId="3971270253" sldId="256"/>
        </pc:sldMkLst>
        <pc:spChg chg="mod">
          <ac:chgData name="Kamakshi Prasad Choudhury" userId="dfde8ca6-fe44-4746-b4e5-e78d77b2e1b3" providerId="ADAL" clId="{4050522F-13DB-4719-B27D-AA25DA44BC09}" dt="2022-03-09T14:29:33.583" v="127" actId="255"/>
          <ac:spMkLst>
            <pc:docMk/>
            <pc:sldMk cId="3971270253" sldId="256"/>
            <ac:spMk id="2" creationId="{36B8F56F-DDDC-4477-BE35-84281B19486E}"/>
          </ac:spMkLst>
        </pc:spChg>
        <pc:spChg chg="mod">
          <ac:chgData name="Kamakshi Prasad Choudhury" userId="dfde8ca6-fe44-4746-b4e5-e78d77b2e1b3" providerId="ADAL" clId="{4050522F-13DB-4719-B27D-AA25DA44BC09}" dt="2022-03-09T14:28:38.393" v="88" actId="20577"/>
          <ac:spMkLst>
            <pc:docMk/>
            <pc:sldMk cId="3971270253" sldId="256"/>
            <ac:spMk id="3" creationId="{5250BCA3-6ABF-40E3-A8D5-9A05110FB780}"/>
          </ac:spMkLst>
        </pc:spChg>
      </pc:sldChg>
      <pc:sldChg chg="modSp new mod">
        <pc:chgData name="Kamakshi Prasad Choudhury" userId="dfde8ca6-fe44-4746-b4e5-e78d77b2e1b3" providerId="ADAL" clId="{4050522F-13DB-4719-B27D-AA25DA44BC09}" dt="2022-03-09T14:30:47.042" v="174" actId="20577"/>
        <pc:sldMkLst>
          <pc:docMk/>
          <pc:sldMk cId="3958791374" sldId="257"/>
        </pc:sldMkLst>
        <pc:spChg chg="mod">
          <ac:chgData name="Kamakshi Prasad Choudhury" userId="dfde8ca6-fe44-4746-b4e5-e78d77b2e1b3" providerId="ADAL" clId="{4050522F-13DB-4719-B27D-AA25DA44BC09}" dt="2022-03-09T14:30:27.589" v="158" actId="120"/>
          <ac:spMkLst>
            <pc:docMk/>
            <pc:sldMk cId="3958791374" sldId="257"/>
            <ac:spMk id="2" creationId="{20C77ADF-C0FA-446A-A704-11E04044D460}"/>
          </ac:spMkLst>
        </pc:spChg>
        <pc:spChg chg="mod">
          <ac:chgData name="Kamakshi Prasad Choudhury" userId="dfde8ca6-fe44-4746-b4e5-e78d77b2e1b3" providerId="ADAL" clId="{4050522F-13DB-4719-B27D-AA25DA44BC09}" dt="2022-03-09T14:30:47.042" v="174" actId="20577"/>
          <ac:spMkLst>
            <pc:docMk/>
            <pc:sldMk cId="3958791374" sldId="257"/>
            <ac:spMk id="3" creationId="{24367A53-AE0C-4578-88A9-39F86788892B}"/>
          </ac:spMkLst>
        </pc:spChg>
      </pc:sldChg>
      <pc:sldChg chg="modSp new mod">
        <pc:chgData name="Kamakshi Prasad Choudhury" userId="dfde8ca6-fe44-4746-b4e5-e78d77b2e1b3" providerId="ADAL" clId="{4050522F-13DB-4719-B27D-AA25DA44BC09}" dt="2022-03-09T15:02:27.629" v="958" actId="27636"/>
        <pc:sldMkLst>
          <pc:docMk/>
          <pc:sldMk cId="590797802" sldId="258"/>
        </pc:sldMkLst>
        <pc:spChg chg="mod">
          <ac:chgData name="Kamakshi Prasad Choudhury" userId="dfde8ca6-fe44-4746-b4e5-e78d77b2e1b3" providerId="ADAL" clId="{4050522F-13DB-4719-B27D-AA25DA44BC09}" dt="2022-03-09T14:31:47.222" v="193" actId="1076"/>
          <ac:spMkLst>
            <pc:docMk/>
            <pc:sldMk cId="590797802" sldId="258"/>
            <ac:spMk id="2" creationId="{D163B9B8-00CA-4CD1-B313-F4523E6DC968}"/>
          </ac:spMkLst>
        </pc:spChg>
        <pc:spChg chg="mod">
          <ac:chgData name="Kamakshi Prasad Choudhury" userId="dfde8ca6-fe44-4746-b4e5-e78d77b2e1b3" providerId="ADAL" clId="{4050522F-13DB-4719-B27D-AA25DA44BC09}" dt="2022-03-09T15:02:27.629" v="958" actId="27636"/>
          <ac:spMkLst>
            <pc:docMk/>
            <pc:sldMk cId="590797802" sldId="258"/>
            <ac:spMk id="3" creationId="{CFD32FF7-870D-4DB9-A722-1A6BD3724507}"/>
          </ac:spMkLst>
        </pc:spChg>
      </pc:sldChg>
      <pc:sldChg chg="modSp new mod ord">
        <pc:chgData name="Kamakshi Prasad Choudhury" userId="dfde8ca6-fe44-4746-b4e5-e78d77b2e1b3" providerId="ADAL" clId="{4050522F-13DB-4719-B27D-AA25DA44BC09}" dt="2022-03-09T16:10:42.215" v="1686" actId="20578"/>
        <pc:sldMkLst>
          <pc:docMk/>
          <pc:sldMk cId="1713955489" sldId="259"/>
        </pc:sldMkLst>
        <pc:spChg chg="mod">
          <ac:chgData name="Kamakshi Prasad Choudhury" userId="dfde8ca6-fe44-4746-b4e5-e78d77b2e1b3" providerId="ADAL" clId="{4050522F-13DB-4719-B27D-AA25DA44BC09}" dt="2022-03-09T14:33:35.048" v="230" actId="120"/>
          <ac:spMkLst>
            <pc:docMk/>
            <pc:sldMk cId="1713955489" sldId="259"/>
            <ac:spMk id="2" creationId="{8EC4C254-E1E6-4AB8-872D-E3B520DD6A11}"/>
          </ac:spMkLst>
        </pc:spChg>
        <pc:spChg chg="mod">
          <ac:chgData name="Kamakshi Prasad Choudhury" userId="dfde8ca6-fe44-4746-b4e5-e78d77b2e1b3" providerId="ADAL" clId="{4050522F-13DB-4719-B27D-AA25DA44BC09}" dt="2022-03-09T15:30:22.258" v="1520" actId="20577"/>
          <ac:spMkLst>
            <pc:docMk/>
            <pc:sldMk cId="1713955489" sldId="259"/>
            <ac:spMk id="3" creationId="{532D8FE7-A0E9-47DF-80B7-74610CA7B3A5}"/>
          </ac:spMkLst>
        </pc:spChg>
      </pc:sldChg>
      <pc:sldChg chg="modSp new mod">
        <pc:chgData name="Kamakshi Prasad Choudhury" userId="dfde8ca6-fe44-4746-b4e5-e78d77b2e1b3" providerId="ADAL" clId="{4050522F-13DB-4719-B27D-AA25DA44BC09}" dt="2022-03-09T14:36:29.805" v="300" actId="255"/>
        <pc:sldMkLst>
          <pc:docMk/>
          <pc:sldMk cId="1986119904" sldId="260"/>
        </pc:sldMkLst>
        <pc:spChg chg="mod">
          <ac:chgData name="Kamakshi Prasad Choudhury" userId="dfde8ca6-fe44-4746-b4e5-e78d77b2e1b3" providerId="ADAL" clId="{4050522F-13DB-4719-B27D-AA25DA44BC09}" dt="2022-03-09T14:35:41.912" v="289" actId="120"/>
          <ac:spMkLst>
            <pc:docMk/>
            <pc:sldMk cId="1986119904" sldId="260"/>
            <ac:spMk id="2" creationId="{7D9E17E2-C003-473C-896F-073BC4EF9841}"/>
          </ac:spMkLst>
        </pc:spChg>
        <pc:spChg chg="mod">
          <ac:chgData name="Kamakshi Prasad Choudhury" userId="dfde8ca6-fe44-4746-b4e5-e78d77b2e1b3" providerId="ADAL" clId="{4050522F-13DB-4719-B27D-AA25DA44BC09}" dt="2022-03-09T14:36:29.805" v="300" actId="255"/>
          <ac:spMkLst>
            <pc:docMk/>
            <pc:sldMk cId="1986119904" sldId="260"/>
            <ac:spMk id="3" creationId="{D25C3057-D543-48D1-B324-57AE3B9C4BE2}"/>
          </ac:spMkLst>
        </pc:spChg>
      </pc:sldChg>
      <pc:sldChg chg="modSp new mod">
        <pc:chgData name="Kamakshi Prasad Choudhury" userId="dfde8ca6-fe44-4746-b4e5-e78d77b2e1b3" providerId="ADAL" clId="{4050522F-13DB-4719-B27D-AA25DA44BC09}" dt="2022-03-09T16:31:11.554" v="1812" actId="20577"/>
        <pc:sldMkLst>
          <pc:docMk/>
          <pc:sldMk cId="2112576029" sldId="261"/>
        </pc:sldMkLst>
        <pc:spChg chg="mod">
          <ac:chgData name="Kamakshi Prasad Choudhury" userId="dfde8ca6-fe44-4746-b4e5-e78d77b2e1b3" providerId="ADAL" clId="{4050522F-13DB-4719-B27D-AA25DA44BC09}" dt="2022-03-09T16:31:11.554" v="1812" actId="20577"/>
          <ac:spMkLst>
            <pc:docMk/>
            <pc:sldMk cId="2112576029" sldId="261"/>
            <ac:spMk id="2" creationId="{BC215239-55DE-4401-940E-B9CEEDD8015F}"/>
          </ac:spMkLst>
        </pc:spChg>
        <pc:spChg chg="mod">
          <ac:chgData name="Kamakshi Prasad Choudhury" userId="dfde8ca6-fe44-4746-b4e5-e78d77b2e1b3" providerId="ADAL" clId="{4050522F-13DB-4719-B27D-AA25DA44BC09}" dt="2022-03-09T14:40:49.299" v="421" actId="20577"/>
          <ac:spMkLst>
            <pc:docMk/>
            <pc:sldMk cId="2112576029" sldId="261"/>
            <ac:spMk id="3" creationId="{939794EB-5832-46B4-B541-6B08D01C620E}"/>
          </ac:spMkLst>
        </pc:spChg>
      </pc:sldChg>
      <pc:sldChg chg="addSp delSp modSp new del mod setBg">
        <pc:chgData name="Kamakshi Prasad Choudhury" userId="dfde8ca6-fe44-4746-b4e5-e78d77b2e1b3" providerId="ADAL" clId="{4050522F-13DB-4719-B27D-AA25DA44BC09}" dt="2022-03-09T15:21:53.850" v="1458" actId="2696"/>
        <pc:sldMkLst>
          <pc:docMk/>
          <pc:sldMk cId="1841413579" sldId="262"/>
        </pc:sldMkLst>
        <pc:spChg chg="mod">
          <ac:chgData name="Kamakshi Prasad Choudhury" userId="dfde8ca6-fe44-4746-b4e5-e78d77b2e1b3" providerId="ADAL" clId="{4050522F-13DB-4719-B27D-AA25DA44BC09}" dt="2022-03-09T14:53:40.280" v="924" actId="26606"/>
          <ac:spMkLst>
            <pc:docMk/>
            <pc:sldMk cId="1841413579" sldId="262"/>
            <ac:spMk id="2" creationId="{A30AC08F-D632-4D40-9DF1-799E873A42D5}"/>
          </ac:spMkLst>
        </pc:spChg>
        <pc:spChg chg="mod ord">
          <ac:chgData name="Kamakshi Prasad Choudhury" userId="dfde8ca6-fe44-4746-b4e5-e78d77b2e1b3" providerId="ADAL" clId="{4050522F-13DB-4719-B27D-AA25DA44BC09}" dt="2022-03-09T14:53:40.280" v="924" actId="26606"/>
          <ac:spMkLst>
            <pc:docMk/>
            <pc:sldMk cId="1841413579" sldId="262"/>
            <ac:spMk id="3" creationId="{8D2EDF1A-2A80-4787-8B1B-938787A796CD}"/>
          </ac:spMkLst>
        </pc:spChg>
        <pc:spChg chg="add">
          <ac:chgData name="Kamakshi Prasad Choudhury" userId="dfde8ca6-fe44-4746-b4e5-e78d77b2e1b3" providerId="ADAL" clId="{4050522F-13DB-4719-B27D-AA25DA44BC09}" dt="2022-03-09T14:53:40.280" v="924" actId="26606"/>
          <ac:spMkLst>
            <pc:docMk/>
            <pc:sldMk cId="1841413579" sldId="262"/>
            <ac:spMk id="10" creationId="{75E66D3F-14EA-4BCD-819B-EEF581746B88}"/>
          </ac:spMkLst>
        </pc:spChg>
        <pc:spChg chg="add">
          <ac:chgData name="Kamakshi Prasad Choudhury" userId="dfde8ca6-fe44-4746-b4e5-e78d77b2e1b3" providerId="ADAL" clId="{4050522F-13DB-4719-B27D-AA25DA44BC09}" dt="2022-03-09T14:53:40.280" v="924" actId="26606"/>
          <ac:spMkLst>
            <pc:docMk/>
            <pc:sldMk cId="1841413579" sldId="262"/>
            <ac:spMk id="18" creationId="{DD5289D1-D3B7-4C53-823E-280A79C02EBF}"/>
          </ac:spMkLst>
        </pc:spChg>
        <pc:grpChg chg="add">
          <ac:chgData name="Kamakshi Prasad Choudhury" userId="dfde8ca6-fe44-4746-b4e5-e78d77b2e1b3" providerId="ADAL" clId="{4050522F-13DB-4719-B27D-AA25DA44BC09}" dt="2022-03-09T14:53:40.280" v="924" actId="26606"/>
          <ac:grpSpMkLst>
            <pc:docMk/>
            <pc:sldMk cId="1841413579" sldId="262"/>
            <ac:grpSpMk id="12" creationId="{D49D3EDE-CC3B-4573-A04B-26F32F1B2E7C}"/>
          </ac:grpSpMkLst>
        </pc:grpChg>
        <pc:picChg chg="add del mod">
          <ac:chgData name="Kamakshi Prasad Choudhury" userId="dfde8ca6-fe44-4746-b4e5-e78d77b2e1b3" providerId="ADAL" clId="{4050522F-13DB-4719-B27D-AA25DA44BC09}" dt="2022-03-09T14:54:00.661" v="928" actId="478"/>
          <ac:picMkLst>
            <pc:docMk/>
            <pc:sldMk cId="1841413579" sldId="262"/>
            <ac:picMk id="5" creationId="{FED88F75-9FF4-49A5-AD6E-D3EF142E4CF4}"/>
          </ac:picMkLst>
        </pc:picChg>
        <pc:picChg chg="add del mod modCrop">
          <ac:chgData name="Kamakshi Prasad Choudhury" userId="dfde8ca6-fe44-4746-b4e5-e78d77b2e1b3" providerId="ADAL" clId="{4050522F-13DB-4719-B27D-AA25DA44BC09}" dt="2022-03-09T15:21:28.564" v="1457" actId="21"/>
          <ac:picMkLst>
            <pc:docMk/>
            <pc:sldMk cId="1841413579" sldId="262"/>
            <ac:picMk id="7" creationId="{5B74C14F-6FD7-434C-906A-01C289CC91E9}"/>
          </ac:picMkLst>
        </pc:picChg>
        <pc:cxnChg chg="add">
          <ac:chgData name="Kamakshi Prasad Choudhury" userId="dfde8ca6-fe44-4746-b4e5-e78d77b2e1b3" providerId="ADAL" clId="{4050522F-13DB-4719-B27D-AA25DA44BC09}" dt="2022-03-09T14:53:40.280" v="924" actId="26606"/>
          <ac:cxnSpMkLst>
            <pc:docMk/>
            <pc:sldMk cId="1841413579" sldId="262"/>
            <ac:cxnSpMk id="20" creationId="{A456CE10-0EE3-4503-ACF3-1D53A6FDBBBF}"/>
          </ac:cxnSpMkLst>
        </pc:cxnChg>
      </pc:sldChg>
      <pc:sldChg chg="new del">
        <pc:chgData name="Kamakshi Prasad Choudhury" userId="dfde8ca6-fe44-4746-b4e5-e78d77b2e1b3" providerId="ADAL" clId="{4050522F-13DB-4719-B27D-AA25DA44BC09}" dt="2022-03-09T15:01:52.217" v="953" actId="2696"/>
        <pc:sldMkLst>
          <pc:docMk/>
          <pc:sldMk cId="1684480534" sldId="263"/>
        </pc:sldMkLst>
      </pc:sldChg>
      <pc:sldChg chg="addSp delSp modSp new del mod setBg">
        <pc:chgData name="Kamakshi Prasad Choudhury" userId="dfde8ca6-fe44-4746-b4e5-e78d77b2e1b3" providerId="ADAL" clId="{4050522F-13DB-4719-B27D-AA25DA44BC09}" dt="2022-03-09T15:22:03.480" v="1460" actId="2696"/>
        <pc:sldMkLst>
          <pc:docMk/>
          <pc:sldMk cId="652521338" sldId="264"/>
        </pc:sldMkLst>
        <pc:spChg chg="mod">
          <ac:chgData name="Kamakshi Prasad Choudhury" userId="dfde8ca6-fe44-4746-b4e5-e78d77b2e1b3" providerId="ADAL" clId="{4050522F-13DB-4719-B27D-AA25DA44BC09}" dt="2022-03-09T14:57:38.914" v="943" actId="26606"/>
          <ac:spMkLst>
            <pc:docMk/>
            <pc:sldMk cId="652521338" sldId="264"/>
            <ac:spMk id="2" creationId="{0ECF25FA-B53A-4946-B59F-B4A001F3F388}"/>
          </ac:spMkLst>
        </pc:spChg>
        <pc:spChg chg="del">
          <ac:chgData name="Kamakshi Prasad Choudhury" userId="dfde8ca6-fe44-4746-b4e5-e78d77b2e1b3" providerId="ADAL" clId="{4050522F-13DB-4719-B27D-AA25DA44BC09}" dt="2022-03-09T14:57:31.550" v="942" actId="22"/>
          <ac:spMkLst>
            <pc:docMk/>
            <pc:sldMk cId="652521338" sldId="264"/>
            <ac:spMk id="3" creationId="{90E7362B-C6A3-4930-9140-6B86DDD9FD9B}"/>
          </ac:spMkLst>
        </pc:spChg>
        <pc:spChg chg="add">
          <ac:chgData name="Kamakshi Prasad Choudhury" userId="dfde8ca6-fe44-4746-b4e5-e78d77b2e1b3" providerId="ADAL" clId="{4050522F-13DB-4719-B27D-AA25DA44BC09}" dt="2022-03-09T14:57:38.914" v="943" actId="26606"/>
          <ac:spMkLst>
            <pc:docMk/>
            <pc:sldMk cId="652521338" sldId="264"/>
            <ac:spMk id="9" creationId="{7E3E8623-B569-4088-A862-B4171C12C54B}"/>
          </ac:spMkLst>
        </pc:spChg>
        <pc:spChg chg="add">
          <ac:chgData name="Kamakshi Prasad Choudhury" userId="dfde8ca6-fe44-4746-b4e5-e78d77b2e1b3" providerId="ADAL" clId="{4050522F-13DB-4719-B27D-AA25DA44BC09}" dt="2022-03-09T14:57:38.914" v="943" actId="26606"/>
          <ac:spMkLst>
            <pc:docMk/>
            <pc:sldMk cId="652521338" sldId="264"/>
            <ac:spMk id="12" creationId="{ED56E41F-B8E0-4D18-B554-FD40260DE0E3}"/>
          </ac:spMkLst>
        </pc:spChg>
        <pc:spChg chg="add">
          <ac:chgData name="Kamakshi Prasad Choudhury" userId="dfde8ca6-fe44-4746-b4e5-e78d77b2e1b3" providerId="ADAL" clId="{4050522F-13DB-4719-B27D-AA25DA44BC09}" dt="2022-03-09T14:57:38.914" v="943" actId="26606"/>
          <ac:spMkLst>
            <pc:docMk/>
            <pc:sldMk cId="652521338" sldId="264"/>
            <ac:spMk id="20" creationId="{23E937B9-07EE-456A-A31C-41A8866E28A2}"/>
          </ac:spMkLst>
        </pc:spChg>
        <pc:grpChg chg="add">
          <ac:chgData name="Kamakshi Prasad Choudhury" userId="dfde8ca6-fe44-4746-b4e5-e78d77b2e1b3" providerId="ADAL" clId="{4050522F-13DB-4719-B27D-AA25DA44BC09}" dt="2022-03-09T14:57:38.914" v="943" actId="26606"/>
          <ac:grpSpMkLst>
            <pc:docMk/>
            <pc:sldMk cId="652521338" sldId="264"/>
            <ac:grpSpMk id="14" creationId="{2DB31E17-E562-4F82-98D0-858C84120F34}"/>
          </ac:grpSpMkLst>
        </pc:grpChg>
        <pc:picChg chg="add del mod ord modCrop">
          <ac:chgData name="Kamakshi Prasad Choudhury" userId="dfde8ca6-fe44-4746-b4e5-e78d77b2e1b3" providerId="ADAL" clId="{4050522F-13DB-4719-B27D-AA25DA44BC09}" dt="2022-03-09T14:58:30.446" v="947" actId="478"/>
          <ac:picMkLst>
            <pc:docMk/>
            <pc:sldMk cId="652521338" sldId="264"/>
            <ac:picMk id="5" creationId="{0F0AC564-D284-4672-A654-00BBB90D8D13}"/>
          </ac:picMkLst>
        </pc:picChg>
        <pc:picChg chg="add del mod modCrop">
          <ac:chgData name="Kamakshi Prasad Choudhury" userId="dfde8ca6-fe44-4746-b4e5-e78d77b2e1b3" providerId="ADAL" clId="{4050522F-13DB-4719-B27D-AA25DA44BC09}" dt="2022-03-09T15:22:00.676" v="1459" actId="21"/>
          <ac:picMkLst>
            <pc:docMk/>
            <pc:sldMk cId="652521338" sldId="264"/>
            <ac:picMk id="7" creationId="{46A45A8B-9174-447F-921F-C0BAA3C201E6}"/>
          </ac:picMkLst>
        </pc:picChg>
        <pc:cxnChg chg="add">
          <ac:chgData name="Kamakshi Prasad Choudhury" userId="dfde8ca6-fe44-4746-b4e5-e78d77b2e1b3" providerId="ADAL" clId="{4050522F-13DB-4719-B27D-AA25DA44BC09}" dt="2022-03-09T14:57:38.914" v="943" actId="26606"/>
          <ac:cxnSpMkLst>
            <pc:docMk/>
            <pc:sldMk cId="652521338" sldId="264"/>
            <ac:cxnSpMk id="22" creationId="{FD2308B7-2829-44DD-B213-27EEBDED1411}"/>
          </ac:cxnSpMkLst>
        </pc:cxnChg>
      </pc:sldChg>
      <pc:sldChg chg="delSp add del setBg delDesignElem">
        <pc:chgData name="Kamakshi Prasad Choudhury" userId="dfde8ca6-fe44-4746-b4e5-e78d77b2e1b3" providerId="ADAL" clId="{4050522F-13DB-4719-B27D-AA25DA44BC09}" dt="2022-03-09T15:22:11.981" v="1463" actId="2696"/>
        <pc:sldMkLst>
          <pc:docMk/>
          <pc:sldMk cId="2308662045" sldId="264"/>
        </pc:sldMkLst>
        <pc:spChg chg="del">
          <ac:chgData name="Kamakshi Prasad Choudhury" userId="dfde8ca6-fe44-4746-b4e5-e78d77b2e1b3" providerId="ADAL" clId="{4050522F-13DB-4719-B27D-AA25DA44BC09}" dt="2022-03-09T15:22:07.644" v="1462"/>
          <ac:spMkLst>
            <pc:docMk/>
            <pc:sldMk cId="2308662045" sldId="264"/>
            <ac:spMk id="12" creationId="{ED56E41F-B8E0-4D18-B554-FD40260DE0E3}"/>
          </ac:spMkLst>
        </pc:spChg>
        <pc:spChg chg="del">
          <ac:chgData name="Kamakshi Prasad Choudhury" userId="dfde8ca6-fe44-4746-b4e5-e78d77b2e1b3" providerId="ADAL" clId="{4050522F-13DB-4719-B27D-AA25DA44BC09}" dt="2022-03-09T15:22:07.644" v="1462"/>
          <ac:spMkLst>
            <pc:docMk/>
            <pc:sldMk cId="2308662045" sldId="264"/>
            <ac:spMk id="20" creationId="{23E937B9-07EE-456A-A31C-41A8866E28A2}"/>
          </ac:spMkLst>
        </pc:spChg>
        <pc:grpChg chg="del">
          <ac:chgData name="Kamakshi Prasad Choudhury" userId="dfde8ca6-fe44-4746-b4e5-e78d77b2e1b3" providerId="ADAL" clId="{4050522F-13DB-4719-B27D-AA25DA44BC09}" dt="2022-03-09T15:22:07.644" v="1462"/>
          <ac:grpSpMkLst>
            <pc:docMk/>
            <pc:sldMk cId="2308662045" sldId="264"/>
            <ac:grpSpMk id="14" creationId="{2DB31E17-E562-4F82-98D0-858C84120F34}"/>
          </ac:grpSpMkLst>
        </pc:grpChg>
        <pc:cxnChg chg="del">
          <ac:chgData name="Kamakshi Prasad Choudhury" userId="dfde8ca6-fe44-4746-b4e5-e78d77b2e1b3" providerId="ADAL" clId="{4050522F-13DB-4719-B27D-AA25DA44BC09}" dt="2022-03-09T15:22:07.644" v="1462"/>
          <ac:cxnSpMkLst>
            <pc:docMk/>
            <pc:sldMk cId="2308662045" sldId="264"/>
            <ac:cxnSpMk id="22" creationId="{FD2308B7-2829-44DD-B213-27EEBDED1411}"/>
          </ac:cxnSpMkLst>
        </pc:cxnChg>
      </pc:sldChg>
      <pc:sldChg chg="modSp new mod">
        <pc:chgData name="Kamakshi Prasad Choudhury" userId="dfde8ca6-fe44-4746-b4e5-e78d77b2e1b3" providerId="ADAL" clId="{4050522F-13DB-4719-B27D-AA25DA44BC09}" dt="2022-03-09T15:15:45.791" v="1398" actId="255"/>
        <pc:sldMkLst>
          <pc:docMk/>
          <pc:sldMk cId="3210734247" sldId="265"/>
        </pc:sldMkLst>
        <pc:spChg chg="mod">
          <ac:chgData name="Kamakshi Prasad Choudhury" userId="dfde8ca6-fe44-4746-b4e5-e78d77b2e1b3" providerId="ADAL" clId="{4050522F-13DB-4719-B27D-AA25DA44BC09}" dt="2022-03-09T15:15:45.791" v="1398" actId="255"/>
          <ac:spMkLst>
            <pc:docMk/>
            <pc:sldMk cId="3210734247" sldId="265"/>
            <ac:spMk id="2" creationId="{999255FE-B9B1-4BFC-BB5E-B929531C3412}"/>
          </ac:spMkLst>
        </pc:spChg>
        <pc:spChg chg="mod">
          <ac:chgData name="Kamakshi Prasad Choudhury" userId="dfde8ca6-fe44-4746-b4e5-e78d77b2e1b3" providerId="ADAL" clId="{4050522F-13DB-4719-B27D-AA25DA44BC09}" dt="2022-03-09T15:11:29.668" v="1253" actId="27636"/>
          <ac:spMkLst>
            <pc:docMk/>
            <pc:sldMk cId="3210734247" sldId="265"/>
            <ac:spMk id="3" creationId="{F917DC9B-3D1C-44C8-9F33-FB8CE82634B5}"/>
          </ac:spMkLst>
        </pc:spChg>
      </pc:sldChg>
      <pc:sldChg chg="modSp new mod">
        <pc:chgData name="Kamakshi Prasad Choudhury" userId="dfde8ca6-fe44-4746-b4e5-e78d77b2e1b3" providerId="ADAL" clId="{4050522F-13DB-4719-B27D-AA25DA44BC09}" dt="2022-03-09T16:10:57.195" v="1689" actId="20577"/>
        <pc:sldMkLst>
          <pc:docMk/>
          <pc:sldMk cId="21173159" sldId="266"/>
        </pc:sldMkLst>
        <pc:spChg chg="mod">
          <ac:chgData name="Kamakshi Prasad Choudhury" userId="dfde8ca6-fe44-4746-b4e5-e78d77b2e1b3" providerId="ADAL" clId="{4050522F-13DB-4719-B27D-AA25DA44BC09}" dt="2022-03-09T15:15:38.445" v="1397" actId="255"/>
          <ac:spMkLst>
            <pc:docMk/>
            <pc:sldMk cId="21173159" sldId="266"/>
            <ac:spMk id="2" creationId="{32900535-7704-4517-B43A-19F454C7F3CF}"/>
          </ac:spMkLst>
        </pc:spChg>
        <pc:spChg chg="mod">
          <ac:chgData name="Kamakshi Prasad Choudhury" userId="dfde8ca6-fe44-4746-b4e5-e78d77b2e1b3" providerId="ADAL" clId="{4050522F-13DB-4719-B27D-AA25DA44BC09}" dt="2022-03-09T16:10:57.195" v="1689" actId="20577"/>
          <ac:spMkLst>
            <pc:docMk/>
            <pc:sldMk cId="21173159" sldId="266"/>
            <ac:spMk id="3" creationId="{9F9B4E30-CC03-4564-B43D-27DD0B598A2E}"/>
          </ac:spMkLst>
        </pc:spChg>
      </pc:sldChg>
      <pc:sldChg chg="modSp new mod">
        <pc:chgData name="Kamakshi Prasad Choudhury" userId="dfde8ca6-fe44-4746-b4e5-e78d77b2e1b3" providerId="ADAL" clId="{4050522F-13DB-4719-B27D-AA25DA44BC09}" dt="2022-03-09T15:15:31.607" v="1396" actId="255"/>
        <pc:sldMkLst>
          <pc:docMk/>
          <pc:sldMk cId="2058940626" sldId="267"/>
        </pc:sldMkLst>
        <pc:spChg chg="mod">
          <ac:chgData name="Kamakshi Prasad Choudhury" userId="dfde8ca6-fe44-4746-b4e5-e78d77b2e1b3" providerId="ADAL" clId="{4050522F-13DB-4719-B27D-AA25DA44BC09}" dt="2022-03-09T15:15:31.607" v="1396" actId="255"/>
          <ac:spMkLst>
            <pc:docMk/>
            <pc:sldMk cId="2058940626" sldId="267"/>
            <ac:spMk id="2" creationId="{FC3C5D46-6995-4660-937B-C92630DB22DE}"/>
          </ac:spMkLst>
        </pc:spChg>
        <pc:spChg chg="mod">
          <ac:chgData name="Kamakshi Prasad Choudhury" userId="dfde8ca6-fe44-4746-b4e5-e78d77b2e1b3" providerId="ADAL" clId="{4050522F-13DB-4719-B27D-AA25DA44BC09}" dt="2022-03-09T15:09:30.525" v="1210" actId="6549"/>
          <ac:spMkLst>
            <pc:docMk/>
            <pc:sldMk cId="2058940626" sldId="267"/>
            <ac:spMk id="3" creationId="{A7052713-0D91-47EC-86C3-01057FBC21F9}"/>
          </ac:spMkLst>
        </pc:spChg>
      </pc:sldChg>
      <pc:sldChg chg="modSp new mod">
        <pc:chgData name="Kamakshi Prasad Choudhury" userId="dfde8ca6-fe44-4746-b4e5-e78d77b2e1b3" providerId="ADAL" clId="{4050522F-13DB-4719-B27D-AA25DA44BC09}" dt="2022-03-09T16:12:09.369" v="1693" actId="255"/>
        <pc:sldMkLst>
          <pc:docMk/>
          <pc:sldMk cId="3975034108" sldId="268"/>
        </pc:sldMkLst>
        <pc:spChg chg="mod">
          <ac:chgData name="Kamakshi Prasad Choudhury" userId="dfde8ca6-fe44-4746-b4e5-e78d77b2e1b3" providerId="ADAL" clId="{4050522F-13DB-4719-B27D-AA25DA44BC09}" dt="2022-03-09T15:15:25.658" v="1395" actId="255"/>
          <ac:spMkLst>
            <pc:docMk/>
            <pc:sldMk cId="3975034108" sldId="268"/>
            <ac:spMk id="2" creationId="{6668EBB4-57DA-4005-864F-2FCC2527EF9D}"/>
          </ac:spMkLst>
        </pc:spChg>
        <pc:spChg chg="mod">
          <ac:chgData name="Kamakshi Prasad Choudhury" userId="dfde8ca6-fe44-4746-b4e5-e78d77b2e1b3" providerId="ADAL" clId="{4050522F-13DB-4719-B27D-AA25DA44BC09}" dt="2022-03-09T16:12:09.369" v="1693" actId="255"/>
          <ac:spMkLst>
            <pc:docMk/>
            <pc:sldMk cId="3975034108" sldId="268"/>
            <ac:spMk id="3" creationId="{029334C6-A903-4895-95E2-2F6B3E5030A8}"/>
          </ac:spMkLst>
        </pc:spChg>
      </pc:sldChg>
      <pc:sldChg chg="modSp new mod">
        <pc:chgData name="Kamakshi Prasad Choudhury" userId="dfde8ca6-fe44-4746-b4e5-e78d77b2e1b3" providerId="ADAL" clId="{4050522F-13DB-4719-B27D-AA25DA44BC09}" dt="2022-03-09T16:11:46.188" v="1692" actId="255"/>
        <pc:sldMkLst>
          <pc:docMk/>
          <pc:sldMk cId="2903128961" sldId="269"/>
        </pc:sldMkLst>
        <pc:spChg chg="mod">
          <ac:chgData name="Kamakshi Prasad Choudhury" userId="dfde8ca6-fe44-4746-b4e5-e78d77b2e1b3" providerId="ADAL" clId="{4050522F-13DB-4719-B27D-AA25DA44BC09}" dt="2022-03-09T15:12:22.210" v="1256"/>
          <ac:spMkLst>
            <pc:docMk/>
            <pc:sldMk cId="2903128961" sldId="269"/>
            <ac:spMk id="2" creationId="{5CB03397-AC9E-4776-A55C-C964588805D6}"/>
          </ac:spMkLst>
        </pc:spChg>
        <pc:spChg chg="mod">
          <ac:chgData name="Kamakshi Prasad Choudhury" userId="dfde8ca6-fe44-4746-b4e5-e78d77b2e1b3" providerId="ADAL" clId="{4050522F-13DB-4719-B27D-AA25DA44BC09}" dt="2022-03-09T16:11:46.188" v="1692" actId="255"/>
          <ac:spMkLst>
            <pc:docMk/>
            <pc:sldMk cId="2903128961" sldId="269"/>
            <ac:spMk id="3" creationId="{9748F9D6-D1FC-4C17-AF47-D573BF6370E8}"/>
          </ac:spMkLst>
        </pc:spChg>
      </pc:sldChg>
      <pc:sldChg chg="modSp new mod">
        <pc:chgData name="Kamakshi Prasad Choudhury" userId="dfde8ca6-fe44-4746-b4e5-e78d77b2e1b3" providerId="ADAL" clId="{4050522F-13DB-4719-B27D-AA25DA44BC09}" dt="2022-03-09T16:12:28.389" v="1695" actId="20577"/>
        <pc:sldMkLst>
          <pc:docMk/>
          <pc:sldMk cId="539786819" sldId="270"/>
        </pc:sldMkLst>
        <pc:spChg chg="mod">
          <ac:chgData name="Kamakshi Prasad Choudhury" userId="dfde8ca6-fe44-4746-b4e5-e78d77b2e1b3" providerId="ADAL" clId="{4050522F-13DB-4719-B27D-AA25DA44BC09}" dt="2022-03-09T15:15:19.245" v="1394" actId="255"/>
          <ac:spMkLst>
            <pc:docMk/>
            <pc:sldMk cId="539786819" sldId="270"/>
            <ac:spMk id="2" creationId="{9C477F7F-1D74-4AB4-8FDF-062B929643C5}"/>
          </ac:spMkLst>
        </pc:spChg>
        <pc:spChg chg="mod">
          <ac:chgData name="Kamakshi Prasad Choudhury" userId="dfde8ca6-fe44-4746-b4e5-e78d77b2e1b3" providerId="ADAL" clId="{4050522F-13DB-4719-B27D-AA25DA44BC09}" dt="2022-03-09T16:12:28.389" v="1695" actId="20577"/>
          <ac:spMkLst>
            <pc:docMk/>
            <pc:sldMk cId="539786819" sldId="270"/>
            <ac:spMk id="3" creationId="{5CC7AEB0-C2E8-4260-B540-D1110E31ECE8}"/>
          </ac:spMkLst>
        </pc:spChg>
      </pc:sldChg>
      <pc:sldChg chg="addSp delSp modSp new del mod">
        <pc:chgData name="Kamakshi Prasad Choudhury" userId="dfde8ca6-fe44-4746-b4e5-e78d77b2e1b3" providerId="ADAL" clId="{4050522F-13DB-4719-B27D-AA25DA44BC09}" dt="2022-03-09T15:22:14.443" v="1464" actId="2696"/>
        <pc:sldMkLst>
          <pc:docMk/>
          <pc:sldMk cId="1485519361" sldId="271"/>
        </pc:sldMkLst>
        <pc:spChg chg="mod">
          <ac:chgData name="Kamakshi Prasad Choudhury" userId="dfde8ca6-fe44-4746-b4e5-e78d77b2e1b3" providerId="ADAL" clId="{4050522F-13DB-4719-B27D-AA25DA44BC09}" dt="2022-03-09T15:18:35.812" v="1444" actId="20577"/>
          <ac:spMkLst>
            <pc:docMk/>
            <pc:sldMk cId="1485519361" sldId="271"/>
            <ac:spMk id="2" creationId="{28A206FB-40E1-4406-ADC2-5DE0A21B5996}"/>
          </ac:spMkLst>
        </pc:spChg>
        <pc:spChg chg="del">
          <ac:chgData name="Kamakshi Prasad Choudhury" userId="dfde8ca6-fe44-4746-b4e5-e78d77b2e1b3" providerId="ADAL" clId="{4050522F-13DB-4719-B27D-AA25DA44BC09}" dt="2022-03-09T15:17:37.981" v="1409" actId="931"/>
          <ac:spMkLst>
            <pc:docMk/>
            <pc:sldMk cId="1485519361" sldId="271"/>
            <ac:spMk id="3" creationId="{220ECCBF-39F4-4A62-A0EF-66480315CE32}"/>
          </ac:spMkLst>
        </pc:spChg>
        <pc:spChg chg="add del mod">
          <ac:chgData name="Kamakshi Prasad Choudhury" userId="dfde8ca6-fe44-4746-b4e5-e78d77b2e1b3" providerId="ADAL" clId="{4050522F-13DB-4719-B27D-AA25DA44BC09}" dt="2022-03-09T15:19:24.177" v="1446" actId="931"/>
          <ac:spMkLst>
            <pc:docMk/>
            <pc:sldMk cId="1485519361" sldId="271"/>
            <ac:spMk id="8" creationId="{635EA80B-74C3-4969-A8D0-B9F50434D7B7}"/>
          </ac:spMkLst>
        </pc:spChg>
        <pc:spChg chg="add del mod">
          <ac:chgData name="Kamakshi Prasad Choudhury" userId="dfde8ca6-fe44-4746-b4e5-e78d77b2e1b3" providerId="ADAL" clId="{4050522F-13DB-4719-B27D-AA25DA44BC09}" dt="2022-03-09T15:21:28.327" v="1456"/>
          <ac:spMkLst>
            <pc:docMk/>
            <pc:sldMk cId="1485519361" sldId="271"/>
            <ac:spMk id="12" creationId="{7AC70F9C-0E40-4438-999D-1E549ED0FF72}"/>
          </ac:spMkLst>
        </pc:spChg>
        <pc:picChg chg="add del mod">
          <ac:chgData name="Kamakshi Prasad Choudhury" userId="dfde8ca6-fe44-4746-b4e5-e78d77b2e1b3" providerId="ADAL" clId="{4050522F-13DB-4719-B27D-AA25DA44BC09}" dt="2022-03-09T15:18:53.438" v="1445" actId="478"/>
          <ac:picMkLst>
            <pc:docMk/>
            <pc:sldMk cId="1485519361" sldId="271"/>
            <ac:picMk id="6" creationId="{43DA4489-8352-414B-92E7-DC169312EAF2}"/>
          </ac:picMkLst>
        </pc:picChg>
        <pc:picChg chg="add del mod">
          <ac:chgData name="Kamakshi Prasad Choudhury" userId="dfde8ca6-fe44-4746-b4e5-e78d77b2e1b3" providerId="ADAL" clId="{4050522F-13DB-4719-B27D-AA25DA44BC09}" dt="2022-03-09T15:19:39.778" v="1449" actId="478"/>
          <ac:picMkLst>
            <pc:docMk/>
            <pc:sldMk cId="1485519361" sldId="271"/>
            <ac:picMk id="10" creationId="{2209C376-0D1B-419F-9245-EF8E2D7C5972}"/>
          </ac:picMkLst>
        </pc:picChg>
        <pc:picChg chg="add del mod">
          <ac:chgData name="Kamakshi Prasad Choudhury" userId="dfde8ca6-fe44-4746-b4e5-e78d77b2e1b3" providerId="ADAL" clId="{4050522F-13DB-4719-B27D-AA25DA44BC09}" dt="2022-03-09T15:21:28.327" v="1456"/>
          <ac:picMkLst>
            <pc:docMk/>
            <pc:sldMk cId="1485519361" sldId="271"/>
            <ac:picMk id="13" creationId="{801E513C-231A-4B78-A2F7-56A8C2517D47}"/>
          </ac:picMkLst>
        </pc:picChg>
      </pc:sldChg>
      <pc:sldChg chg="addSp delSp modSp new del mod">
        <pc:chgData name="Kamakshi Prasad Choudhury" userId="dfde8ca6-fe44-4746-b4e5-e78d77b2e1b3" providerId="ADAL" clId="{4050522F-13DB-4719-B27D-AA25DA44BC09}" dt="2022-03-09T15:17:23.689" v="1407" actId="2696"/>
        <pc:sldMkLst>
          <pc:docMk/>
          <pc:sldMk cId="3802409474" sldId="271"/>
        </pc:sldMkLst>
        <pc:spChg chg="del">
          <ac:chgData name="Kamakshi Prasad Choudhury" userId="dfde8ca6-fe44-4746-b4e5-e78d77b2e1b3" providerId="ADAL" clId="{4050522F-13DB-4719-B27D-AA25DA44BC09}" dt="2022-03-09T15:16:59.201" v="1400" actId="931"/>
          <ac:spMkLst>
            <pc:docMk/>
            <pc:sldMk cId="3802409474" sldId="271"/>
            <ac:spMk id="3" creationId="{0AF22A7B-0297-4A7F-B2FF-1B800BB32C66}"/>
          </ac:spMkLst>
        </pc:spChg>
        <pc:spChg chg="add mod">
          <ac:chgData name="Kamakshi Prasad Choudhury" userId="dfde8ca6-fe44-4746-b4e5-e78d77b2e1b3" providerId="ADAL" clId="{4050522F-13DB-4719-B27D-AA25DA44BC09}" dt="2022-03-09T15:17:18.330" v="1406" actId="21"/>
          <ac:spMkLst>
            <pc:docMk/>
            <pc:sldMk cId="3802409474" sldId="271"/>
            <ac:spMk id="8" creationId="{94C9FC7E-6B64-4BD6-90A4-9CAFFE90C615}"/>
          </ac:spMkLst>
        </pc:spChg>
        <pc:picChg chg="add del mod">
          <ac:chgData name="Kamakshi Prasad Choudhury" userId="dfde8ca6-fe44-4746-b4e5-e78d77b2e1b3" providerId="ADAL" clId="{4050522F-13DB-4719-B27D-AA25DA44BC09}" dt="2022-03-09T15:17:18.330" v="1406" actId="21"/>
          <ac:picMkLst>
            <pc:docMk/>
            <pc:sldMk cId="3802409474" sldId="271"/>
            <ac:picMk id="6" creationId="{7B150B3A-4002-4B29-93D7-D16E6C08B751}"/>
          </ac:picMkLst>
        </pc:picChg>
      </pc:sldChg>
      <pc:sldChg chg="addSp delSp modSp new mod modClrScheme chgLayout">
        <pc:chgData name="Kamakshi Prasad Choudhury" userId="dfde8ca6-fe44-4746-b4e5-e78d77b2e1b3" providerId="ADAL" clId="{4050522F-13DB-4719-B27D-AA25DA44BC09}" dt="2022-03-09T16:25:24.812" v="1787" actId="21"/>
        <pc:sldMkLst>
          <pc:docMk/>
          <pc:sldMk cId="3964272620" sldId="271"/>
        </pc:sldMkLst>
        <pc:spChg chg="del mod">
          <ac:chgData name="Kamakshi Prasad Choudhury" userId="dfde8ca6-fe44-4746-b4e5-e78d77b2e1b3" providerId="ADAL" clId="{4050522F-13DB-4719-B27D-AA25DA44BC09}" dt="2022-03-09T15:23:35.041" v="1473" actId="700"/>
          <ac:spMkLst>
            <pc:docMk/>
            <pc:sldMk cId="3964272620" sldId="271"/>
            <ac:spMk id="2" creationId="{134941E2-0C71-4F40-B0DE-9B8DD96D86F0}"/>
          </ac:spMkLst>
        </pc:spChg>
        <pc:spChg chg="del">
          <ac:chgData name="Kamakshi Prasad Choudhury" userId="dfde8ca6-fe44-4746-b4e5-e78d77b2e1b3" providerId="ADAL" clId="{4050522F-13DB-4719-B27D-AA25DA44BC09}" dt="2022-03-09T15:23:04.383" v="1468" actId="22"/>
          <ac:spMkLst>
            <pc:docMk/>
            <pc:sldMk cId="3964272620" sldId="271"/>
            <ac:spMk id="3" creationId="{6AA4683D-2AB5-4D7B-9C94-620EAFE5AC3E}"/>
          </ac:spMkLst>
        </pc:spChg>
        <pc:spChg chg="add del mod">
          <ac:chgData name="Kamakshi Prasad Choudhury" userId="dfde8ca6-fe44-4746-b4e5-e78d77b2e1b3" providerId="ADAL" clId="{4050522F-13DB-4719-B27D-AA25DA44BC09}" dt="2022-03-09T16:25:24.812" v="1787" actId="21"/>
          <ac:spMkLst>
            <pc:docMk/>
            <pc:sldMk cId="3964272620" sldId="271"/>
            <ac:spMk id="6" creationId="{87FE8C0C-0C5F-4AFF-BC8A-9B1BCB78D0A7}"/>
          </ac:spMkLst>
        </pc:spChg>
        <pc:picChg chg="add mod ord modCrop">
          <ac:chgData name="Kamakshi Prasad Choudhury" userId="dfde8ca6-fe44-4746-b4e5-e78d77b2e1b3" providerId="ADAL" clId="{4050522F-13DB-4719-B27D-AA25DA44BC09}" dt="2022-03-09T15:24:09.332" v="1477" actId="732"/>
          <ac:picMkLst>
            <pc:docMk/>
            <pc:sldMk cId="3964272620" sldId="271"/>
            <ac:picMk id="5" creationId="{83D67226-AD66-48C3-8E53-5E2CA61C3DC7}"/>
          </ac:picMkLst>
        </pc:picChg>
      </pc:sldChg>
      <pc:sldChg chg="addSp delSp modSp new mod">
        <pc:chgData name="Kamakshi Prasad Choudhury" userId="dfde8ca6-fe44-4746-b4e5-e78d77b2e1b3" providerId="ADAL" clId="{4050522F-13DB-4719-B27D-AA25DA44BC09}" dt="2022-03-09T15:25:04.969" v="1484" actId="14100"/>
        <pc:sldMkLst>
          <pc:docMk/>
          <pc:sldMk cId="826433296" sldId="272"/>
        </pc:sldMkLst>
        <pc:picChg chg="add del">
          <ac:chgData name="Kamakshi Prasad Choudhury" userId="dfde8ca6-fe44-4746-b4e5-e78d77b2e1b3" providerId="ADAL" clId="{4050522F-13DB-4719-B27D-AA25DA44BC09}" dt="2022-03-09T15:24:41.298" v="1480" actId="22"/>
          <ac:picMkLst>
            <pc:docMk/>
            <pc:sldMk cId="826433296" sldId="272"/>
            <ac:picMk id="3" creationId="{29F563FB-8255-47F0-A055-0606D18D3716}"/>
          </ac:picMkLst>
        </pc:picChg>
        <pc:picChg chg="add mod modCrop">
          <ac:chgData name="Kamakshi Prasad Choudhury" userId="dfde8ca6-fe44-4746-b4e5-e78d77b2e1b3" providerId="ADAL" clId="{4050522F-13DB-4719-B27D-AA25DA44BC09}" dt="2022-03-09T15:25:04.969" v="1484" actId="14100"/>
          <ac:picMkLst>
            <pc:docMk/>
            <pc:sldMk cId="826433296" sldId="272"/>
            <ac:picMk id="5" creationId="{E61368BE-8297-482B-9EDD-402A5B3C35FD}"/>
          </ac:picMkLst>
        </pc:picChg>
      </pc:sldChg>
      <pc:sldChg chg="add del">
        <pc:chgData name="Kamakshi Prasad Choudhury" userId="dfde8ca6-fe44-4746-b4e5-e78d77b2e1b3" providerId="ADAL" clId="{4050522F-13DB-4719-B27D-AA25DA44BC09}" dt="2022-03-09T15:22:38.189" v="1467" actId="2696"/>
        <pc:sldMkLst>
          <pc:docMk/>
          <pc:sldMk cId="1644559176" sldId="272"/>
        </pc:sldMkLst>
      </pc:sldChg>
      <pc:sldChg chg="addSp delSp modSp new del mod">
        <pc:chgData name="Kamakshi Prasad Choudhury" userId="dfde8ca6-fe44-4746-b4e5-e78d77b2e1b3" providerId="ADAL" clId="{4050522F-13DB-4719-B27D-AA25DA44BC09}" dt="2022-03-09T15:44:40.216" v="1529" actId="2696"/>
        <pc:sldMkLst>
          <pc:docMk/>
          <pc:sldMk cId="3671383404" sldId="273"/>
        </pc:sldMkLst>
        <pc:graphicFrameChg chg="add del mod">
          <ac:chgData name="Kamakshi Prasad Choudhury" userId="dfde8ca6-fe44-4746-b4e5-e78d77b2e1b3" providerId="ADAL" clId="{4050522F-13DB-4719-B27D-AA25DA44BC09}" dt="2022-03-09T15:43:40.469" v="1525"/>
          <ac:graphicFrameMkLst>
            <pc:docMk/>
            <pc:sldMk cId="3671383404" sldId="273"/>
            <ac:graphicFrameMk id="4" creationId="{246781EA-F932-4DD1-B40D-C5366F99D5EE}"/>
          </ac:graphicFrameMkLst>
        </pc:graphicFrameChg>
        <pc:picChg chg="add del mod">
          <ac:chgData name="Kamakshi Prasad Choudhury" userId="dfde8ca6-fe44-4746-b4e5-e78d77b2e1b3" providerId="ADAL" clId="{4050522F-13DB-4719-B27D-AA25DA44BC09}" dt="2022-03-09T15:43:33.832" v="1523" actId="478"/>
          <ac:picMkLst>
            <pc:docMk/>
            <pc:sldMk cId="3671383404" sldId="273"/>
            <ac:picMk id="3" creationId="{CCA92A34-A6A7-467A-82AB-2AAB8F528BDC}"/>
          </ac:picMkLst>
        </pc:picChg>
      </pc:sldChg>
      <pc:sldChg chg="modSp add mod modClrScheme chgLayout">
        <pc:chgData name="Kamakshi Prasad Choudhury" userId="dfde8ca6-fe44-4746-b4e5-e78d77b2e1b3" providerId="ADAL" clId="{4050522F-13DB-4719-B27D-AA25DA44BC09}" dt="2022-03-09T15:55:55.790" v="1596" actId="20577"/>
        <pc:sldMkLst>
          <pc:docMk/>
          <pc:sldMk cId="0" sldId="274"/>
        </pc:sldMkLst>
        <pc:spChg chg="mod ord">
          <ac:chgData name="Kamakshi Prasad Choudhury" userId="dfde8ca6-fe44-4746-b4e5-e78d77b2e1b3" providerId="ADAL" clId="{4050522F-13DB-4719-B27D-AA25DA44BC09}" dt="2022-03-09T15:45:18.338" v="1530" actId="1076"/>
          <ac:spMkLst>
            <pc:docMk/>
            <pc:sldMk cId="0" sldId="274"/>
            <ac:spMk id="2" creationId="{00000000-0000-0000-0000-000000000000}"/>
          </ac:spMkLst>
        </pc:spChg>
        <pc:spChg chg="mod">
          <ac:chgData name="Kamakshi Prasad Choudhury" userId="dfde8ca6-fe44-4746-b4e5-e78d77b2e1b3" providerId="ADAL" clId="{4050522F-13DB-4719-B27D-AA25DA44BC09}" dt="2022-03-09T15:55:35.009" v="1575" actId="20577"/>
          <ac:spMkLst>
            <pc:docMk/>
            <pc:sldMk cId="0" sldId="274"/>
            <ac:spMk id="85" creationId="{00000000-0000-0000-0000-000000000000}"/>
          </ac:spMkLst>
        </pc:spChg>
        <pc:spChg chg="mod">
          <ac:chgData name="Kamakshi Prasad Choudhury" userId="dfde8ca6-fe44-4746-b4e5-e78d77b2e1b3" providerId="ADAL" clId="{4050522F-13DB-4719-B27D-AA25DA44BC09}" dt="2022-03-09T15:55:55.790" v="1596" actId="20577"/>
          <ac:spMkLst>
            <pc:docMk/>
            <pc:sldMk cId="0" sldId="274"/>
            <ac:spMk id="86" creationId="{00000000-0000-0000-0000-000000000000}"/>
          </ac:spMkLst>
        </pc:spChg>
      </pc:sldChg>
      <pc:sldChg chg="addSp delSp modSp new mod">
        <pc:chgData name="Kamakshi Prasad Choudhury" userId="dfde8ca6-fe44-4746-b4e5-e78d77b2e1b3" providerId="ADAL" clId="{4050522F-13DB-4719-B27D-AA25DA44BC09}" dt="2022-03-09T16:25:34.959" v="1790" actId="14100"/>
        <pc:sldMkLst>
          <pc:docMk/>
          <pc:sldMk cId="3320019780" sldId="275"/>
        </pc:sldMkLst>
        <pc:spChg chg="add mod">
          <ac:chgData name="Kamakshi Prasad Choudhury" userId="dfde8ca6-fe44-4746-b4e5-e78d77b2e1b3" providerId="ADAL" clId="{4050522F-13DB-4719-B27D-AA25DA44BC09}" dt="2022-03-09T16:22:02.919" v="1762" actId="1076"/>
          <ac:spMkLst>
            <pc:docMk/>
            <pc:sldMk cId="3320019780" sldId="275"/>
            <ac:spMk id="2" creationId="{EBFB2741-2C6F-4EAE-AB18-0E684066680C}"/>
          </ac:spMkLst>
        </pc:spChg>
        <pc:spChg chg="add mod">
          <ac:chgData name="Kamakshi Prasad Choudhury" userId="dfde8ca6-fe44-4746-b4e5-e78d77b2e1b3" providerId="ADAL" clId="{4050522F-13DB-4719-B27D-AA25DA44BC09}" dt="2022-03-09T16:23:52.259" v="1771" actId="14100"/>
          <ac:spMkLst>
            <pc:docMk/>
            <pc:sldMk cId="3320019780" sldId="275"/>
            <ac:spMk id="5" creationId="{A051C295-4CBC-4F55-9336-ED2EF5884273}"/>
          </ac:spMkLst>
        </pc:spChg>
        <pc:spChg chg="add mod">
          <ac:chgData name="Kamakshi Prasad Choudhury" userId="dfde8ca6-fe44-4746-b4e5-e78d77b2e1b3" providerId="ADAL" clId="{4050522F-13DB-4719-B27D-AA25DA44BC09}" dt="2022-03-09T16:22:51.990" v="1765" actId="1076"/>
          <ac:spMkLst>
            <pc:docMk/>
            <pc:sldMk cId="3320019780" sldId="275"/>
            <ac:spMk id="7" creationId="{35CD1943-5A10-4E2E-8D2B-6AA597123B64}"/>
          </ac:spMkLst>
        </pc:spChg>
        <pc:spChg chg="add mod">
          <ac:chgData name="Kamakshi Prasad Choudhury" userId="dfde8ca6-fe44-4746-b4e5-e78d77b2e1b3" providerId="ADAL" clId="{4050522F-13DB-4719-B27D-AA25DA44BC09}" dt="2022-03-09T16:22:51.990" v="1765" actId="1076"/>
          <ac:spMkLst>
            <pc:docMk/>
            <pc:sldMk cId="3320019780" sldId="275"/>
            <ac:spMk id="8" creationId="{14D785F3-1F0F-4711-A78C-A04A287053AC}"/>
          </ac:spMkLst>
        </pc:spChg>
        <pc:spChg chg="add del mod">
          <ac:chgData name="Kamakshi Prasad Choudhury" userId="dfde8ca6-fe44-4746-b4e5-e78d77b2e1b3" providerId="ADAL" clId="{4050522F-13DB-4719-B27D-AA25DA44BC09}" dt="2022-03-09T15:50:43.134" v="1554" actId="21"/>
          <ac:spMkLst>
            <pc:docMk/>
            <pc:sldMk cId="3320019780" sldId="275"/>
            <ac:spMk id="9" creationId="{33012E43-E806-417F-8150-C1D9AB4F9285}"/>
          </ac:spMkLst>
        </pc:spChg>
        <pc:spChg chg="add del mod">
          <ac:chgData name="Kamakshi Prasad Choudhury" userId="dfde8ca6-fe44-4746-b4e5-e78d77b2e1b3" providerId="ADAL" clId="{4050522F-13DB-4719-B27D-AA25DA44BC09}" dt="2022-03-09T15:50:43.134" v="1554" actId="21"/>
          <ac:spMkLst>
            <pc:docMk/>
            <pc:sldMk cId="3320019780" sldId="275"/>
            <ac:spMk id="10" creationId="{2B014F9F-040B-4CEE-975E-48AFF4268A06}"/>
          </ac:spMkLst>
        </pc:spChg>
        <pc:spChg chg="add mod">
          <ac:chgData name="Kamakshi Prasad Choudhury" userId="dfde8ca6-fe44-4746-b4e5-e78d77b2e1b3" providerId="ADAL" clId="{4050522F-13DB-4719-B27D-AA25DA44BC09}" dt="2022-03-09T16:25:11.229" v="1785" actId="1076"/>
          <ac:spMkLst>
            <pc:docMk/>
            <pc:sldMk cId="3320019780" sldId="275"/>
            <ac:spMk id="12" creationId="{0F0372BA-C6BB-4ADB-957E-183EFCD11037}"/>
          </ac:spMkLst>
        </pc:spChg>
        <pc:spChg chg="add mod">
          <ac:chgData name="Kamakshi Prasad Choudhury" userId="dfde8ca6-fe44-4746-b4e5-e78d77b2e1b3" providerId="ADAL" clId="{4050522F-13DB-4719-B27D-AA25DA44BC09}" dt="2022-03-09T16:25:14.449" v="1786" actId="1076"/>
          <ac:spMkLst>
            <pc:docMk/>
            <pc:sldMk cId="3320019780" sldId="275"/>
            <ac:spMk id="13" creationId="{5CCF678A-9AEC-4E64-B579-1E599BBA7999}"/>
          </ac:spMkLst>
        </pc:spChg>
        <pc:spChg chg="add del mod">
          <ac:chgData name="Kamakshi Prasad Choudhury" userId="dfde8ca6-fe44-4746-b4e5-e78d77b2e1b3" providerId="ADAL" clId="{4050522F-13DB-4719-B27D-AA25DA44BC09}" dt="2022-03-09T15:51:28.756" v="1559"/>
          <ac:spMkLst>
            <pc:docMk/>
            <pc:sldMk cId="3320019780" sldId="275"/>
            <ac:spMk id="14" creationId="{61F874B2-6829-4EF5-838A-591C733C6FDE}"/>
          </ac:spMkLst>
        </pc:spChg>
        <pc:spChg chg="add del mod">
          <ac:chgData name="Kamakshi Prasad Choudhury" userId="dfde8ca6-fe44-4746-b4e5-e78d77b2e1b3" providerId="ADAL" clId="{4050522F-13DB-4719-B27D-AA25DA44BC09}" dt="2022-03-09T15:51:28.756" v="1559"/>
          <ac:spMkLst>
            <pc:docMk/>
            <pc:sldMk cId="3320019780" sldId="275"/>
            <ac:spMk id="15" creationId="{C6E76FDE-1786-4278-916F-02A6A3FBE79B}"/>
          </ac:spMkLst>
        </pc:spChg>
        <pc:spChg chg="add del mod">
          <ac:chgData name="Kamakshi Prasad Choudhury" userId="dfde8ca6-fe44-4746-b4e5-e78d77b2e1b3" providerId="ADAL" clId="{4050522F-13DB-4719-B27D-AA25DA44BC09}" dt="2022-03-09T15:53:04.798" v="1570" actId="21"/>
          <ac:spMkLst>
            <pc:docMk/>
            <pc:sldMk cId="3320019780" sldId="275"/>
            <ac:spMk id="16" creationId="{CB5A81EB-3152-41D1-9B96-66AE5DAC7ADC}"/>
          </ac:spMkLst>
        </pc:spChg>
        <pc:spChg chg="add del mod">
          <ac:chgData name="Kamakshi Prasad Choudhury" userId="dfde8ca6-fe44-4746-b4e5-e78d77b2e1b3" providerId="ADAL" clId="{4050522F-13DB-4719-B27D-AA25DA44BC09}" dt="2022-03-09T16:24:43.165" v="1781" actId="21"/>
          <ac:spMkLst>
            <pc:docMk/>
            <pc:sldMk cId="3320019780" sldId="275"/>
            <ac:spMk id="20" creationId="{53C700B2-5C99-48BC-82F9-E02CBEC966FB}"/>
          </ac:spMkLst>
        </pc:spChg>
        <pc:spChg chg="add mod ord">
          <ac:chgData name="Kamakshi Prasad Choudhury" userId="dfde8ca6-fe44-4746-b4e5-e78d77b2e1b3" providerId="ADAL" clId="{4050522F-13DB-4719-B27D-AA25DA44BC09}" dt="2022-03-09T16:24:01.098" v="1772" actId="14100"/>
          <ac:spMkLst>
            <pc:docMk/>
            <pc:sldMk cId="3320019780" sldId="275"/>
            <ac:spMk id="21" creationId="{CB5C3605-B604-4757-B128-C1E7ED611923}"/>
          </ac:spMkLst>
        </pc:spChg>
        <pc:spChg chg="add mod ord">
          <ac:chgData name="Kamakshi Prasad Choudhury" userId="dfde8ca6-fe44-4746-b4e5-e78d77b2e1b3" providerId="ADAL" clId="{4050522F-13DB-4719-B27D-AA25DA44BC09}" dt="2022-03-09T16:24:09.779" v="1773" actId="1076"/>
          <ac:spMkLst>
            <pc:docMk/>
            <pc:sldMk cId="3320019780" sldId="275"/>
            <ac:spMk id="22" creationId="{E7DEC187-AE88-495A-BAFA-B262B64DE17F}"/>
          </ac:spMkLst>
        </pc:spChg>
        <pc:spChg chg="add mod ord">
          <ac:chgData name="Kamakshi Prasad Choudhury" userId="dfde8ca6-fe44-4746-b4e5-e78d77b2e1b3" providerId="ADAL" clId="{4050522F-13DB-4719-B27D-AA25DA44BC09}" dt="2022-03-09T16:24:14.268" v="1774" actId="1076"/>
          <ac:spMkLst>
            <pc:docMk/>
            <pc:sldMk cId="3320019780" sldId="275"/>
            <ac:spMk id="23" creationId="{15AAC485-3740-4C91-9F28-F66D0B17284D}"/>
          </ac:spMkLst>
        </pc:spChg>
        <pc:spChg chg="add mod ord">
          <ac:chgData name="Kamakshi Prasad Choudhury" userId="dfde8ca6-fe44-4746-b4e5-e78d77b2e1b3" providerId="ADAL" clId="{4050522F-13DB-4719-B27D-AA25DA44BC09}" dt="2022-03-09T16:24:20.269" v="1775" actId="1076"/>
          <ac:spMkLst>
            <pc:docMk/>
            <pc:sldMk cId="3320019780" sldId="275"/>
            <ac:spMk id="24" creationId="{C230E5E8-5BCB-4148-8080-466FB8249A3F}"/>
          </ac:spMkLst>
        </pc:spChg>
        <pc:spChg chg="add del mod ord">
          <ac:chgData name="Kamakshi Prasad Choudhury" userId="dfde8ca6-fe44-4746-b4e5-e78d77b2e1b3" providerId="ADAL" clId="{4050522F-13DB-4719-B27D-AA25DA44BC09}" dt="2022-03-09T16:24:40.569" v="1780" actId="14100"/>
          <ac:spMkLst>
            <pc:docMk/>
            <pc:sldMk cId="3320019780" sldId="275"/>
            <ac:spMk id="25" creationId="{BC6901F5-80E1-4B92-B6F9-6FBA36F01B14}"/>
          </ac:spMkLst>
        </pc:spChg>
        <pc:spChg chg="add mod">
          <ac:chgData name="Kamakshi Prasad Choudhury" userId="dfde8ca6-fe44-4746-b4e5-e78d77b2e1b3" providerId="ADAL" clId="{4050522F-13DB-4719-B27D-AA25DA44BC09}" dt="2022-03-09T16:24:58.009" v="1784" actId="14100"/>
          <ac:spMkLst>
            <pc:docMk/>
            <pc:sldMk cId="3320019780" sldId="275"/>
            <ac:spMk id="26" creationId="{23B26A9F-A164-44E5-AA4A-311422AABD3D}"/>
          </ac:spMkLst>
        </pc:spChg>
        <pc:spChg chg="add mod">
          <ac:chgData name="Kamakshi Prasad Choudhury" userId="dfde8ca6-fe44-4746-b4e5-e78d77b2e1b3" providerId="ADAL" clId="{4050522F-13DB-4719-B27D-AA25DA44BC09}" dt="2022-03-09T16:25:34.959" v="1790" actId="14100"/>
          <ac:spMkLst>
            <pc:docMk/>
            <pc:sldMk cId="3320019780" sldId="275"/>
            <ac:spMk id="27" creationId="{8DB63758-23CC-4A93-ACED-048DA67ED31E}"/>
          </ac:spMkLst>
        </pc:spChg>
        <pc:cxnChg chg="add del mod">
          <ac:chgData name="Kamakshi Prasad Choudhury" userId="dfde8ca6-fe44-4746-b4e5-e78d77b2e1b3" providerId="ADAL" clId="{4050522F-13DB-4719-B27D-AA25DA44BC09}" dt="2022-03-09T16:19:19.462" v="1743" actId="478"/>
          <ac:cxnSpMkLst>
            <pc:docMk/>
            <pc:sldMk cId="3320019780" sldId="275"/>
            <ac:cxnSpMk id="4" creationId="{E60280A2-F113-4E14-83BE-04506B101125}"/>
          </ac:cxnSpMkLst>
        </pc:cxnChg>
        <pc:cxnChg chg="add del mod">
          <ac:chgData name="Kamakshi Prasad Choudhury" userId="dfde8ca6-fe44-4746-b4e5-e78d77b2e1b3" providerId="ADAL" clId="{4050522F-13DB-4719-B27D-AA25DA44BC09}" dt="2022-03-09T16:19:21.942" v="1744" actId="478"/>
          <ac:cxnSpMkLst>
            <pc:docMk/>
            <pc:sldMk cId="3320019780" sldId="275"/>
            <ac:cxnSpMk id="6" creationId="{EFA9AE20-AF1E-40BB-AB2C-06D306449570}"/>
          </ac:cxnSpMkLst>
        </pc:cxnChg>
        <pc:cxnChg chg="add del mod">
          <ac:chgData name="Kamakshi Prasad Choudhury" userId="dfde8ca6-fe44-4746-b4e5-e78d77b2e1b3" providerId="ADAL" clId="{4050522F-13DB-4719-B27D-AA25DA44BC09}" dt="2022-03-09T16:19:49.855" v="1747" actId="478"/>
          <ac:cxnSpMkLst>
            <pc:docMk/>
            <pc:sldMk cId="3320019780" sldId="275"/>
            <ac:cxnSpMk id="11" creationId="{B36986CE-8982-46ED-919C-D32F5A06351B}"/>
          </ac:cxnSpMkLst>
        </pc:cxnChg>
        <pc:cxnChg chg="add del mod">
          <ac:chgData name="Kamakshi Prasad Choudhury" userId="dfde8ca6-fe44-4746-b4e5-e78d77b2e1b3" providerId="ADAL" clId="{4050522F-13DB-4719-B27D-AA25DA44BC09}" dt="2022-03-09T16:20:39.952" v="1753" actId="478"/>
          <ac:cxnSpMkLst>
            <pc:docMk/>
            <pc:sldMk cId="3320019780" sldId="275"/>
            <ac:cxnSpMk id="18" creationId="{D4AAE656-4B00-4533-B0BD-694196049D93}"/>
          </ac:cxnSpMkLst>
        </pc:cxnChg>
      </pc:sldChg>
      <pc:sldChg chg="modSp new mod">
        <pc:chgData name="Kamakshi Prasad Choudhury" userId="dfde8ca6-fe44-4746-b4e5-e78d77b2e1b3" providerId="ADAL" clId="{4050522F-13DB-4719-B27D-AA25DA44BC09}" dt="2022-03-09T16:26:26.221" v="1811" actId="113"/>
        <pc:sldMkLst>
          <pc:docMk/>
          <pc:sldMk cId="1671496277" sldId="276"/>
        </pc:sldMkLst>
        <pc:spChg chg="mod">
          <ac:chgData name="Kamakshi Prasad Choudhury" userId="dfde8ca6-fe44-4746-b4e5-e78d77b2e1b3" providerId="ADAL" clId="{4050522F-13DB-4719-B27D-AA25DA44BC09}" dt="2022-03-09T16:26:26.221" v="1811" actId="113"/>
          <ac:spMkLst>
            <pc:docMk/>
            <pc:sldMk cId="1671496277" sldId="276"/>
            <ac:spMk id="2" creationId="{49005164-9001-4AC2-A9F2-D51E3BE4E36E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69B46-CD8C-4A62-ADD4-A6A8B79F1E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83317E-E9DB-405B-B198-2C241EC512B3}">
      <dgm:prSet/>
      <dgm:spPr/>
      <dgm:t>
        <a:bodyPr/>
        <a:lstStyle/>
        <a:p>
          <a:r>
            <a:rPr lang="en-IE"/>
            <a:t>What is Testing?</a:t>
          </a:r>
          <a:endParaRPr lang="en-US"/>
        </a:p>
      </dgm:t>
    </dgm:pt>
    <dgm:pt modelId="{F836F752-6135-412B-AFD8-06245129E4A9}" type="parTrans" cxnId="{B1D02570-7CE5-4A0C-9CFF-8BCF47B739FF}">
      <dgm:prSet/>
      <dgm:spPr/>
      <dgm:t>
        <a:bodyPr/>
        <a:lstStyle/>
        <a:p>
          <a:endParaRPr lang="en-US"/>
        </a:p>
      </dgm:t>
    </dgm:pt>
    <dgm:pt modelId="{E35E8BD4-B8DE-4CA2-98A0-01120700CC1D}" type="sibTrans" cxnId="{B1D02570-7CE5-4A0C-9CFF-8BCF47B739FF}">
      <dgm:prSet/>
      <dgm:spPr/>
      <dgm:t>
        <a:bodyPr/>
        <a:lstStyle/>
        <a:p>
          <a:endParaRPr lang="en-US"/>
        </a:p>
      </dgm:t>
    </dgm:pt>
    <dgm:pt modelId="{BA758702-983A-4A14-B284-3AA4F8071E1D}">
      <dgm:prSet/>
      <dgm:spPr/>
      <dgm:t>
        <a:bodyPr/>
        <a:lstStyle/>
        <a:p>
          <a:r>
            <a:rPr lang="en-IE"/>
            <a:t>Need to Test?</a:t>
          </a:r>
          <a:endParaRPr lang="en-US"/>
        </a:p>
      </dgm:t>
    </dgm:pt>
    <dgm:pt modelId="{E8F294F9-CA3B-44C4-ADF9-1AB2F5DD2F4C}" type="parTrans" cxnId="{AD380F94-C601-4D31-B8C9-4926B9E8175A}">
      <dgm:prSet/>
      <dgm:spPr/>
      <dgm:t>
        <a:bodyPr/>
        <a:lstStyle/>
        <a:p>
          <a:endParaRPr lang="en-US"/>
        </a:p>
      </dgm:t>
    </dgm:pt>
    <dgm:pt modelId="{1EBC436C-0E8B-4631-86AE-90B4CC499FE1}" type="sibTrans" cxnId="{AD380F94-C601-4D31-B8C9-4926B9E8175A}">
      <dgm:prSet/>
      <dgm:spPr/>
      <dgm:t>
        <a:bodyPr/>
        <a:lstStyle/>
        <a:p>
          <a:endParaRPr lang="en-US"/>
        </a:p>
      </dgm:t>
    </dgm:pt>
    <dgm:pt modelId="{787EB430-9E31-4C1E-B966-A2A53C447E08}">
      <dgm:prSet/>
      <dgm:spPr/>
      <dgm:t>
        <a:bodyPr/>
        <a:lstStyle/>
        <a:p>
          <a:r>
            <a:rPr lang="en-IE"/>
            <a:t>Software testing vs ML Testing</a:t>
          </a:r>
          <a:endParaRPr lang="en-US"/>
        </a:p>
      </dgm:t>
    </dgm:pt>
    <dgm:pt modelId="{015FEF63-9A91-4797-96B1-8EFDB4059874}" type="parTrans" cxnId="{48E01880-A353-4B97-9F2B-AE7508177D62}">
      <dgm:prSet/>
      <dgm:spPr/>
      <dgm:t>
        <a:bodyPr/>
        <a:lstStyle/>
        <a:p>
          <a:endParaRPr lang="en-US"/>
        </a:p>
      </dgm:t>
    </dgm:pt>
    <dgm:pt modelId="{BAD399C0-CCA2-4148-8485-48F7E3290F3C}" type="sibTrans" cxnId="{48E01880-A353-4B97-9F2B-AE7508177D62}">
      <dgm:prSet/>
      <dgm:spPr/>
      <dgm:t>
        <a:bodyPr/>
        <a:lstStyle/>
        <a:p>
          <a:endParaRPr lang="en-US"/>
        </a:p>
      </dgm:t>
    </dgm:pt>
    <dgm:pt modelId="{21A9B88B-065B-4DD9-8EE5-9C5A6202EAD1}">
      <dgm:prSet/>
      <dgm:spPr/>
      <dgm:t>
        <a:bodyPr/>
        <a:lstStyle/>
        <a:p>
          <a:r>
            <a:rPr lang="en-IN"/>
            <a:t>Model Testing vs Model Evaluation</a:t>
          </a:r>
          <a:endParaRPr lang="en-US"/>
        </a:p>
      </dgm:t>
    </dgm:pt>
    <dgm:pt modelId="{53075EED-53B2-4C4A-8CF2-C5C1C4BD7119}" type="parTrans" cxnId="{18C699EB-06BE-4179-B924-083419B1D8B3}">
      <dgm:prSet/>
      <dgm:spPr/>
      <dgm:t>
        <a:bodyPr/>
        <a:lstStyle/>
        <a:p>
          <a:endParaRPr lang="en-US"/>
        </a:p>
      </dgm:t>
    </dgm:pt>
    <dgm:pt modelId="{39933067-8371-4AC9-8709-0788EE44B540}" type="sibTrans" cxnId="{18C699EB-06BE-4179-B924-083419B1D8B3}">
      <dgm:prSet/>
      <dgm:spPr/>
      <dgm:t>
        <a:bodyPr/>
        <a:lstStyle/>
        <a:p>
          <a:endParaRPr lang="en-US"/>
        </a:p>
      </dgm:t>
    </dgm:pt>
    <dgm:pt modelId="{D5853CD6-C506-461B-B82A-765CE9B09254}">
      <dgm:prSet/>
      <dgm:spPr/>
      <dgm:t>
        <a:bodyPr/>
        <a:lstStyle/>
        <a:p>
          <a:r>
            <a:rPr lang="en-IN"/>
            <a:t>Types of Testing</a:t>
          </a:r>
          <a:endParaRPr lang="en-US"/>
        </a:p>
      </dgm:t>
    </dgm:pt>
    <dgm:pt modelId="{F5EF20D4-CE43-429F-8893-04809DBE8D6E}" type="parTrans" cxnId="{E29E87C7-5524-4181-B648-4163418A6A1B}">
      <dgm:prSet/>
      <dgm:spPr/>
      <dgm:t>
        <a:bodyPr/>
        <a:lstStyle/>
        <a:p>
          <a:endParaRPr lang="en-US"/>
        </a:p>
      </dgm:t>
    </dgm:pt>
    <dgm:pt modelId="{3B7AF3E3-12A3-42D4-8A30-F0DC322800FE}" type="sibTrans" cxnId="{E29E87C7-5524-4181-B648-4163418A6A1B}">
      <dgm:prSet/>
      <dgm:spPr/>
      <dgm:t>
        <a:bodyPr/>
        <a:lstStyle/>
        <a:p>
          <a:endParaRPr lang="en-US"/>
        </a:p>
      </dgm:t>
    </dgm:pt>
    <dgm:pt modelId="{7E212455-6EEE-4C3E-9EF1-1DB27416CC06}">
      <dgm:prSet/>
      <dgm:spPr/>
      <dgm:t>
        <a:bodyPr/>
        <a:lstStyle/>
        <a:p>
          <a:r>
            <a:rPr lang="en-IN" dirty="0"/>
            <a:t>Testing Philosophy</a:t>
          </a:r>
          <a:endParaRPr lang="en-US" dirty="0"/>
        </a:p>
      </dgm:t>
    </dgm:pt>
    <dgm:pt modelId="{C461AEB6-3414-4173-AD48-12FF3768C855}" type="parTrans" cxnId="{F3E91D39-C717-4D26-9CFC-8F23A6C337D9}">
      <dgm:prSet/>
      <dgm:spPr/>
      <dgm:t>
        <a:bodyPr/>
        <a:lstStyle/>
        <a:p>
          <a:endParaRPr lang="en-US"/>
        </a:p>
      </dgm:t>
    </dgm:pt>
    <dgm:pt modelId="{A40C5C59-CF33-40FE-9CDD-E244C2CF5373}" type="sibTrans" cxnId="{F3E91D39-C717-4D26-9CFC-8F23A6C337D9}">
      <dgm:prSet/>
      <dgm:spPr/>
      <dgm:t>
        <a:bodyPr/>
        <a:lstStyle/>
        <a:p>
          <a:endParaRPr lang="en-US"/>
        </a:p>
      </dgm:t>
    </dgm:pt>
    <dgm:pt modelId="{063A5658-DE68-44ED-AB00-A525CCD29B21}" type="pres">
      <dgm:prSet presAssocID="{C2669B46-CD8C-4A62-ADD4-A6A8B79F1E6C}" presName="linear" presStyleCnt="0">
        <dgm:presLayoutVars>
          <dgm:dir/>
          <dgm:animLvl val="lvl"/>
          <dgm:resizeHandles val="exact"/>
        </dgm:presLayoutVars>
      </dgm:prSet>
      <dgm:spPr/>
    </dgm:pt>
    <dgm:pt modelId="{C8879B22-0005-4D74-80DB-ECBCA4D3A3B3}" type="pres">
      <dgm:prSet presAssocID="{BF83317E-E9DB-405B-B198-2C241EC512B3}" presName="parentLin" presStyleCnt="0"/>
      <dgm:spPr/>
    </dgm:pt>
    <dgm:pt modelId="{03D20BA6-D002-41A4-A3E8-4BEF33FD6C72}" type="pres">
      <dgm:prSet presAssocID="{BF83317E-E9DB-405B-B198-2C241EC512B3}" presName="parentLeftMargin" presStyleLbl="node1" presStyleIdx="0" presStyleCnt="6"/>
      <dgm:spPr/>
    </dgm:pt>
    <dgm:pt modelId="{A609242C-4D22-4467-9DCF-6492FEFBC113}" type="pres">
      <dgm:prSet presAssocID="{BF83317E-E9DB-405B-B198-2C241EC512B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5E78DCE-ACF8-4D1D-B5D2-C63D32474984}" type="pres">
      <dgm:prSet presAssocID="{BF83317E-E9DB-405B-B198-2C241EC512B3}" presName="negativeSpace" presStyleCnt="0"/>
      <dgm:spPr/>
    </dgm:pt>
    <dgm:pt modelId="{64A95A0C-7191-45BE-AEF5-51433F21167C}" type="pres">
      <dgm:prSet presAssocID="{BF83317E-E9DB-405B-B198-2C241EC512B3}" presName="childText" presStyleLbl="conFgAcc1" presStyleIdx="0" presStyleCnt="6">
        <dgm:presLayoutVars>
          <dgm:bulletEnabled val="1"/>
        </dgm:presLayoutVars>
      </dgm:prSet>
      <dgm:spPr/>
    </dgm:pt>
    <dgm:pt modelId="{D6E3057F-B339-4EA8-9F4F-19F552A30C3E}" type="pres">
      <dgm:prSet presAssocID="{E35E8BD4-B8DE-4CA2-98A0-01120700CC1D}" presName="spaceBetweenRectangles" presStyleCnt="0"/>
      <dgm:spPr/>
    </dgm:pt>
    <dgm:pt modelId="{84F55833-C91C-428D-A7C2-AE20443E2272}" type="pres">
      <dgm:prSet presAssocID="{BA758702-983A-4A14-B284-3AA4F8071E1D}" presName="parentLin" presStyleCnt="0"/>
      <dgm:spPr/>
    </dgm:pt>
    <dgm:pt modelId="{6DA4F900-6B53-48B8-A11F-F2C95059D1CD}" type="pres">
      <dgm:prSet presAssocID="{BA758702-983A-4A14-B284-3AA4F8071E1D}" presName="parentLeftMargin" presStyleLbl="node1" presStyleIdx="0" presStyleCnt="6"/>
      <dgm:spPr/>
    </dgm:pt>
    <dgm:pt modelId="{46F9A3B0-9869-4186-A8E0-E77048CC4539}" type="pres">
      <dgm:prSet presAssocID="{BA758702-983A-4A14-B284-3AA4F8071E1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49D31E0-BA92-4D76-AE9A-0B40EA77F770}" type="pres">
      <dgm:prSet presAssocID="{BA758702-983A-4A14-B284-3AA4F8071E1D}" presName="negativeSpace" presStyleCnt="0"/>
      <dgm:spPr/>
    </dgm:pt>
    <dgm:pt modelId="{43FFBE05-8580-463E-9514-87BB8D225293}" type="pres">
      <dgm:prSet presAssocID="{BA758702-983A-4A14-B284-3AA4F8071E1D}" presName="childText" presStyleLbl="conFgAcc1" presStyleIdx="1" presStyleCnt="6">
        <dgm:presLayoutVars>
          <dgm:bulletEnabled val="1"/>
        </dgm:presLayoutVars>
      </dgm:prSet>
      <dgm:spPr/>
    </dgm:pt>
    <dgm:pt modelId="{4C214AC1-3A2A-4C8B-9397-0DFD5874C9D6}" type="pres">
      <dgm:prSet presAssocID="{1EBC436C-0E8B-4631-86AE-90B4CC499FE1}" presName="spaceBetweenRectangles" presStyleCnt="0"/>
      <dgm:spPr/>
    </dgm:pt>
    <dgm:pt modelId="{FEC01CB1-BEE5-4146-9AE9-649C1565F098}" type="pres">
      <dgm:prSet presAssocID="{787EB430-9E31-4C1E-B966-A2A53C447E08}" presName="parentLin" presStyleCnt="0"/>
      <dgm:spPr/>
    </dgm:pt>
    <dgm:pt modelId="{187CE83C-F7F4-4910-9CE9-BB549841419A}" type="pres">
      <dgm:prSet presAssocID="{787EB430-9E31-4C1E-B966-A2A53C447E08}" presName="parentLeftMargin" presStyleLbl="node1" presStyleIdx="1" presStyleCnt="6"/>
      <dgm:spPr/>
    </dgm:pt>
    <dgm:pt modelId="{BF1B300F-F4BA-4185-BD9D-3E6EDF032CFF}" type="pres">
      <dgm:prSet presAssocID="{787EB430-9E31-4C1E-B966-A2A53C447E0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BA97B44-AB3F-45B2-A429-099F1EE6C599}" type="pres">
      <dgm:prSet presAssocID="{787EB430-9E31-4C1E-B966-A2A53C447E08}" presName="negativeSpace" presStyleCnt="0"/>
      <dgm:spPr/>
    </dgm:pt>
    <dgm:pt modelId="{2F418B8A-39E7-45EA-A955-2B8E50F1EBF1}" type="pres">
      <dgm:prSet presAssocID="{787EB430-9E31-4C1E-B966-A2A53C447E08}" presName="childText" presStyleLbl="conFgAcc1" presStyleIdx="2" presStyleCnt="6">
        <dgm:presLayoutVars>
          <dgm:bulletEnabled val="1"/>
        </dgm:presLayoutVars>
      </dgm:prSet>
      <dgm:spPr/>
    </dgm:pt>
    <dgm:pt modelId="{C93A7203-BC61-4FFE-8A9C-41109C546700}" type="pres">
      <dgm:prSet presAssocID="{BAD399C0-CCA2-4148-8485-48F7E3290F3C}" presName="spaceBetweenRectangles" presStyleCnt="0"/>
      <dgm:spPr/>
    </dgm:pt>
    <dgm:pt modelId="{EF94B8F1-29E1-43AD-B674-52A230D40D1B}" type="pres">
      <dgm:prSet presAssocID="{21A9B88B-065B-4DD9-8EE5-9C5A6202EAD1}" presName="parentLin" presStyleCnt="0"/>
      <dgm:spPr/>
    </dgm:pt>
    <dgm:pt modelId="{1D039067-9BAA-4906-9C16-C72966F228E7}" type="pres">
      <dgm:prSet presAssocID="{21A9B88B-065B-4DD9-8EE5-9C5A6202EAD1}" presName="parentLeftMargin" presStyleLbl="node1" presStyleIdx="2" presStyleCnt="6"/>
      <dgm:spPr/>
    </dgm:pt>
    <dgm:pt modelId="{D7470245-832B-419B-9025-FE44A21C1DC6}" type="pres">
      <dgm:prSet presAssocID="{21A9B88B-065B-4DD9-8EE5-9C5A6202EAD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A3BE687-1750-415F-A992-FB3B48D217DE}" type="pres">
      <dgm:prSet presAssocID="{21A9B88B-065B-4DD9-8EE5-9C5A6202EAD1}" presName="negativeSpace" presStyleCnt="0"/>
      <dgm:spPr/>
    </dgm:pt>
    <dgm:pt modelId="{C9CA27D6-A77B-4B52-A057-9266D9F43B2A}" type="pres">
      <dgm:prSet presAssocID="{21A9B88B-065B-4DD9-8EE5-9C5A6202EAD1}" presName="childText" presStyleLbl="conFgAcc1" presStyleIdx="3" presStyleCnt="6">
        <dgm:presLayoutVars>
          <dgm:bulletEnabled val="1"/>
        </dgm:presLayoutVars>
      </dgm:prSet>
      <dgm:spPr/>
    </dgm:pt>
    <dgm:pt modelId="{437B0A07-4937-4D68-8FC0-06041EDF2174}" type="pres">
      <dgm:prSet presAssocID="{39933067-8371-4AC9-8709-0788EE44B540}" presName="spaceBetweenRectangles" presStyleCnt="0"/>
      <dgm:spPr/>
    </dgm:pt>
    <dgm:pt modelId="{E0EE80AA-10AA-4436-9FD5-1F9E99551393}" type="pres">
      <dgm:prSet presAssocID="{D5853CD6-C506-461B-B82A-765CE9B09254}" presName="parentLin" presStyleCnt="0"/>
      <dgm:spPr/>
    </dgm:pt>
    <dgm:pt modelId="{C821B2DF-23E6-4AD8-A0AC-68990316D917}" type="pres">
      <dgm:prSet presAssocID="{D5853CD6-C506-461B-B82A-765CE9B09254}" presName="parentLeftMargin" presStyleLbl="node1" presStyleIdx="3" presStyleCnt="6"/>
      <dgm:spPr/>
    </dgm:pt>
    <dgm:pt modelId="{9717228C-E890-413C-8C47-5CD0C84D974D}" type="pres">
      <dgm:prSet presAssocID="{D5853CD6-C506-461B-B82A-765CE9B0925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CDED79-E602-4E20-9CE3-8C2CB38753CC}" type="pres">
      <dgm:prSet presAssocID="{D5853CD6-C506-461B-B82A-765CE9B09254}" presName="negativeSpace" presStyleCnt="0"/>
      <dgm:spPr/>
    </dgm:pt>
    <dgm:pt modelId="{E1A522FC-8066-4457-BBAC-C24D5BBF82F1}" type="pres">
      <dgm:prSet presAssocID="{D5853CD6-C506-461B-B82A-765CE9B09254}" presName="childText" presStyleLbl="conFgAcc1" presStyleIdx="4" presStyleCnt="6">
        <dgm:presLayoutVars>
          <dgm:bulletEnabled val="1"/>
        </dgm:presLayoutVars>
      </dgm:prSet>
      <dgm:spPr/>
    </dgm:pt>
    <dgm:pt modelId="{AE9A4E01-39E9-4B31-B42E-61B767A87074}" type="pres">
      <dgm:prSet presAssocID="{3B7AF3E3-12A3-42D4-8A30-F0DC322800FE}" presName="spaceBetweenRectangles" presStyleCnt="0"/>
      <dgm:spPr/>
    </dgm:pt>
    <dgm:pt modelId="{F1566883-CD07-4475-83AE-376E48757849}" type="pres">
      <dgm:prSet presAssocID="{7E212455-6EEE-4C3E-9EF1-1DB27416CC06}" presName="parentLin" presStyleCnt="0"/>
      <dgm:spPr/>
    </dgm:pt>
    <dgm:pt modelId="{157343C0-896C-4F8D-BBAF-5CFB1E401017}" type="pres">
      <dgm:prSet presAssocID="{7E212455-6EEE-4C3E-9EF1-1DB27416CC06}" presName="parentLeftMargin" presStyleLbl="node1" presStyleIdx="4" presStyleCnt="6"/>
      <dgm:spPr/>
    </dgm:pt>
    <dgm:pt modelId="{99316969-20E7-4D7B-9F0C-829D6045A433}" type="pres">
      <dgm:prSet presAssocID="{7E212455-6EEE-4C3E-9EF1-1DB27416CC0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AD2C7D9-0472-457D-9D77-52CB8278AF99}" type="pres">
      <dgm:prSet presAssocID="{7E212455-6EEE-4C3E-9EF1-1DB27416CC06}" presName="negativeSpace" presStyleCnt="0"/>
      <dgm:spPr/>
    </dgm:pt>
    <dgm:pt modelId="{870FF771-213F-450A-AD4B-93CB6EEF81CC}" type="pres">
      <dgm:prSet presAssocID="{7E212455-6EEE-4C3E-9EF1-1DB27416CC0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4B0B40A-98D5-4A4E-B22F-4AF8C97021A7}" type="presOf" srcId="{BF83317E-E9DB-405B-B198-2C241EC512B3}" destId="{03D20BA6-D002-41A4-A3E8-4BEF33FD6C72}" srcOrd="0" destOrd="0" presId="urn:microsoft.com/office/officeart/2005/8/layout/list1"/>
    <dgm:cxn modelId="{6641540C-E899-4D99-801C-F56C5281B219}" type="presOf" srcId="{C2669B46-CD8C-4A62-ADD4-A6A8B79F1E6C}" destId="{063A5658-DE68-44ED-AB00-A525CCD29B21}" srcOrd="0" destOrd="0" presId="urn:microsoft.com/office/officeart/2005/8/layout/list1"/>
    <dgm:cxn modelId="{94649117-329B-467D-B0BA-A4AC374DF5F0}" type="presOf" srcId="{BF83317E-E9DB-405B-B198-2C241EC512B3}" destId="{A609242C-4D22-4467-9DCF-6492FEFBC113}" srcOrd="1" destOrd="0" presId="urn:microsoft.com/office/officeart/2005/8/layout/list1"/>
    <dgm:cxn modelId="{EEDAD323-EE88-4606-814F-225B5063B998}" type="presOf" srcId="{D5853CD6-C506-461B-B82A-765CE9B09254}" destId="{9717228C-E890-413C-8C47-5CD0C84D974D}" srcOrd="1" destOrd="0" presId="urn:microsoft.com/office/officeart/2005/8/layout/list1"/>
    <dgm:cxn modelId="{F3E91D39-C717-4D26-9CFC-8F23A6C337D9}" srcId="{C2669B46-CD8C-4A62-ADD4-A6A8B79F1E6C}" destId="{7E212455-6EEE-4C3E-9EF1-1DB27416CC06}" srcOrd="5" destOrd="0" parTransId="{C461AEB6-3414-4173-AD48-12FF3768C855}" sibTransId="{A40C5C59-CF33-40FE-9CDD-E244C2CF5373}"/>
    <dgm:cxn modelId="{563C8940-FB6D-4BB6-86B1-5CD958F29BA7}" type="presOf" srcId="{787EB430-9E31-4C1E-B966-A2A53C447E08}" destId="{187CE83C-F7F4-4910-9CE9-BB549841419A}" srcOrd="0" destOrd="0" presId="urn:microsoft.com/office/officeart/2005/8/layout/list1"/>
    <dgm:cxn modelId="{000A766A-2601-477A-9D10-4A0B2A502FF0}" type="presOf" srcId="{21A9B88B-065B-4DD9-8EE5-9C5A6202EAD1}" destId="{D7470245-832B-419B-9025-FE44A21C1DC6}" srcOrd="1" destOrd="0" presId="urn:microsoft.com/office/officeart/2005/8/layout/list1"/>
    <dgm:cxn modelId="{1049D24E-D8D2-47B0-897A-FE466B0D8B0E}" type="presOf" srcId="{BA758702-983A-4A14-B284-3AA4F8071E1D}" destId="{46F9A3B0-9869-4186-A8E0-E77048CC4539}" srcOrd="1" destOrd="0" presId="urn:microsoft.com/office/officeart/2005/8/layout/list1"/>
    <dgm:cxn modelId="{B1D02570-7CE5-4A0C-9CFF-8BCF47B739FF}" srcId="{C2669B46-CD8C-4A62-ADD4-A6A8B79F1E6C}" destId="{BF83317E-E9DB-405B-B198-2C241EC512B3}" srcOrd="0" destOrd="0" parTransId="{F836F752-6135-412B-AFD8-06245129E4A9}" sibTransId="{E35E8BD4-B8DE-4CA2-98A0-01120700CC1D}"/>
    <dgm:cxn modelId="{48E01880-A353-4B97-9F2B-AE7508177D62}" srcId="{C2669B46-CD8C-4A62-ADD4-A6A8B79F1E6C}" destId="{787EB430-9E31-4C1E-B966-A2A53C447E08}" srcOrd="2" destOrd="0" parTransId="{015FEF63-9A91-4797-96B1-8EFDB4059874}" sibTransId="{BAD399C0-CCA2-4148-8485-48F7E3290F3C}"/>
    <dgm:cxn modelId="{EFE2F292-3DB4-4B95-AC8A-E8605DA905D9}" type="presOf" srcId="{7E212455-6EEE-4C3E-9EF1-1DB27416CC06}" destId="{157343C0-896C-4F8D-BBAF-5CFB1E401017}" srcOrd="0" destOrd="0" presId="urn:microsoft.com/office/officeart/2005/8/layout/list1"/>
    <dgm:cxn modelId="{AD380F94-C601-4D31-B8C9-4926B9E8175A}" srcId="{C2669B46-CD8C-4A62-ADD4-A6A8B79F1E6C}" destId="{BA758702-983A-4A14-B284-3AA4F8071E1D}" srcOrd="1" destOrd="0" parTransId="{E8F294F9-CA3B-44C4-ADF9-1AB2F5DD2F4C}" sibTransId="{1EBC436C-0E8B-4631-86AE-90B4CC499FE1}"/>
    <dgm:cxn modelId="{3BEA7EC2-9CD1-46A9-B01D-B11CA71DE252}" type="presOf" srcId="{787EB430-9E31-4C1E-B966-A2A53C447E08}" destId="{BF1B300F-F4BA-4185-BD9D-3E6EDF032CFF}" srcOrd="1" destOrd="0" presId="urn:microsoft.com/office/officeart/2005/8/layout/list1"/>
    <dgm:cxn modelId="{D0E3FCC6-94C0-48EF-B222-825ECA386C59}" type="presOf" srcId="{7E212455-6EEE-4C3E-9EF1-1DB27416CC06}" destId="{99316969-20E7-4D7B-9F0C-829D6045A433}" srcOrd="1" destOrd="0" presId="urn:microsoft.com/office/officeart/2005/8/layout/list1"/>
    <dgm:cxn modelId="{E29E87C7-5524-4181-B648-4163418A6A1B}" srcId="{C2669B46-CD8C-4A62-ADD4-A6A8B79F1E6C}" destId="{D5853CD6-C506-461B-B82A-765CE9B09254}" srcOrd="4" destOrd="0" parTransId="{F5EF20D4-CE43-429F-8893-04809DBE8D6E}" sibTransId="{3B7AF3E3-12A3-42D4-8A30-F0DC322800FE}"/>
    <dgm:cxn modelId="{AA70DFE2-9B69-4AF0-BBA6-F7F3E3BC7A18}" type="presOf" srcId="{21A9B88B-065B-4DD9-8EE5-9C5A6202EAD1}" destId="{1D039067-9BAA-4906-9C16-C72966F228E7}" srcOrd="0" destOrd="0" presId="urn:microsoft.com/office/officeart/2005/8/layout/list1"/>
    <dgm:cxn modelId="{CB6902E6-7718-498F-B7E1-51A0976909AE}" type="presOf" srcId="{D5853CD6-C506-461B-B82A-765CE9B09254}" destId="{C821B2DF-23E6-4AD8-A0AC-68990316D917}" srcOrd="0" destOrd="0" presId="urn:microsoft.com/office/officeart/2005/8/layout/list1"/>
    <dgm:cxn modelId="{18C699EB-06BE-4179-B924-083419B1D8B3}" srcId="{C2669B46-CD8C-4A62-ADD4-A6A8B79F1E6C}" destId="{21A9B88B-065B-4DD9-8EE5-9C5A6202EAD1}" srcOrd="3" destOrd="0" parTransId="{53075EED-53B2-4C4A-8CF2-C5C1C4BD7119}" sibTransId="{39933067-8371-4AC9-8709-0788EE44B540}"/>
    <dgm:cxn modelId="{DAEF45F8-3553-4CF6-93FB-39E7A130A117}" type="presOf" srcId="{BA758702-983A-4A14-B284-3AA4F8071E1D}" destId="{6DA4F900-6B53-48B8-A11F-F2C95059D1CD}" srcOrd="0" destOrd="0" presId="urn:microsoft.com/office/officeart/2005/8/layout/list1"/>
    <dgm:cxn modelId="{8370481E-45B4-4462-91DC-7D9CF09D3332}" type="presParOf" srcId="{063A5658-DE68-44ED-AB00-A525CCD29B21}" destId="{C8879B22-0005-4D74-80DB-ECBCA4D3A3B3}" srcOrd="0" destOrd="0" presId="urn:microsoft.com/office/officeart/2005/8/layout/list1"/>
    <dgm:cxn modelId="{E659605F-F304-49E4-9239-568F7D6F70EE}" type="presParOf" srcId="{C8879B22-0005-4D74-80DB-ECBCA4D3A3B3}" destId="{03D20BA6-D002-41A4-A3E8-4BEF33FD6C72}" srcOrd="0" destOrd="0" presId="urn:microsoft.com/office/officeart/2005/8/layout/list1"/>
    <dgm:cxn modelId="{8F07940A-1D0E-482D-BFD0-DA75434A6ECC}" type="presParOf" srcId="{C8879B22-0005-4D74-80DB-ECBCA4D3A3B3}" destId="{A609242C-4D22-4467-9DCF-6492FEFBC113}" srcOrd="1" destOrd="0" presId="urn:microsoft.com/office/officeart/2005/8/layout/list1"/>
    <dgm:cxn modelId="{C1D48268-4524-4CEF-BAFB-4FC0834B5DE0}" type="presParOf" srcId="{063A5658-DE68-44ED-AB00-A525CCD29B21}" destId="{05E78DCE-ACF8-4D1D-B5D2-C63D32474984}" srcOrd="1" destOrd="0" presId="urn:microsoft.com/office/officeart/2005/8/layout/list1"/>
    <dgm:cxn modelId="{618D6CD4-5FE1-4C7A-BB5A-232B329C70B4}" type="presParOf" srcId="{063A5658-DE68-44ED-AB00-A525CCD29B21}" destId="{64A95A0C-7191-45BE-AEF5-51433F21167C}" srcOrd="2" destOrd="0" presId="urn:microsoft.com/office/officeart/2005/8/layout/list1"/>
    <dgm:cxn modelId="{5C25CB47-F501-45E3-9DA1-73A129C73665}" type="presParOf" srcId="{063A5658-DE68-44ED-AB00-A525CCD29B21}" destId="{D6E3057F-B339-4EA8-9F4F-19F552A30C3E}" srcOrd="3" destOrd="0" presId="urn:microsoft.com/office/officeart/2005/8/layout/list1"/>
    <dgm:cxn modelId="{15F820F8-092D-4A5D-9688-0DED11B4095A}" type="presParOf" srcId="{063A5658-DE68-44ED-AB00-A525CCD29B21}" destId="{84F55833-C91C-428D-A7C2-AE20443E2272}" srcOrd="4" destOrd="0" presId="urn:microsoft.com/office/officeart/2005/8/layout/list1"/>
    <dgm:cxn modelId="{5E928F19-DD6A-470A-B7DD-6D33C8346F1B}" type="presParOf" srcId="{84F55833-C91C-428D-A7C2-AE20443E2272}" destId="{6DA4F900-6B53-48B8-A11F-F2C95059D1CD}" srcOrd="0" destOrd="0" presId="urn:microsoft.com/office/officeart/2005/8/layout/list1"/>
    <dgm:cxn modelId="{322D9221-F406-4737-8F30-ABE14E8D3BCC}" type="presParOf" srcId="{84F55833-C91C-428D-A7C2-AE20443E2272}" destId="{46F9A3B0-9869-4186-A8E0-E77048CC4539}" srcOrd="1" destOrd="0" presId="urn:microsoft.com/office/officeart/2005/8/layout/list1"/>
    <dgm:cxn modelId="{FD0751C2-9197-4004-AF20-06DA89F46377}" type="presParOf" srcId="{063A5658-DE68-44ED-AB00-A525CCD29B21}" destId="{049D31E0-BA92-4D76-AE9A-0B40EA77F770}" srcOrd="5" destOrd="0" presId="urn:microsoft.com/office/officeart/2005/8/layout/list1"/>
    <dgm:cxn modelId="{FF3C3557-1C72-488E-9A75-81B134281BFF}" type="presParOf" srcId="{063A5658-DE68-44ED-AB00-A525CCD29B21}" destId="{43FFBE05-8580-463E-9514-87BB8D225293}" srcOrd="6" destOrd="0" presId="urn:microsoft.com/office/officeart/2005/8/layout/list1"/>
    <dgm:cxn modelId="{217BC72D-B7DE-41DD-B14C-19F265B55298}" type="presParOf" srcId="{063A5658-DE68-44ED-AB00-A525CCD29B21}" destId="{4C214AC1-3A2A-4C8B-9397-0DFD5874C9D6}" srcOrd="7" destOrd="0" presId="urn:microsoft.com/office/officeart/2005/8/layout/list1"/>
    <dgm:cxn modelId="{0E18D12A-885C-4904-9200-6EB4378CF028}" type="presParOf" srcId="{063A5658-DE68-44ED-AB00-A525CCD29B21}" destId="{FEC01CB1-BEE5-4146-9AE9-649C1565F098}" srcOrd="8" destOrd="0" presId="urn:microsoft.com/office/officeart/2005/8/layout/list1"/>
    <dgm:cxn modelId="{875DA03A-DE2A-4007-AC06-DDE0FDF343B4}" type="presParOf" srcId="{FEC01CB1-BEE5-4146-9AE9-649C1565F098}" destId="{187CE83C-F7F4-4910-9CE9-BB549841419A}" srcOrd="0" destOrd="0" presId="urn:microsoft.com/office/officeart/2005/8/layout/list1"/>
    <dgm:cxn modelId="{30B014D1-58F7-4F10-A120-56556821FAF1}" type="presParOf" srcId="{FEC01CB1-BEE5-4146-9AE9-649C1565F098}" destId="{BF1B300F-F4BA-4185-BD9D-3E6EDF032CFF}" srcOrd="1" destOrd="0" presId="urn:microsoft.com/office/officeart/2005/8/layout/list1"/>
    <dgm:cxn modelId="{7C2D9815-779B-41CD-83F5-62B45CFC36F1}" type="presParOf" srcId="{063A5658-DE68-44ED-AB00-A525CCD29B21}" destId="{BBA97B44-AB3F-45B2-A429-099F1EE6C599}" srcOrd="9" destOrd="0" presId="urn:microsoft.com/office/officeart/2005/8/layout/list1"/>
    <dgm:cxn modelId="{EEE01DE7-F016-4B6C-9E10-6C985A5B0B86}" type="presParOf" srcId="{063A5658-DE68-44ED-AB00-A525CCD29B21}" destId="{2F418B8A-39E7-45EA-A955-2B8E50F1EBF1}" srcOrd="10" destOrd="0" presId="urn:microsoft.com/office/officeart/2005/8/layout/list1"/>
    <dgm:cxn modelId="{E29E95CE-64AD-4E5B-B414-BD1EE4A1300A}" type="presParOf" srcId="{063A5658-DE68-44ED-AB00-A525CCD29B21}" destId="{C93A7203-BC61-4FFE-8A9C-41109C546700}" srcOrd="11" destOrd="0" presId="urn:microsoft.com/office/officeart/2005/8/layout/list1"/>
    <dgm:cxn modelId="{34AE1D70-C17B-4050-AAFD-AAA72050EF35}" type="presParOf" srcId="{063A5658-DE68-44ED-AB00-A525CCD29B21}" destId="{EF94B8F1-29E1-43AD-B674-52A230D40D1B}" srcOrd="12" destOrd="0" presId="urn:microsoft.com/office/officeart/2005/8/layout/list1"/>
    <dgm:cxn modelId="{B2C7DCA2-EF4F-462A-AE76-B4007B56FBED}" type="presParOf" srcId="{EF94B8F1-29E1-43AD-B674-52A230D40D1B}" destId="{1D039067-9BAA-4906-9C16-C72966F228E7}" srcOrd="0" destOrd="0" presId="urn:microsoft.com/office/officeart/2005/8/layout/list1"/>
    <dgm:cxn modelId="{28C906EE-89DA-44C9-A42C-17C30B36164C}" type="presParOf" srcId="{EF94B8F1-29E1-43AD-B674-52A230D40D1B}" destId="{D7470245-832B-419B-9025-FE44A21C1DC6}" srcOrd="1" destOrd="0" presId="urn:microsoft.com/office/officeart/2005/8/layout/list1"/>
    <dgm:cxn modelId="{54E3D1CA-5F27-480D-AF7F-4927F88632E9}" type="presParOf" srcId="{063A5658-DE68-44ED-AB00-A525CCD29B21}" destId="{AA3BE687-1750-415F-A992-FB3B48D217DE}" srcOrd="13" destOrd="0" presId="urn:microsoft.com/office/officeart/2005/8/layout/list1"/>
    <dgm:cxn modelId="{51A9D4A5-F2AF-4653-B5BA-BAF07BFBD31C}" type="presParOf" srcId="{063A5658-DE68-44ED-AB00-A525CCD29B21}" destId="{C9CA27D6-A77B-4B52-A057-9266D9F43B2A}" srcOrd="14" destOrd="0" presId="urn:microsoft.com/office/officeart/2005/8/layout/list1"/>
    <dgm:cxn modelId="{470C66AB-22BF-4165-9D21-0EEDC0E80BB3}" type="presParOf" srcId="{063A5658-DE68-44ED-AB00-A525CCD29B21}" destId="{437B0A07-4937-4D68-8FC0-06041EDF2174}" srcOrd="15" destOrd="0" presId="urn:microsoft.com/office/officeart/2005/8/layout/list1"/>
    <dgm:cxn modelId="{A7D8C9DE-F563-40B0-BD9C-2CC95426566E}" type="presParOf" srcId="{063A5658-DE68-44ED-AB00-A525CCD29B21}" destId="{E0EE80AA-10AA-4436-9FD5-1F9E99551393}" srcOrd="16" destOrd="0" presId="urn:microsoft.com/office/officeart/2005/8/layout/list1"/>
    <dgm:cxn modelId="{ECD9367F-7EF9-4E8D-97FE-1E2949D0375E}" type="presParOf" srcId="{E0EE80AA-10AA-4436-9FD5-1F9E99551393}" destId="{C821B2DF-23E6-4AD8-A0AC-68990316D917}" srcOrd="0" destOrd="0" presId="urn:microsoft.com/office/officeart/2005/8/layout/list1"/>
    <dgm:cxn modelId="{F227D298-6D24-45E3-A66D-33EE4CCF08C8}" type="presParOf" srcId="{E0EE80AA-10AA-4436-9FD5-1F9E99551393}" destId="{9717228C-E890-413C-8C47-5CD0C84D974D}" srcOrd="1" destOrd="0" presId="urn:microsoft.com/office/officeart/2005/8/layout/list1"/>
    <dgm:cxn modelId="{AE13071D-E3B3-4FD3-B1B1-690F245217A9}" type="presParOf" srcId="{063A5658-DE68-44ED-AB00-A525CCD29B21}" destId="{7FCDED79-E602-4E20-9CE3-8C2CB38753CC}" srcOrd="17" destOrd="0" presId="urn:microsoft.com/office/officeart/2005/8/layout/list1"/>
    <dgm:cxn modelId="{AAE3C3E5-2DFD-444C-877C-4E35E1AEAACB}" type="presParOf" srcId="{063A5658-DE68-44ED-AB00-A525CCD29B21}" destId="{E1A522FC-8066-4457-BBAC-C24D5BBF82F1}" srcOrd="18" destOrd="0" presId="urn:microsoft.com/office/officeart/2005/8/layout/list1"/>
    <dgm:cxn modelId="{E0279186-784A-452A-9DB5-35D8EEBCF05E}" type="presParOf" srcId="{063A5658-DE68-44ED-AB00-A525CCD29B21}" destId="{AE9A4E01-39E9-4B31-B42E-61B767A87074}" srcOrd="19" destOrd="0" presId="urn:microsoft.com/office/officeart/2005/8/layout/list1"/>
    <dgm:cxn modelId="{DB26148C-2CAB-4DBD-B570-D091222D0F2A}" type="presParOf" srcId="{063A5658-DE68-44ED-AB00-A525CCD29B21}" destId="{F1566883-CD07-4475-83AE-376E48757849}" srcOrd="20" destOrd="0" presId="urn:microsoft.com/office/officeart/2005/8/layout/list1"/>
    <dgm:cxn modelId="{67327C22-BD70-41D7-9330-56EE8D0E2D62}" type="presParOf" srcId="{F1566883-CD07-4475-83AE-376E48757849}" destId="{157343C0-896C-4F8D-BBAF-5CFB1E401017}" srcOrd="0" destOrd="0" presId="urn:microsoft.com/office/officeart/2005/8/layout/list1"/>
    <dgm:cxn modelId="{19C51AE7-C0B2-41A9-AF41-2939AF79F661}" type="presParOf" srcId="{F1566883-CD07-4475-83AE-376E48757849}" destId="{99316969-20E7-4D7B-9F0C-829D6045A433}" srcOrd="1" destOrd="0" presId="urn:microsoft.com/office/officeart/2005/8/layout/list1"/>
    <dgm:cxn modelId="{7F8EF3AC-47C0-4B86-8CED-9C00869FD02B}" type="presParOf" srcId="{063A5658-DE68-44ED-AB00-A525CCD29B21}" destId="{FAD2C7D9-0472-457D-9D77-52CB8278AF99}" srcOrd="21" destOrd="0" presId="urn:microsoft.com/office/officeart/2005/8/layout/list1"/>
    <dgm:cxn modelId="{0A56770B-4F0B-43A8-85DA-FFC74EEF9A68}" type="presParOf" srcId="{063A5658-DE68-44ED-AB00-A525CCD29B21}" destId="{870FF771-213F-450A-AD4B-93CB6EEF81C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27DDF1-4D9A-4348-9A9B-1E7DFB274BB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A4B71C-F28F-4D18-B31F-76BB80902EF7}">
      <dgm:prSet/>
      <dgm:spPr/>
      <dgm:t>
        <a:bodyPr/>
        <a:lstStyle/>
        <a:p>
          <a:r>
            <a:rPr lang="en-US"/>
            <a:t>Unittest</a:t>
          </a:r>
        </a:p>
      </dgm:t>
    </dgm:pt>
    <dgm:pt modelId="{9D824769-C499-47BD-988A-100936EBE7BD}" type="parTrans" cxnId="{E6F2068D-E4C6-4615-8D69-CF30B017BDD0}">
      <dgm:prSet/>
      <dgm:spPr/>
      <dgm:t>
        <a:bodyPr/>
        <a:lstStyle/>
        <a:p>
          <a:endParaRPr lang="en-US"/>
        </a:p>
      </dgm:t>
    </dgm:pt>
    <dgm:pt modelId="{46332ABF-B5AA-4047-AA13-F65E5E1D6214}" type="sibTrans" cxnId="{E6F2068D-E4C6-4615-8D69-CF30B017BDD0}">
      <dgm:prSet/>
      <dgm:spPr/>
      <dgm:t>
        <a:bodyPr/>
        <a:lstStyle/>
        <a:p>
          <a:endParaRPr lang="en-US"/>
        </a:p>
      </dgm:t>
    </dgm:pt>
    <dgm:pt modelId="{0E848C65-CE63-46C3-8165-F8440EF06723}">
      <dgm:prSet/>
      <dgm:spPr/>
      <dgm:t>
        <a:bodyPr/>
        <a:lstStyle/>
        <a:p>
          <a:r>
            <a:rPr lang="en-US"/>
            <a:t>Pytest</a:t>
          </a:r>
        </a:p>
      </dgm:t>
    </dgm:pt>
    <dgm:pt modelId="{A2649064-7B45-439D-A026-F0CC0035173F}" type="parTrans" cxnId="{E5B7F35C-A084-42CB-946D-B65996DAD4EB}">
      <dgm:prSet/>
      <dgm:spPr/>
      <dgm:t>
        <a:bodyPr/>
        <a:lstStyle/>
        <a:p>
          <a:endParaRPr lang="en-US"/>
        </a:p>
      </dgm:t>
    </dgm:pt>
    <dgm:pt modelId="{AE9BCFEA-742A-4447-BF55-13CEAEADDD90}" type="sibTrans" cxnId="{E5B7F35C-A084-42CB-946D-B65996DAD4EB}">
      <dgm:prSet/>
      <dgm:spPr/>
      <dgm:t>
        <a:bodyPr/>
        <a:lstStyle/>
        <a:p>
          <a:endParaRPr lang="en-US"/>
        </a:p>
      </dgm:t>
    </dgm:pt>
    <dgm:pt modelId="{9FBECF97-8188-4D80-824B-819742DEBE6F}">
      <dgm:prSet/>
      <dgm:spPr/>
      <dgm:t>
        <a:bodyPr/>
        <a:lstStyle/>
        <a:p>
          <a:r>
            <a:rPr lang="en-US"/>
            <a:t>nose</a:t>
          </a:r>
        </a:p>
      </dgm:t>
    </dgm:pt>
    <dgm:pt modelId="{7165514F-0E05-445E-86D3-252AA7AC84A9}" type="parTrans" cxnId="{96C425BF-C0BF-4800-BED3-A8DB6782E0AE}">
      <dgm:prSet/>
      <dgm:spPr/>
      <dgm:t>
        <a:bodyPr/>
        <a:lstStyle/>
        <a:p>
          <a:endParaRPr lang="en-US"/>
        </a:p>
      </dgm:t>
    </dgm:pt>
    <dgm:pt modelId="{EA7CA620-A4CC-4864-A0E7-A69B16F8179F}" type="sibTrans" cxnId="{96C425BF-C0BF-4800-BED3-A8DB6782E0AE}">
      <dgm:prSet/>
      <dgm:spPr/>
      <dgm:t>
        <a:bodyPr/>
        <a:lstStyle/>
        <a:p>
          <a:endParaRPr lang="en-US"/>
        </a:p>
      </dgm:t>
    </dgm:pt>
    <dgm:pt modelId="{F69572E9-763D-4469-BD12-95C021CD664F}" type="pres">
      <dgm:prSet presAssocID="{AC27DDF1-4D9A-4348-9A9B-1E7DFB274BBD}" presName="vert0" presStyleCnt="0">
        <dgm:presLayoutVars>
          <dgm:dir/>
          <dgm:animOne val="branch"/>
          <dgm:animLvl val="lvl"/>
        </dgm:presLayoutVars>
      </dgm:prSet>
      <dgm:spPr/>
    </dgm:pt>
    <dgm:pt modelId="{B12EDBC2-E8DC-4233-BC97-DA59AA4D39BD}" type="pres">
      <dgm:prSet presAssocID="{E7A4B71C-F28F-4D18-B31F-76BB80902EF7}" presName="thickLine" presStyleLbl="alignNode1" presStyleIdx="0" presStyleCnt="3"/>
      <dgm:spPr/>
    </dgm:pt>
    <dgm:pt modelId="{F1207F1B-F133-4C39-ADF4-2C5CF4733F09}" type="pres">
      <dgm:prSet presAssocID="{E7A4B71C-F28F-4D18-B31F-76BB80902EF7}" presName="horz1" presStyleCnt="0"/>
      <dgm:spPr/>
    </dgm:pt>
    <dgm:pt modelId="{B66F3447-179B-4CD0-ABFB-6A44FFE79D73}" type="pres">
      <dgm:prSet presAssocID="{E7A4B71C-F28F-4D18-B31F-76BB80902EF7}" presName="tx1" presStyleLbl="revTx" presStyleIdx="0" presStyleCnt="3"/>
      <dgm:spPr/>
    </dgm:pt>
    <dgm:pt modelId="{90D2B04E-1B63-4BC9-B8B0-BECBA4086DBB}" type="pres">
      <dgm:prSet presAssocID="{E7A4B71C-F28F-4D18-B31F-76BB80902EF7}" presName="vert1" presStyleCnt="0"/>
      <dgm:spPr/>
    </dgm:pt>
    <dgm:pt modelId="{54ED15C1-D78C-4171-AC82-6F0F23C0329D}" type="pres">
      <dgm:prSet presAssocID="{0E848C65-CE63-46C3-8165-F8440EF06723}" presName="thickLine" presStyleLbl="alignNode1" presStyleIdx="1" presStyleCnt="3"/>
      <dgm:spPr/>
    </dgm:pt>
    <dgm:pt modelId="{F27A386F-784A-46F1-A972-2604262D9A50}" type="pres">
      <dgm:prSet presAssocID="{0E848C65-CE63-46C3-8165-F8440EF06723}" presName="horz1" presStyleCnt="0"/>
      <dgm:spPr/>
    </dgm:pt>
    <dgm:pt modelId="{FEDE297C-CDD2-4FFE-9164-DFD4CBEE2436}" type="pres">
      <dgm:prSet presAssocID="{0E848C65-CE63-46C3-8165-F8440EF06723}" presName="tx1" presStyleLbl="revTx" presStyleIdx="1" presStyleCnt="3"/>
      <dgm:spPr/>
    </dgm:pt>
    <dgm:pt modelId="{2E225AB4-B399-412C-82BD-1992CD8F3F61}" type="pres">
      <dgm:prSet presAssocID="{0E848C65-CE63-46C3-8165-F8440EF06723}" presName="vert1" presStyleCnt="0"/>
      <dgm:spPr/>
    </dgm:pt>
    <dgm:pt modelId="{9A571A30-5231-4D2A-A34B-6CF2A13F77A9}" type="pres">
      <dgm:prSet presAssocID="{9FBECF97-8188-4D80-824B-819742DEBE6F}" presName="thickLine" presStyleLbl="alignNode1" presStyleIdx="2" presStyleCnt="3"/>
      <dgm:spPr/>
    </dgm:pt>
    <dgm:pt modelId="{D280B913-F694-4A0A-BEC9-A0B831460BB5}" type="pres">
      <dgm:prSet presAssocID="{9FBECF97-8188-4D80-824B-819742DEBE6F}" presName="horz1" presStyleCnt="0"/>
      <dgm:spPr/>
    </dgm:pt>
    <dgm:pt modelId="{8376D2B6-8DBF-49CD-81B5-419F953F2740}" type="pres">
      <dgm:prSet presAssocID="{9FBECF97-8188-4D80-824B-819742DEBE6F}" presName="tx1" presStyleLbl="revTx" presStyleIdx="2" presStyleCnt="3"/>
      <dgm:spPr/>
    </dgm:pt>
    <dgm:pt modelId="{34D90F69-DE41-46A5-A98A-6314B70C52B1}" type="pres">
      <dgm:prSet presAssocID="{9FBECF97-8188-4D80-824B-819742DEBE6F}" presName="vert1" presStyleCnt="0"/>
      <dgm:spPr/>
    </dgm:pt>
  </dgm:ptLst>
  <dgm:cxnLst>
    <dgm:cxn modelId="{D596663E-2C77-4BAB-9932-14B1EF638814}" type="presOf" srcId="{9FBECF97-8188-4D80-824B-819742DEBE6F}" destId="{8376D2B6-8DBF-49CD-81B5-419F953F2740}" srcOrd="0" destOrd="0" presId="urn:microsoft.com/office/officeart/2008/layout/LinedList"/>
    <dgm:cxn modelId="{E5B7F35C-A084-42CB-946D-B65996DAD4EB}" srcId="{AC27DDF1-4D9A-4348-9A9B-1E7DFB274BBD}" destId="{0E848C65-CE63-46C3-8165-F8440EF06723}" srcOrd="1" destOrd="0" parTransId="{A2649064-7B45-439D-A026-F0CC0035173F}" sibTransId="{AE9BCFEA-742A-4447-BF55-13CEAEADDD90}"/>
    <dgm:cxn modelId="{E6F2068D-E4C6-4615-8D69-CF30B017BDD0}" srcId="{AC27DDF1-4D9A-4348-9A9B-1E7DFB274BBD}" destId="{E7A4B71C-F28F-4D18-B31F-76BB80902EF7}" srcOrd="0" destOrd="0" parTransId="{9D824769-C499-47BD-988A-100936EBE7BD}" sibTransId="{46332ABF-B5AA-4047-AA13-F65E5E1D6214}"/>
    <dgm:cxn modelId="{AE3F5D9D-6E96-4E8E-A6B1-1939D3B0DBDB}" type="presOf" srcId="{E7A4B71C-F28F-4D18-B31F-76BB80902EF7}" destId="{B66F3447-179B-4CD0-ABFB-6A44FFE79D73}" srcOrd="0" destOrd="0" presId="urn:microsoft.com/office/officeart/2008/layout/LinedList"/>
    <dgm:cxn modelId="{4B65959D-D9CB-4D9F-BDA9-6673C7523746}" type="presOf" srcId="{AC27DDF1-4D9A-4348-9A9B-1E7DFB274BBD}" destId="{F69572E9-763D-4469-BD12-95C021CD664F}" srcOrd="0" destOrd="0" presId="urn:microsoft.com/office/officeart/2008/layout/LinedList"/>
    <dgm:cxn modelId="{96C425BF-C0BF-4800-BED3-A8DB6782E0AE}" srcId="{AC27DDF1-4D9A-4348-9A9B-1E7DFB274BBD}" destId="{9FBECF97-8188-4D80-824B-819742DEBE6F}" srcOrd="2" destOrd="0" parTransId="{7165514F-0E05-445E-86D3-252AA7AC84A9}" sibTransId="{EA7CA620-A4CC-4864-A0E7-A69B16F8179F}"/>
    <dgm:cxn modelId="{841202EB-6CA9-4DD3-B78B-2483CB1775A9}" type="presOf" srcId="{0E848C65-CE63-46C3-8165-F8440EF06723}" destId="{FEDE297C-CDD2-4FFE-9164-DFD4CBEE2436}" srcOrd="0" destOrd="0" presId="urn:microsoft.com/office/officeart/2008/layout/LinedList"/>
    <dgm:cxn modelId="{0F8A785D-392C-4C43-8D0E-F7FD403FFA92}" type="presParOf" srcId="{F69572E9-763D-4469-BD12-95C021CD664F}" destId="{B12EDBC2-E8DC-4233-BC97-DA59AA4D39BD}" srcOrd="0" destOrd="0" presId="urn:microsoft.com/office/officeart/2008/layout/LinedList"/>
    <dgm:cxn modelId="{D992F14B-70A9-43D5-AC0E-21E22798D9A0}" type="presParOf" srcId="{F69572E9-763D-4469-BD12-95C021CD664F}" destId="{F1207F1B-F133-4C39-ADF4-2C5CF4733F09}" srcOrd="1" destOrd="0" presId="urn:microsoft.com/office/officeart/2008/layout/LinedList"/>
    <dgm:cxn modelId="{F38D1E8E-B885-4810-A46C-7BF4848747D0}" type="presParOf" srcId="{F1207F1B-F133-4C39-ADF4-2C5CF4733F09}" destId="{B66F3447-179B-4CD0-ABFB-6A44FFE79D73}" srcOrd="0" destOrd="0" presId="urn:microsoft.com/office/officeart/2008/layout/LinedList"/>
    <dgm:cxn modelId="{45441991-4D74-49C4-AB45-C0776C83E28A}" type="presParOf" srcId="{F1207F1B-F133-4C39-ADF4-2C5CF4733F09}" destId="{90D2B04E-1B63-4BC9-B8B0-BECBA4086DBB}" srcOrd="1" destOrd="0" presId="urn:microsoft.com/office/officeart/2008/layout/LinedList"/>
    <dgm:cxn modelId="{62DD6885-3F85-43EC-B242-72773E87E097}" type="presParOf" srcId="{F69572E9-763D-4469-BD12-95C021CD664F}" destId="{54ED15C1-D78C-4171-AC82-6F0F23C0329D}" srcOrd="2" destOrd="0" presId="urn:microsoft.com/office/officeart/2008/layout/LinedList"/>
    <dgm:cxn modelId="{C3930E59-375D-4F31-8C1C-C0D6FDA77CCC}" type="presParOf" srcId="{F69572E9-763D-4469-BD12-95C021CD664F}" destId="{F27A386F-784A-46F1-A972-2604262D9A50}" srcOrd="3" destOrd="0" presId="urn:microsoft.com/office/officeart/2008/layout/LinedList"/>
    <dgm:cxn modelId="{E01BE7AA-6BD9-4E10-B0E2-B66CA598E500}" type="presParOf" srcId="{F27A386F-784A-46F1-A972-2604262D9A50}" destId="{FEDE297C-CDD2-4FFE-9164-DFD4CBEE2436}" srcOrd="0" destOrd="0" presId="urn:microsoft.com/office/officeart/2008/layout/LinedList"/>
    <dgm:cxn modelId="{D3FF9D62-E905-42C1-A6B5-F2EE653F7A74}" type="presParOf" srcId="{F27A386F-784A-46F1-A972-2604262D9A50}" destId="{2E225AB4-B399-412C-82BD-1992CD8F3F61}" srcOrd="1" destOrd="0" presId="urn:microsoft.com/office/officeart/2008/layout/LinedList"/>
    <dgm:cxn modelId="{40FC5190-B17A-4C09-945D-5675804A622C}" type="presParOf" srcId="{F69572E9-763D-4469-BD12-95C021CD664F}" destId="{9A571A30-5231-4D2A-A34B-6CF2A13F77A9}" srcOrd="4" destOrd="0" presId="urn:microsoft.com/office/officeart/2008/layout/LinedList"/>
    <dgm:cxn modelId="{C0C88F57-9334-40B7-9488-48379BC31596}" type="presParOf" srcId="{F69572E9-763D-4469-BD12-95C021CD664F}" destId="{D280B913-F694-4A0A-BEC9-A0B831460BB5}" srcOrd="5" destOrd="0" presId="urn:microsoft.com/office/officeart/2008/layout/LinedList"/>
    <dgm:cxn modelId="{E8ABC9DC-73D9-4CEB-A5BA-2030595AED6D}" type="presParOf" srcId="{D280B913-F694-4A0A-BEC9-A0B831460BB5}" destId="{8376D2B6-8DBF-49CD-81B5-419F953F2740}" srcOrd="0" destOrd="0" presId="urn:microsoft.com/office/officeart/2008/layout/LinedList"/>
    <dgm:cxn modelId="{2E67A5C9-F2AE-42B9-98EF-73F92EAF2167}" type="presParOf" srcId="{D280B913-F694-4A0A-BEC9-A0B831460BB5}" destId="{34D90F69-DE41-46A5-A98A-6314B70C52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565DC9-80F5-4D9E-B0E1-7D070C9E17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AF253A-8FF8-4DB4-A795-ADDBC5563C72}">
      <dgm:prSet/>
      <dgm:spPr/>
      <dgm:t>
        <a:bodyPr/>
        <a:lstStyle/>
        <a:p>
          <a:r>
            <a:rPr lang="en-US"/>
            <a:t>In general, testing is finding out how well something works.</a:t>
          </a:r>
        </a:p>
      </dgm:t>
    </dgm:pt>
    <dgm:pt modelId="{18885700-791A-4FE0-A9D9-F41E609AA41B}" type="parTrans" cxnId="{8209F92A-A353-45FE-85EF-0EE4BA94D718}">
      <dgm:prSet/>
      <dgm:spPr/>
      <dgm:t>
        <a:bodyPr/>
        <a:lstStyle/>
        <a:p>
          <a:endParaRPr lang="en-US"/>
        </a:p>
      </dgm:t>
    </dgm:pt>
    <dgm:pt modelId="{9B9248CA-5F5E-4454-80D4-E7F8DA0320E7}" type="sibTrans" cxnId="{8209F92A-A353-45FE-85EF-0EE4BA94D718}">
      <dgm:prSet/>
      <dgm:spPr/>
      <dgm:t>
        <a:bodyPr/>
        <a:lstStyle/>
        <a:p>
          <a:endParaRPr lang="en-US"/>
        </a:p>
      </dgm:t>
    </dgm:pt>
    <dgm:pt modelId="{4C4DBEC3-0C46-4049-A841-6C0EAD242889}">
      <dgm:prSet/>
      <dgm:spPr/>
      <dgm:t>
        <a:bodyPr/>
        <a:lstStyle/>
        <a:p>
          <a:r>
            <a:rPr lang="en-US"/>
            <a:t>Software testing is the process of evaluating and verifying that a software product or application does what it is supposed to do</a:t>
          </a:r>
          <a:r>
            <a:rPr lang="en-US" b="0" i="0"/>
            <a:t>.</a:t>
          </a:r>
          <a:endParaRPr lang="en-US"/>
        </a:p>
      </dgm:t>
    </dgm:pt>
    <dgm:pt modelId="{8F37AFF4-529E-46B2-B5E6-8F5F0D4F9949}" type="parTrans" cxnId="{F42F0E8B-53A8-47ED-8D80-9F8DA9EA5F82}">
      <dgm:prSet/>
      <dgm:spPr/>
      <dgm:t>
        <a:bodyPr/>
        <a:lstStyle/>
        <a:p>
          <a:endParaRPr lang="en-US"/>
        </a:p>
      </dgm:t>
    </dgm:pt>
    <dgm:pt modelId="{194D3E70-9A4B-40C2-9BA9-266814192E9D}" type="sibTrans" cxnId="{F42F0E8B-53A8-47ED-8D80-9F8DA9EA5F82}">
      <dgm:prSet/>
      <dgm:spPr/>
      <dgm:t>
        <a:bodyPr/>
        <a:lstStyle/>
        <a:p>
          <a:endParaRPr lang="en-US"/>
        </a:p>
      </dgm:t>
    </dgm:pt>
    <dgm:pt modelId="{D88C8D15-F237-4313-BF49-D8766F717445}" type="pres">
      <dgm:prSet presAssocID="{D6565DC9-80F5-4D9E-B0E1-7D070C9E17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F9E8FD-D640-45DF-A8A4-F4D23B5235E7}" type="pres">
      <dgm:prSet presAssocID="{D1AF253A-8FF8-4DB4-A795-ADDBC5563C72}" presName="hierRoot1" presStyleCnt="0"/>
      <dgm:spPr/>
    </dgm:pt>
    <dgm:pt modelId="{FB9A055A-07D6-4095-9F8A-727DD1950DCD}" type="pres">
      <dgm:prSet presAssocID="{D1AF253A-8FF8-4DB4-A795-ADDBC5563C72}" presName="composite" presStyleCnt="0"/>
      <dgm:spPr/>
    </dgm:pt>
    <dgm:pt modelId="{A4746335-A4AA-4280-92DD-BE98CDB46A11}" type="pres">
      <dgm:prSet presAssocID="{D1AF253A-8FF8-4DB4-A795-ADDBC5563C72}" presName="background" presStyleLbl="node0" presStyleIdx="0" presStyleCnt="2"/>
      <dgm:spPr/>
    </dgm:pt>
    <dgm:pt modelId="{C4986625-E8A8-43B4-9929-2F19D9E1477E}" type="pres">
      <dgm:prSet presAssocID="{D1AF253A-8FF8-4DB4-A795-ADDBC5563C72}" presName="text" presStyleLbl="fgAcc0" presStyleIdx="0" presStyleCnt="2">
        <dgm:presLayoutVars>
          <dgm:chPref val="3"/>
        </dgm:presLayoutVars>
      </dgm:prSet>
      <dgm:spPr/>
    </dgm:pt>
    <dgm:pt modelId="{4EBDC530-1F86-48C5-8386-F162C1932BCC}" type="pres">
      <dgm:prSet presAssocID="{D1AF253A-8FF8-4DB4-A795-ADDBC5563C72}" presName="hierChild2" presStyleCnt="0"/>
      <dgm:spPr/>
    </dgm:pt>
    <dgm:pt modelId="{955BA85D-02D1-440F-8F7B-8A3ED2439A5C}" type="pres">
      <dgm:prSet presAssocID="{4C4DBEC3-0C46-4049-A841-6C0EAD242889}" presName="hierRoot1" presStyleCnt="0"/>
      <dgm:spPr/>
    </dgm:pt>
    <dgm:pt modelId="{EBEF3831-DC3F-435E-87CE-F8542908504E}" type="pres">
      <dgm:prSet presAssocID="{4C4DBEC3-0C46-4049-A841-6C0EAD242889}" presName="composite" presStyleCnt="0"/>
      <dgm:spPr/>
    </dgm:pt>
    <dgm:pt modelId="{FED93F54-236A-4B15-B183-A09A17076C97}" type="pres">
      <dgm:prSet presAssocID="{4C4DBEC3-0C46-4049-A841-6C0EAD242889}" presName="background" presStyleLbl="node0" presStyleIdx="1" presStyleCnt="2"/>
      <dgm:spPr/>
    </dgm:pt>
    <dgm:pt modelId="{BC7DDAB5-01BB-411B-8EA2-05E825E8A21C}" type="pres">
      <dgm:prSet presAssocID="{4C4DBEC3-0C46-4049-A841-6C0EAD242889}" presName="text" presStyleLbl="fgAcc0" presStyleIdx="1" presStyleCnt="2">
        <dgm:presLayoutVars>
          <dgm:chPref val="3"/>
        </dgm:presLayoutVars>
      </dgm:prSet>
      <dgm:spPr/>
    </dgm:pt>
    <dgm:pt modelId="{BC8A46E2-9A29-4C81-942D-FA600EFC6A37}" type="pres">
      <dgm:prSet presAssocID="{4C4DBEC3-0C46-4049-A841-6C0EAD242889}" presName="hierChild2" presStyleCnt="0"/>
      <dgm:spPr/>
    </dgm:pt>
  </dgm:ptLst>
  <dgm:cxnLst>
    <dgm:cxn modelId="{8209F92A-A353-45FE-85EF-0EE4BA94D718}" srcId="{D6565DC9-80F5-4D9E-B0E1-7D070C9E178F}" destId="{D1AF253A-8FF8-4DB4-A795-ADDBC5563C72}" srcOrd="0" destOrd="0" parTransId="{18885700-791A-4FE0-A9D9-F41E609AA41B}" sibTransId="{9B9248CA-5F5E-4454-80D4-E7F8DA0320E7}"/>
    <dgm:cxn modelId="{6B2E0D37-1D4A-4136-BF65-28F19099D907}" type="presOf" srcId="{D6565DC9-80F5-4D9E-B0E1-7D070C9E178F}" destId="{D88C8D15-F237-4313-BF49-D8766F717445}" srcOrd="0" destOrd="0" presId="urn:microsoft.com/office/officeart/2005/8/layout/hierarchy1"/>
    <dgm:cxn modelId="{5BFDD06B-8FA4-4F8E-837F-EB0905BE1578}" type="presOf" srcId="{4C4DBEC3-0C46-4049-A841-6C0EAD242889}" destId="{BC7DDAB5-01BB-411B-8EA2-05E825E8A21C}" srcOrd="0" destOrd="0" presId="urn:microsoft.com/office/officeart/2005/8/layout/hierarchy1"/>
    <dgm:cxn modelId="{8F04E34E-E200-4E6F-BF7A-28BE7D6603B7}" type="presOf" srcId="{D1AF253A-8FF8-4DB4-A795-ADDBC5563C72}" destId="{C4986625-E8A8-43B4-9929-2F19D9E1477E}" srcOrd="0" destOrd="0" presId="urn:microsoft.com/office/officeart/2005/8/layout/hierarchy1"/>
    <dgm:cxn modelId="{F42F0E8B-53A8-47ED-8D80-9F8DA9EA5F82}" srcId="{D6565DC9-80F5-4D9E-B0E1-7D070C9E178F}" destId="{4C4DBEC3-0C46-4049-A841-6C0EAD242889}" srcOrd="1" destOrd="0" parTransId="{8F37AFF4-529E-46B2-B5E6-8F5F0D4F9949}" sibTransId="{194D3E70-9A4B-40C2-9BA9-266814192E9D}"/>
    <dgm:cxn modelId="{BDB3B1C5-52C3-4F06-85D6-464DC4304C3E}" type="presParOf" srcId="{D88C8D15-F237-4313-BF49-D8766F717445}" destId="{A4F9E8FD-D640-45DF-A8A4-F4D23B5235E7}" srcOrd="0" destOrd="0" presId="urn:microsoft.com/office/officeart/2005/8/layout/hierarchy1"/>
    <dgm:cxn modelId="{9CAE2F52-1FA5-4808-A1C7-88A6BBAD48DD}" type="presParOf" srcId="{A4F9E8FD-D640-45DF-A8A4-F4D23B5235E7}" destId="{FB9A055A-07D6-4095-9F8A-727DD1950DCD}" srcOrd="0" destOrd="0" presId="urn:microsoft.com/office/officeart/2005/8/layout/hierarchy1"/>
    <dgm:cxn modelId="{B44EF583-653E-4B29-B78C-6A4CFCA0F755}" type="presParOf" srcId="{FB9A055A-07D6-4095-9F8A-727DD1950DCD}" destId="{A4746335-A4AA-4280-92DD-BE98CDB46A11}" srcOrd="0" destOrd="0" presId="urn:microsoft.com/office/officeart/2005/8/layout/hierarchy1"/>
    <dgm:cxn modelId="{0DC173CD-9C84-48E2-AE1A-ED3FFB9D8877}" type="presParOf" srcId="{FB9A055A-07D6-4095-9F8A-727DD1950DCD}" destId="{C4986625-E8A8-43B4-9929-2F19D9E1477E}" srcOrd="1" destOrd="0" presId="urn:microsoft.com/office/officeart/2005/8/layout/hierarchy1"/>
    <dgm:cxn modelId="{E1D3C0CE-E19F-410C-8358-DCABDFBEDB02}" type="presParOf" srcId="{A4F9E8FD-D640-45DF-A8A4-F4D23B5235E7}" destId="{4EBDC530-1F86-48C5-8386-F162C1932BCC}" srcOrd="1" destOrd="0" presId="urn:microsoft.com/office/officeart/2005/8/layout/hierarchy1"/>
    <dgm:cxn modelId="{1F54CEFE-D434-43C9-8FCE-45C3E31C4A8A}" type="presParOf" srcId="{D88C8D15-F237-4313-BF49-D8766F717445}" destId="{955BA85D-02D1-440F-8F7B-8A3ED2439A5C}" srcOrd="1" destOrd="0" presId="urn:microsoft.com/office/officeart/2005/8/layout/hierarchy1"/>
    <dgm:cxn modelId="{0A7C74AF-6B48-4B6F-8EE6-1ED3EE64C94F}" type="presParOf" srcId="{955BA85D-02D1-440F-8F7B-8A3ED2439A5C}" destId="{EBEF3831-DC3F-435E-87CE-F8542908504E}" srcOrd="0" destOrd="0" presId="urn:microsoft.com/office/officeart/2005/8/layout/hierarchy1"/>
    <dgm:cxn modelId="{BEA2688B-DF61-4F24-A3ED-4B39578B287D}" type="presParOf" srcId="{EBEF3831-DC3F-435E-87CE-F8542908504E}" destId="{FED93F54-236A-4B15-B183-A09A17076C97}" srcOrd="0" destOrd="0" presId="urn:microsoft.com/office/officeart/2005/8/layout/hierarchy1"/>
    <dgm:cxn modelId="{E14025CC-2378-43DA-A2AB-7B20FEDAD6F8}" type="presParOf" srcId="{EBEF3831-DC3F-435E-87CE-F8542908504E}" destId="{BC7DDAB5-01BB-411B-8EA2-05E825E8A21C}" srcOrd="1" destOrd="0" presId="urn:microsoft.com/office/officeart/2005/8/layout/hierarchy1"/>
    <dgm:cxn modelId="{D8A59407-5DD8-461C-A8D3-BA3FCF028BA1}" type="presParOf" srcId="{955BA85D-02D1-440F-8F7B-8A3ED2439A5C}" destId="{BC8A46E2-9A29-4C81-942D-FA600EFC6A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FCEC6-DFAE-479D-810E-DDDEE67B3F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9A8AF9-79D3-4F00-A387-5516979AFD24}">
      <dgm:prSet/>
      <dgm:spPr/>
      <dgm:t>
        <a:bodyPr/>
        <a:lstStyle/>
        <a:p>
          <a:pPr>
            <a:defRPr cap="all"/>
          </a:pPr>
          <a:r>
            <a:rPr lang="en-US"/>
            <a:t>Checking product and documentation in order to determine how far the needs or requirements are met</a:t>
          </a:r>
        </a:p>
      </dgm:t>
    </dgm:pt>
    <dgm:pt modelId="{61530993-E8DF-4DBA-A6EC-538B9CEC155C}" type="parTrans" cxnId="{A04C419F-1ED5-400D-81A0-D6DBEF136C39}">
      <dgm:prSet/>
      <dgm:spPr/>
      <dgm:t>
        <a:bodyPr/>
        <a:lstStyle/>
        <a:p>
          <a:endParaRPr lang="en-US"/>
        </a:p>
      </dgm:t>
    </dgm:pt>
    <dgm:pt modelId="{37193735-1F91-4612-9588-F3EA6C0C8AB5}" type="sibTrans" cxnId="{A04C419F-1ED5-400D-81A0-D6DBEF136C39}">
      <dgm:prSet/>
      <dgm:spPr/>
      <dgm:t>
        <a:bodyPr/>
        <a:lstStyle/>
        <a:p>
          <a:endParaRPr lang="en-US"/>
        </a:p>
      </dgm:t>
    </dgm:pt>
    <dgm:pt modelId="{6E7AF32E-592D-436B-A3DA-DAC060640C20}">
      <dgm:prSet/>
      <dgm:spPr/>
      <dgm:t>
        <a:bodyPr/>
        <a:lstStyle/>
        <a:p>
          <a:pPr>
            <a:defRPr cap="all"/>
          </a:pPr>
          <a:r>
            <a:rPr lang="en-US"/>
            <a:t>To find and prevent defects.</a:t>
          </a:r>
        </a:p>
      </dgm:t>
    </dgm:pt>
    <dgm:pt modelId="{C052F6BE-15F6-407F-9B47-12CCED07F5AF}" type="parTrans" cxnId="{08F0C79E-6B82-43BC-A828-19D8E94D9707}">
      <dgm:prSet/>
      <dgm:spPr/>
      <dgm:t>
        <a:bodyPr/>
        <a:lstStyle/>
        <a:p>
          <a:endParaRPr lang="en-US"/>
        </a:p>
      </dgm:t>
    </dgm:pt>
    <dgm:pt modelId="{25BD4F61-E676-4DB4-870C-E745D3AB5A8A}" type="sibTrans" cxnId="{08F0C79E-6B82-43BC-A828-19D8E94D9707}">
      <dgm:prSet/>
      <dgm:spPr/>
      <dgm:t>
        <a:bodyPr/>
        <a:lstStyle/>
        <a:p>
          <a:endParaRPr lang="en-US"/>
        </a:p>
      </dgm:t>
    </dgm:pt>
    <dgm:pt modelId="{9F0A03A8-BA45-4C00-9498-FCD9781E52D5}">
      <dgm:prSet/>
      <dgm:spPr/>
      <dgm:t>
        <a:bodyPr/>
        <a:lstStyle/>
        <a:p>
          <a:pPr>
            <a:defRPr cap="all"/>
          </a:pPr>
          <a:r>
            <a:rPr lang="en-US"/>
            <a:t>To measure quality and risk</a:t>
          </a:r>
        </a:p>
      </dgm:t>
    </dgm:pt>
    <dgm:pt modelId="{9A8CBE05-4AED-488D-B3C8-DB2D1BE92539}" type="parTrans" cxnId="{7F0E9BB2-0516-4933-A6BC-8715905CA16C}">
      <dgm:prSet/>
      <dgm:spPr/>
      <dgm:t>
        <a:bodyPr/>
        <a:lstStyle/>
        <a:p>
          <a:endParaRPr lang="en-US"/>
        </a:p>
      </dgm:t>
    </dgm:pt>
    <dgm:pt modelId="{3F06D624-4AD6-47A2-90AA-472A626B6565}" type="sibTrans" cxnId="{7F0E9BB2-0516-4933-A6BC-8715905CA16C}">
      <dgm:prSet/>
      <dgm:spPr/>
      <dgm:t>
        <a:bodyPr/>
        <a:lstStyle/>
        <a:p>
          <a:endParaRPr lang="en-US"/>
        </a:p>
      </dgm:t>
    </dgm:pt>
    <dgm:pt modelId="{C5370669-1454-475F-A284-B983D2B6D8D4}">
      <dgm:prSet/>
      <dgm:spPr/>
      <dgm:t>
        <a:bodyPr/>
        <a:lstStyle/>
        <a:p>
          <a:pPr>
            <a:defRPr cap="all"/>
          </a:pPr>
          <a:r>
            <a:rPr lang="en-US"/>
            <a:t>Speeds up data science work raises data scientist confidence levels and assures quality of delivery – just like in software development.</a:t>
          </a:r>
        </a:p>
      </dgm:t>
    </dgm:pt>
    <dgm:pt modelId="{2C9FE178-D5BD-4644-9A29-4668B103D913}" type="parTrans" cxnId="{09A430AB-6CB9-4578-96F1-B560E63B63F7}">
      <dgm:prSet/>
      <dgm:spPr/>
      <dgm:t>
        <a:bodyPr/>
        <a:lstStyle/>
        <a:p>
          <a:endParaRPr lang="en-US"/>
        </a:p>
      </dgm:t>
    </dgm:pt>
    <dgm:pt modelId="{AB6BC1C2-B56A-4110-80D0-5479BC0B24AF}" type="sibTrans" cxnId="{09A430AB-6CB9-4578-96F1-B560E63B63F7}">
      <dgm:prSet/>
      <dgm:spPr/>
      <dgm:t>
        <a:bodyPr/>
        <a:lstStyle/>
        <a:p>
          <a:endParaRPr lang="en-US"/>
        </a:p>
      </dgm:t>
    </dgm:pt>
    <dgm:pt modelId="{FA0352B4-A550-4652-9AF5-1AD40ED70E67}">
      <dgm:prSet/>
      <dgm:spPr/>
      <dgm:t>
        <a:bodyPr/>
        <a:lstStyle/>
        <a:p>
          <a:pPr>
            <a:defRPr cap="all"/>
          </a:pPr>
          <a:r>
            <a:rPr lang="en-US"/>
            <a:t>To sum up - Making our systems bug-free &amp; robust and our lives' easy.</a:t>
          </a:r>
        </a:p>
      </dgm:t>
    </dgm:pt>
    <dgm:pt modelId="{774CA7D9-BBB4-4CC6-AA4B-63AB624B1B88}" type="parTrans" cxnId="{79E0B1D8-1163-41E7-ACDB-E491C61476A2}">
      <dgm:prSet/>
      <dgm:spPr/>
      <dgm:t>
        <a:bodyPr/>
        <a:lstStyle/>
        <a:p>
          <a:endParaRPr lang="en-US"/>
        </a:p>
      </dgm:t>
    </dgm:pt>
    <dgm:pt modelId="{52A65397-16F2-4A5A-93B3-AF45C5B49800}" type="sibTrans" cxnId="{79E0B1D8-1163-41E7-ACDB-E491C61476A2}">
      <dgm:prSet/>
      <dgm:spPr/>
      <dgm:t>
        <a:bodyPr/>
        <a:lstStyle/>
        <a:p>
          <a:endParaRPr lang="en-US"/>
        </a:p>
      </dgm:t>
    </dgm:pt>
    <dgm:pt modelId="{527407A2-FA60-4393-8B4C-C3EEA032FA83}" type="pres">
      <dgm:prSet presAssocID="{CB3FCEC6-DFAE-479D-810E-DDDEE67B3F70}" presName="root" presStyleCnt="0">
        <dgm:presLayoutVars>
          <dgm:dir/>
          <dgm:resizeHandles val="exact"/>
        </dgm:presLayoutVars>
      </dgm:prSet>
      <dgm:spPr/>
    </dgm:pt>
    <dgm:pt modelId="{AE353B04-5225-4AD4-994C-E2AB0BFFF62F}" type="pres">
      <dgm:prSet presAssocID="{989A8AF9-79D3-4F00-A387-5516979AFD24}" presName="compNode" presStyleCnt="0"/>
      <dgm:spPr/>
    </dgm:pt>
    <dgm:pt modelId="{DC4606C2-7DE9-4666-8409-B7F6F51C1630}" type="pres">
      <dgm:prSet presAssocID="{989A8AF9-79D3-4F00-A387-5516979AFD24}" presName="iconBgRect" presStyleLbl="bgShp" presStyleIdx="0" presStyleCnt="5"/>
      <dgm:spPr/>
    </dgm:pt>
    <dgm:pt modelId="{7F19B574-59EE-459E-8419-609B8FBF17E2}" type="pres">
      <dgm:prSet presAssocID="{989A8AF9-79D3-4F00-A387-5516979AFD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03E0ECC-0435-4898-985A-7AB54C82C11E}" type="pres">
      <dgm:prSet presAssocID="{989A8AF9-79D3-4F00-A387-5516979AFD24}" presName="spaceRect" presStyleCnt="0"/>
      <dgm:spPr/>
    </dgm:pt>
    <dgm:pt modelId="{9DA63B3E-B5F7-4D18-8496-B0792B922A11}" type="pres">
      <dgm:prSet presAssocID="{989A8AF9-79D3-4F00-A387-5516979AFD24}" presName="textRect" presStyleLbl="revTx" presStyleIdx="0" presStyleCnt="5">
        <dgm:presLayoutVars>
          <dgm:chMax val="1"/>
          <dgm:chPref val="1"/>
        </dgm:presLayoutVars>
      </dgm:prSet>
      <dgm:spPr/>
    </dgm:pt>
    <dgm:pt modelId="{27E0E535-6E92-4AEA-8ABE-5AF31E0DD2E2}" type="pres">
      <dgm:prSet presAssocID="{37193735-1F91-4612-9588-F3EA6C0C8AB5}" presName="sibTrans" presStyleCnt="0"/>
      <dgm:spPr/>
    </dgm:pt>
    <dgm:pt modelId="{A9228813-C4FC-4AF9-AE08-608BC6F914FB}" type="pres">
      <dgm:prSet presAssocID="{6E7AF32E-592D-436B-A3DA-DAC060640C20}" presName="compNode" presStyleCnt="0"/>
      <dgm:spPr/>
    </dgm:pt>
    <dgm:pt modelId="{40FEC75A-D26B-44B7-8D0A-DFC46A4A34DF}" type="pres">
      <dgm:prSet presAssocID="{6E7AF32E-592D-436B-A3DA-DAC060640C20}" presName="iconBgRect" presStyleLbl="bgShp" presStyleIdx="1" presStyleCnt="5"/>
      <dgm:spPr/>
    </dgm:pt>
    <dgm:pt modelId="{86473161-A5B2-453B-BF6B-A50A309B87E9}" type="pres">
      <dgm:prSet presAssocID="{6E7AF32E-592D-436B-A3DA-DAC060640C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4C5CBB8-A771-4718-A40E-FD9F3FD00555}" type="pres">
      <dgm:prSet presAssocID="{6E7AF32E-592D-436B-A3DA-DAC060640C20}" presName="spaceRect" presStyleCnt="0"/>
      <dgm:spPr/>
    </dgm:pt>
    <dgm:pt modelId="{8A023782-550B-4E8A-B84F-C52D6184D3B7}" type="pres">
      <dgm:prSet presAssocID="{6E7AF32E-592D-436B-A3DA-DAC060640C20}" presName="textRect" presStyleLbl="revTx" presStyleIdx="1" presStyleCnt="5">
        <dgm:presLayoutVars>
          <dgm:chMax val="1"/>
          <dgm:chPref val="1"/>
        </dgm:presLayoutVars>
      </dgm:prSet>
      <dgm:spPr/>
    </dgm:pt>
    <dgm:pt modelId="{8075F36A-396C-44F2-88E9-B7DE2A199598}" type="pres">
      <dgm:prSet presAssocID="{25BD4F61-E676-4DB4-870C-E745D3AB5A8A}" presName="sibTrans" presStyleCnt="0"/>
      <dgm:spPr/>
    </dgm:pt>
    <dgm:pt modelId="{60C35427-FEA3-48C9-9036-F66546D24D68}" type="pres">
      <dgm:prSet presAssocID="{9F0A03A8-BA45-4C00-9498-FCD9781E52D5}" presName="compNode" presStyleCnt="0"/>
      <dgm:spPr/>
    </dgm:pt>
    <dgm:pt modelId="{9212C342-5D6B-4D9D-817D-B9AB01BCD585}" type="pres">
      <dgm:prSet presAssocID="{9F0A03A8-BA45-4C00-9498-FCD9781E52D5}" presName="iconBgRect" presStyleLbl="bgShp" presStyleIdx="2" presStyleCnt="5"/>
      <dgm:spPr/>
    </dgm:pt>
    <dgm:pt modelId="{580A253B-83A0-441A-9CA3-AAACDDE47359}" type="pres">
      <dgm:prSet presAssocID="{9F0A03A8-BA45-4C00-9498-FCD9781E52D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6589AC9-E9A6-4069-9307-7D9AE2B6BC1A}" type="pres">
      <dgm:prSet presAssocID="{9F0A03A8-BA45-4C00-9498-FCD9781E52D5}" presName="spaceRect" presStyleCnt="0"/>
      <dgm:spPr/>
    </dgm:pt>
    <dgm:pt modelId="{97AD3C76-781B-42CB-B9B0-D26757FC83C3}" type="pres">
      <dgm:prSet presAssocID="{9F0A03A8-BA45-4C00-9498-FCD9781E52D5}" presName="textRect" presStyleLbl="revTx" presStyleIdx="2" presStyleCnt="5">
        <dgm:presLayoutVars>
          <dgm:chMax val="1"/>
          <dgm:chPref val="1"/>
        </dgm:presLayoutVars>
      </dgm:prSet>
      <dgm:spPr/>
    </dgm:pt>
    <dgm:pt modelId="{BF4DF210-37BC-462E-979B-A0AFBA979686}" type="pres">
      <dgm:prSet presAssocID="{3F06D624-4AD6-47A2-90AA-472A626B6565}" presName="sibTrans" presStyleCnt="0"/>
      <dgm:spPr/>
    </dgm:pt>
    <dgm:pt modelId="{D3012BEA-EA14-4D1B-84BC-924C8F6AC312}" type="pres">
      <dgm:prSet presAssocID="{C5370669-1454-475F-A284-B983D2B6D8D4}" presName="compNode" presStyleCnt="0"/>
      <dgm:spPr/>
    </dgm:pt>
    <dgm:pt modelId="{7DA2AFCE-FDB2-4B85-B9FC-3E07045F32BF}" type="pres">
      <dgm:prSet presAssocID="{C5370669-1454-475F-A284-B983D2B6D8D4}" presName="iconBgRect" presStyleLbl="bgShp" presStyleIdx="3" presStyleCnt="5"/>
      <dgm:spPr/>
    </dgm:pt>
    <dgm:pt modelId="{4EE24432-921C-4C0A-80AB-EB1E17CD886D}" type="pres">
      <dgm:prSet presAssocID="{C5370669-1454-475F-A284-B983D2B6D8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A2E346C-8E98-459C-B17E-E52919A60D87}" type="pres">
      <dgm:prSet presAssocID="{C5370669-1454-475F-A284-B983D2B6D8D4}" presName="spaceRect" presStyleCnt="0"/>
      <dgm:spPr/>
    </dgm:pt>
    <dgm:pt modelId="{22D36EF9-6C68-4758-93DE-5F42E653A2C0}" type="pres">
      <dgm:prSet presAssocID="{C5370669-1454-475F-A284-B983D2B6D8D4}" presName="textRect" presStyleLbl="revTx" presStyleIdx="3" presStyleCnt="5">
        <dgm:presLayoutVars>
          <dgm:chMax val="1"/>
          <dgm:chPref val="1"/>
        </dgm:presLayoutVars>
      </dgm:prSet>
      <dgm:spPr/>
    </dgm:pt>
    <dgm:pt modelId="{9C594675-F8D5-4EA6-826A-8970F70122FE}" type="pres">
      <dgm:prSet presAssocID="{AB6BC1C2-B56A-4110-80D0-5479BC0B24AF}" presName="sibTrans" presStyleCnt="0"/>
      <dgm:spPr/>
    </dgm:pt>
    <dgm:pt modelId="{2FA1F39B-EB9A-4C31-B7FD-359BE26C409F}" type="pres">
      <dgm:prSet presAssocID="{FA0352B4-A550-4652-9AF5-1AD40ED70E67}" presName="compNode" presStyleCnt="0"/>
      <dgm:spPr/>
    </dgm:pt>
    <dgm:pt modelId="{44ED712B-351B-4F31-934E-4AFF9D1140EC}" type="pres">
      <dgm:prSet presAssocID="{FA0352B4-A550-4652-9AF5-1AD40ED70E67}" presName="iconBgRect" presStyleLbl="bgShp" presStyleIdx="4" presStyleCnt="5"/>
      <dgm:spPr/>
    </dgm:pt>
    <dgm:pt modelId="{4249EB1D-0F0E-43DD-A932-05F2D465F178}" type="pres">
      <dgm:prSet presAssocID="{FA0352B4-A550-4652-9AF5-1AD40ED70E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80F4F3A8-ABC2-4684-B5D7-CABD176C027E}" type="pres">
      <dgm:prSet presAssocID="{FA0352B4-A550-4652-9AF5-1AD40ED70E67}" presName="spaceRect" presStyleCnt="0"/>
      <dgm:spPr/>
    </dgm:pt>
    <dgm:pt modelId="{E82E3882-CAFE-4F58-94CB-AEAC641856B6}" type="pres">
      <dgm:prSet presAssocID="{FA0352B4-A550-4652-9AF5-1AD40ED70E6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78F163F-9E00-4BF8-A11E-7AC1C5309A1B}" type="presOf" srcId="{6E7AF32E-592D-436B-A3DA-DAC060640C20}" destId="{8A023782-550B-4E8A-B84F-C52D6184D3B7}" srcOrd="0" destOrd="0" presId="urn:microsoft.com/office/officeart/2018/5/layout/IconCircleLabelList"/>
    <dgm:cxn modelId="{CC707D69-0787-455D-91F1-AB523565A530}" type="presOf" srcId="{CB3FCEC6-DFAE-479D-810E-DDDEE67B3F70}" destId="{527407A2-FA60-4393-8B4C-C3EEA032FA83}" srcOrd="0" destOrd="0" presId="urn:microsoft.com/office/officeart/2018/5/layout/IconCircleLabelList"/>
    <dgm:cxn modelId="{E8124C6B-566B-4EC6-AB23-410DFCB62B41}" type="presOf" srcId="{9F0A03A8-BA45-4C00-9498-FCD9781E52D5}" destId="{97AD3C76-781B-42CB-B9B0-D26757FC83C3}" srcOrd="0" destOrd="0" presId="urn:microsoft.com/office/officeart/2018/5/layout/IconCircleLabelList"/>
    <dgm:cxn modelId="{093FCA72-FCB6-4FE1-9267-8499BADCBA52}" type="presOf" srcId="{FA0352B4-A550-4652-9AF5-1AD40ED70E67}" destId="{E82E3882-CAFE-4F58-94CB-AEAC641856B6}" srcOrd="0" destOrd="0" presId="urn:microsoft.com/office/officeart/2018/5/layout/IconCircleLabelList"/>
    <dgm:cxn modelId="{C1AF7B78-1270-4AEC-96D6-E53D5CBAD5EC}" type="presOf" srcId="{989A8AF9-79D3-4F00-A387-5516979AFD24}" destId="{9DA63B3E-B5F7-4D18-8496-B0792B922A11}" srcOrd="0" destOrd="0" presId="urn:microsoft.com/office/officeart/2018/5/layout/IconCircleLabelList"/>
    <dgm:cxn modelId="{08F0C79E-6B82-43BC-A828-19D8E94D9707}" srcId="{CB3FCEC6-DFAE-479D-810E-DDDEE67B3F70}" destId="{6E7AF32E-592D-436B-A3DA-DAC060640C20}" srcOrd="1" destOrd="0" parTransId="{C052F6BE-15F6-407F-9B47-12CCED07F5AF}" sibTransId="{25BD4F61-E676-4DB4-870C-E745D3AB5A8A}"/>
    <dgm:cxn modelId="{A04C419F-1ED5-400D-81A0-D6DBEF136C39}" srcId="{CB3FCEC6-DFAE-479D-810E-DDDEE67B3F70}" destId="{989A8AF9-79D3-4F00-A387-5516979AFD24}" srcOrd="0" destOrd="0" parTransId="{61530993-E8DF-4DBA-A6EC-538B9CEC155C}" sibTransId="{37193735-1F91-4612-9588-F3EA6C0C8AB5}"/>
    <dgm:cxn modelId="{09A430AB-6CB9-4578-96F1-B560E63B63F7}" srcId="{CB3FCEC6-DFAE-479D-810E-DDDEE67B3F70}" destId="{C5370669-1454-475F-A284-B983D2B6D8D4}" srcOrd="3" destOrd="0" parTransId="{2C9FE178-D5BD-4644-9A29-4668B103D913}" sibTransId="{AB6BC1C2-B56A-4110-80D0-5479BC0B24AF}"/>
    <dgm:cxn modelId="{7F0E9BB2-0516-4933-A6BC-8715905CA16C}" srcId="{CB3FCEC6-DFAE-479D-810E-DDDEE67B3F70}" destId="{9F0A03A8-BA45-4C00-9498-FCD9781E52D5}" srcOrd="2" destOrd="0" parTransId="{9A8CBE05-4AED-488D-B3C8-DB2D1BE92539}" sibTransId="{3F06D624-4AD6-47A2-90AA-472A626B6565}"/>
    <dgm:cxn modelId="{58B9A9B4-AE26-4597-8226-9C31A1CF7C7E}" type="presOf" srcId="{C5370669-1454-475F-A284-B983D2B6D8D4}" destId="{22D36EF9-6C68-4758-93DE-5F42E653A2C0}" srcOrd="0" destOrd="0" presId="urn:microsoft.com/office/officeart/2018/5/layout/IconCircleLabelList"/>
    <dgm:cxn modelId="{79E0B1D8-1163-41E7-ACDB-E491C61476A2}" srcId="{CB3FCEC6-DFAE-479D-810E-DDDEE67B3F70}" destId="{FA0352B4-A550-4652-9AF5-1AD40ED70E67}" srcOrd="4" destOrd="0" parTransId="{774CA7D9-BBB4-4CC6-AA4B-63AB624B1B88}" sibTransId="{52A65397-16F2-4A5A-93B3-AF45C5B49800}"/>
    <dgm:cxn modelId="{42F0F333-5E25-415A-B51A-29CD3C1F7CC0}" type="presParOf" srcId="{527407A2-FA60-4393-8B4C-C3EEA032FA83}" destId="{AE353B04-5225-4AD4-994C-E2AB0BFFF62F}" srcOrd="0" destOrd="0" presId="urn:microsoft.com/office/officeart/2018/5/layout/IconCircleLabelList"/>
    <dgm:cxn modelId="{902C452E-DA4F-4CFC-A88B-6723ADA83B31}" type="presParOf" srcId="{AE353B04-5225-4AD4-994C-E2AB0BFFF62F}" destId="{DC4606C2-7DE9-4666-8409-B7F6F51C1630}" srcOrd="0" destOrd="0" presId="urn:microsoft.com/office/officeart/2018/5/layout/IconCircleLabelList"/>
    <dgm:cxn modelId="{F8633A5E-5D7E-4C33-BCDB-2E0647E3ABD8}" type="presParOf" srcId="{AE353B04-5225-4AD4-994C-E2AB0BFFF62F}" destId="{7F19B574-59EE-459E-8419-609B8FBF17E2}" srcOrd="1" destOrd="0" presId="urn:microsoft.com/office/officeart/2018/5/layout/IconCircleLabelList"/>
    <dgm:cxn modelId="{53247E7E-07F7-4350-8C62-73B39E11E77D}" type="presParOf" srcId="{AE353B04-5225-4AD4-994C-E2AB0BFFF62F}" destId="{103E0ECC-0435-4898-985A-7AB54C82C11E}" srcOrd="2" destOrd="0" presId="urn:microsoft.com/office/officeart/2018/5/layout/IconCircleLabelList"/>
    <dgm:cxn modelId="{2B63C47E-994E-48C1-A98E-0A93D81806C7}" type="presParOf" srcId="{AE353B04-5225-4AD4-994C-E2AB0BFFF62F}" destId="{9DA63B3E-B5F7-4D18-8496-B0792B922A11}" srcOrd="3" destOrd="0" presId="urn:microsoft.com/office/officeart/2018/5/layout/IconCircleLabelList"/>
    <dgm:cxn modelId="{C4E0CF56-A1BF-4CBA-8462-54CE6CBE91E8}" type="presParOf" srcId="{527407A2-FA60-4393-8B4C-C3EEA032FA83}" destId="{27E0E535-6E92-4AEA-8ABE-5AF31E0DD2E2}" srcOrd="1" destOrd="0" presId="urn:microsoft.com/office/officeart/2018/5/layout/IconCircleLabelList"/>
    <dgm:cxn modelId="{2320AD12-0DCF-44B5-A38D-5FE6D25A72CA}" type="presParOf" srcId="{527407A2-FA60-4393-8B4C-C3EEA032FA83}" destId="{A9228813-C4FC-4AF9-AE08-608BC6F914FB}" srcOrd="2" destOrd="0" presId="urn:microsoft.com/office/officeart/2018/5/layout/IconCircleLabelList"/>
    <dgm:cxn modelId="{CCCDC69A-E58B-4812-B8FF-0FB3D73A4360}" type="presParOf" srcId="{A9228813-C4FC-4AF9-AE08-608BC6F914FB}" destId="{40FEC75A-D26B-44B7-8D0A-DFC46A4A34DF}" srcOrd="0" destOrd="0" presId="urn:microsoft.com/office/officeart/2018/5/layout/IconCircleLabelList"/>
    <dgm:cxn modelId="{DA81CCC3-93C6-4227-A0F2-1B72E1CFBAC9}" type="presParOf" srcId="{A9228813-C4FC-4AF9-AE08-608BC6F914FB}" destId="{86473161-A5B2-453B-BF6B-A50A309B87E9}" srcOrd="1" destOrd="0" presId="urn:microsoft.com/office/officeart/2018/5/layout/IconCircleLabelList"/>
    <dgm:cxn modelId="{E574C06B-7AEF-4F5A-BFBC-A32746907F84}" type="presParOf" srcId="{A9228813-C4FC-4AF9-AE08-608BC6F914FB}" destId="{94C5CBB8-A771-4718-A40E-FD9F3FD00555}" srcOrd="2" destOrd="0" presId="urn:microsoft.com/office/officeart/2018/5/layout/IconCircleLabelList"/>
    <dgm:cxn modelId="{CE3BA4B2-8619-417A-8C40-E84506F4CD3A}" type="presParOf" srcId="{A9228813-C4FC-4AF9-AE08-608BC6F914FB}" destId="{8A023782-550B-4E8A-B84F-C52D6184D3B7}" srcOrd="3" destOrd="0" presId="urn:microsoft.com/office/officeart/2018/5/layout/IconCircleLabelList"/>
    <dgm:cxn modelId="{40E40C27-EF02-4CF8-86A6-785229EDD256}" type="presParOf" srcId="{527407A2-FA60-4393-8B4C-C3EEA032FA83}" destId="{8075F36A-396C-44F2-88E9-B7DE2A199598}" srcOrd="3" destOrd="0" presId="urn:microsoft.com/office/officeart/2018/5/layout/IconCircleLabelList"/>
    <dgm:cxn modelId="{EDC1D199-71CD-4CDB-BD71-7D10C7784C77}" type="presParOf" srcId="{527407A2-FA60-4393-8B4C-C3EEA032FA83}" destId="{60C35427-FEA3-48C9-9036-F66546D24D68}" srcOrd="4" destOrd="0" presId="urn:microsoft.com/office/officeart/2018/5/layout/IconCircleLabelList"/>
    <dgm:cxn modelId="{5E3BDE92-B50A-447F-870E-DD7E907D16F8}" type="presParOf" srcId="{60C35427-FEA3-48C9-9036-F66546D24D68}" destId="{9212C342-5D6B-4D9D-817D-B9AB01BCD585}" srcOrd="0" destOrd="0" presId="urn:microsoft.com/office/officeart/2018/5/layout/IconCircleLabelList"/>
    <dgm:cxn modelId="{C0AC4B36-9AF3-4ADB-918E-03C809DC6D17}" type="presParOf" srcId="{60C35427-FEA3-48C9-9036-F66546D24D68}" destId="{580A253B-83A0-441A-9CA3-AAACDDE47359}" srcOrd="1" destOrd="0" presId="urn:microsoft.com/office/officeart/2018/5/layout/IconCircleLabelList"/>
    <dgm:cxn modelId="{48EB2688-69A0-4E13-8E34-035CE7DFD544}" type="presParOf" srcId="{60C35427-FEA3-48C9-9036-F66546D24D68}" destId="{66589AC9-E9A6-4069-9307-7D9AE2B6BC1A}" srcOrd="2" destOrd="0" presId="urn:microsoft.com/office/officeart/2018/5/layout/IconCircleLabelList"/>
    <dgm:cxn modelId="{454EDC97-1039-494A-99DC-EE5B87AC2BD8}" type="presParOf" srcId="{60C35427-FEA3-48C9-9036-F66546D24D68}" destId="{97AD3C76-781B-42CB-B9B0-D26757FC83C3}" srcOrd="3" destOrd="0" presId="urn:microsoft.com/office/officeart/2018/5/layout/IconCircleLabelList"/>
    <dgm:cxn modelId="{B77BECC4-86DD-4D61-AC8D-9FACE1FFEF2F}" type="presParOf" srcId="{527407A2-FA60-4393-8B4C-C3EEA032FA83}" destId="{BF4DF210-37BC-462E-979B-A0AFBA979686}" srcOrd="5" destOrd="0" presId="urn:microsoft.com/office/officeart/2018/5/layout/IconCircleLabelList"/>
    <dgm:cxn modelId="{1845E408-9C3D-4BF5-B781-D6F1E7AF74B9}" type="presParOf" srcId="{527407A2-FA60-4393-8B4C-C3EEA032FA83}" destId="{D3012BEA-EA14-4D1B-84BC-924C8F6AC312}" srcOrd="6" destOrd="0" presId="urn:microsoft.com/office/officeart/2018/5/layout/IconCircleLabelList"/>
    <dgm:cxn modelId="{C5575CFB-318C-4F49-9390-0E68E1FDDB46}" type="presParOf" srcId="{D3012BEA-EA14-4D1B-84BC-924C8F6AC312}" destId="{7DA2AFCE-FDB2-4B85-B9FC-3E07045F32BF}" srcOrd="0" destOrd="0" presId="urn:microsoft.com/office/officeart/2018/5/layout/IconCircleLabelList"/>
    <dgm:cxn modelId="{9FC245E8-1D19-405D-8160-B5B3F47B7F73}" type="presParOf" srcId="{D3012BEA-EA14-4D1B-84BC-924C8F6AC312}" destId="{4EE24432-921C-4C0A-80AB-EB1E17CD886D}" srcOrd="1" destOrd="0" presId="urn:microsoft.com/office/officeart/2018/5/layout/IconCircleLabelList"/>
    <dgm:cxn modelId="{7E0CB41A-D7E5-4063-A8EB-EE498311BA4B}" type="presParOf" srcId="{D3012BEA-EA14-4D1B-84BC-924C8F6AC312}" destId="{EA2E346C-8E98-459C-B17E-E52919A60D87}" srcOrd="2" destOrd="0" presId="urn:microsoft.com/office/officeart/2018/5/layout/IconCircleLabelList"/>
    <dgm:cxn modelId="{30067E9D-1D14-4B3F-B2B2-90DC05FACE45}" type="presParOf" srcId="{D3012BEA-EA14-4D1B-84BC-924C8F6AC312}" destId="{22D36EF9-6C68-4758-93DE-5F42E653A2C0}" srcOrd="3" destOrd="0" presId="urn:microsoft.com/office/officeart/2018/5/layout/IconCircleLabelList"/>
    <dgm:cxn modelId="{9817B5CC-4288-43B1-932D-C7A29A22A922}" type="presParOf" srcId="{527407A2-FA60-4393-8B4C-C3EEA032FA83}" destId="{9C594675-F8D5-4EA6-826A-8970F70122FE}" srcOrd="7" destOrd="0" presId="urn:microsoft.com/office/officeart/2018/5/layout/IconCircleLabelList"/>
    <dgm:cxn modelId="{45F36C33-7743-41E8-92A2-5849DA6E57E8}" type="presParOf" srcId="{527407A2-FA60-4393-8B4C-C3EEA032FA83}" destId="{2FA1F39B-EB9A-4C31-B7FD-359BE26C409F}" srcOrd="8" destOrd="0" presId="urn:microsoft.com/office/officeart/2018/5/layout/IconCircleLabelList"/>
    <dgm:cxn modelId="{164D4B17-791C-4DDA-9EB5-5B3CB40DEC08}" type="presParOf" srcId="{2FA1F39B-EB9A-4C31-B7FD-359BE26C409F}" destId="{44ED712B-351B-4F31-934E-4AFF9D1140EC}" srcOrd="0" destOrd="0" presId="urn:microsoft.com/office/officeart/2018/5/layout/IconCircleLabelList"/>
    <dgm:cxn modelId="{62F1939D-04E1-4545-8125-966199C58C50}" type="presParOf" srcId="{2FA1F39B-EB9A-4C31-B7FD-359BE26C409F}" destId="{4249EB1D-0F0E-43DD-A932-05F2D465F178}" srcOrd="1" destOrd="0" presId="urn:microsoft.com/office/officeart/2018/5/layout/IconCircleLabelList"/>
    <dgm:cxn modelId="{3975B17C-BCE8-4683-924D-13CBB90B0C5E}" type="presParOf" srcId="{2FA1F39B-EB9A-4C31-B7FD-359BE26C409F}" destId="{80F4F3A8-ABC2-4684-B5D7-CABD176C027E}" srcOrd="2" destOrd="0" presId="urn:microsoft.com/office/officeart/2018/5/layout/IconCircleLabelList"/>
    <dgm:cxn modelId="{03C87F5B-3EEB-436A-89BA-8CB99905517C}" type="presParOf" srcId="{2FA1F39B-EB9A-4C31-B7FD-359BE26C409F}" destId="{E82E3882-CAFE-4F58-94CB-AEAC641856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D89F5E-DCC4-4557-B2B3-319336C3C8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C39335-01CA-4862-9AE2-1103C70A0F4F}">
      <dgm:prSet/>
      <dgm:spPr/>
      <dgm:t>
        <a:bodyPr/>
        <a:lstStyle/>
        <a:p>
          <a:r>
            <a:rPr lang="en-US"/>
            <a:t>Model evaluation covers model metrics/business metrics that show performance on a dataset.</a:t>
          </a:r>
        </a:p>
      </dgm:t>
    </dgm:pt>
    <dgm:pt modelId="{FD66F614-837A-4510-971A-5AB83C5C46AC}" type="parTrans" cxnId="{B5168D8A-8CC2-4BFF-BBB9-AD28C0B4E14F}">
      <dgm:prSet/>
      <dgm:spPr/>
      <dgm:t>
        <a:bodyPr/>
        <a:lstStyle/>
        <a:p>
          <a:endParaRPr lang="en-US"/>
        </a:p>
      </dgm:t>
    </dgm:pt>
    <dgm:pt modelId="{DA414BDF-ADA3-46D2-BFF2-84B2EA10C760}" type="sibTrans" cxnId="{B5168D8A-8CC2-4BFF-BBB9-AD28C0B4E14F}">
      <dgm:prSet/>
      <dgm:spPr/>
      <dgm:t>
        <a:bodyPr/>
        <a:lstStyle/>
        <a:p>
          <a:endParaRPr lang="en-US"/>
        </a:p>
      </dgm:t>
    </dgm:pt>
    <dgm:pt modelId="{4ADA21B2-52E8-4CE0-B293-4B62068725B5}">
      <dgm:prSet/>
      <dgm:spPr/>
      <dgm:t>
        <a:bodyPr/>
        <a:lstStyle/>
        <a:p>
          <a:r>
            <a:rPr lang="en-US"/>
            <a:t>And it does not tell us a lot about the reasons behind the failures and the specific model behaviors.</a:t>
          </a:r>
        </a:p>
      </dgm:t>
    </dgm:pt>
    <dgm:pt modelId="{F8A217D2-C5B6-4133-9CA5-34B90BF2406A}" type="parTrans" cxnId="{0BA165AB-FEDF-4863-B99D-82C36F8CBD1B}">
      <dgm:prSet/>
      <dgm:spPr/>
      <dgm:t>
        <a:bodyPr/>
        <a:lstStyle/>
        <a:p>
          <a:endParaRPr lang="en-US"/>
        </a:p>
      </dgm:t>
    </dgm:pt>
    <dgm:pt modelId="{6C31A062-1641-4B8F-8237-84FAE9F34448}" type="sibTrans" cxnId="{0BA165AB-FEDF-4863-B99D-82C36F8CBD1B}">
      <dgm:prSet/>
      <dgm:spPr/>
      <dgm:t>
        <a:bodyPr/>
        <a:lstStyle/>
        <a:p>
          <a:endParaRPr lang="en-US"/>
        </a:p>
      </dgm:t>
    </dgm:pt>
    <dgm:pt modelId="{998FCD59-B012-45FC-B0C4-630F4B9E761B}">
      <dgm:prSet/>
      <dgm:spPr/>
      <dgm:t>
        <a:bodyPr/>
        <a:lstStyle/>
        <a:p>
          <a:r>
            <a:rPr lang="en-US"/>
            <a:t>Model testing is the explicit behavior that the model should follow.</a:t>
          </a:r>
        </a:p>
      </dgm:t>
    </dgm:pt>
    <dgm:pt modelId="{B1D9D194-B8E6-4A66-BB3D-2FC078383C66}" type="parTrans" cxnId="{D51FD0A9-6A2D-41C2-98EB-18776F073841}">
      <dgm:prSet/>
      <dgm:spPr/>
      <dgm:t>
        <a:bodyPr/>
        <a:lstStyle/>
        <a:p>
          <a:endParaRPr lang="en-US"/>
        </a:p>
      </dgm:t>
    </dgm:pt>
    <dgm:pt modelId="{1934A0CD-7166-43B8-9F15-9C27C9D6A865}" type="sibTrans" cxnId="{D51FD0A9-6A2D-41C2-98EB-18776F073841}">
      <dgm:prSet/>
      <dgm:spPr/>
      <dgm:t>
        <a:bodyPr/>
        <a:lstStyle/>
        <a:p>
          <a:endParaRPr lang="en-US"/>
        </a:p>
      </dgm:t>
    </dgm:pt>
    <dgm:pt modelId="{05EC8D09-65AE-4107-8275-3662B49B62C5}">
      <dgm:prSet/>
      <dgm:spPr/>
      <dgm:t>
        <a:bodyPr/>
        <a:lstStyle/>
        <a:p>
          <a:r>
            <a:rPr lang="en-US"/>
            <a:t>It helps us to narrow down the reasons and mechanisms behind behavior change and track behavioral degradation for specific failure modes.</a:t>
          </a:r>
        </a:p>
      </dgm:t>
    </dgm:pt>
    <dgm:pt modelId="{2D4C9888-D3B9-4AC9-AD03-071A25D7F511}" type="parTrans" cxnId="{7DDB4C51-46A9-4AEC-931C-9F8F2C4CE1B6}">
      <dgm:prSet/>
      <dgm:spPr/>
      <dgm:t>
        <a:bodyPr/>
        <a:lstStyle/>
        <a:p>
          <a:endParaRPr lang="en-US"/>
        </a:p>
      </dgm:t>
    </dgm:pt>
    <dgm:pt modelId="{4A8BFA45-4893-46B8-82EC-58CE6E3C7447}" type="sibTrans" cxnId="{7DDB4C51-46A9-4AEC-931C-9F8F2C4CE1B6}">
      <dgm:prSet/>
      <dgm:spPr/>
      <dgm:t>
        <a:bodyPr/>
        <a:lstStyle/>
        <a:p>
          <a:endParaRPr lang="en-US"/>
        </a:p>
      </dgm:t>
    </dgm:pt>
    <dgm:pt modelId="{1CB8D7E8-790F-4E18-8186-BAF9096B09E5}" type="pres">
      <dgm:prSet presAssocID="{29D89F5E-DCC4-4557-B2B3-319336C3C899}" presName="linear" presStyleCnt="0">
        <dgm:presLayoutVars>
          <dgm:animLvl val="lvl"/>
          <dgm:resizeHandles val="exact"/>
        </dgm:presLayoutVars>
      </dgm:prSet>
      <dgm:spPr/>
    </dgm:pt>
    <dgm:pt modelId="{E5DC91F7-54CC-4E9F-91A8-C2419D204931}" type="pres">
      <dgm:prSet presAssocID="{5FC39335-01CA-4862-9AE2-1103C70A0F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631338-1ABB-4A71-9B58-DCFDAA933F61}" type="pres">
      <dgm:prSet presAssocID="{DA414BDF-ADA3-46D2-BFF2-84B2EA10C760}" presName="spacer" presStyleCnt="0"/>
      <dgm:spPr/>
    </dgm:pt>
    <dgm:pt modelId="{D328CA7E-D8AC-4284-BBC9-0117D3E7D663}" type="pres">
      <dgm:prSet presAssocID="{4ADA21B2-52E8-4CE0-B293-4B62068725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CFE317-1180-460F-A793-FF3D63F3CAFB}" type="pres">
      <dgm:prSet presAssocID="{6C31A062-1641-4B8F-8237-84FAE9F34448}" presName="spacer" presStyleCnt="0"/>
      <dgm:spPr/>
    </dgm:pt>
    <dgm:pt modelId="{0ECCDDC3-6089-4DDE-AE50-F4714C2970A0}" type="pres">
      <dgm:prSet presAssocID="{998FCD59-B012-45FC-B0C4-630F4B9E761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55C342-17DC-4FB4-9AB0-3BC155EF8B4B}" type="pres">
      <dgm:prSet presAssocID="{1934A0CD-7166-43B8-9F15-9C27C9D6A865}" presName="spacer" presStyleCnt="0"/>
      <dgm:spPr/>
    </dgm:pt>
    <dgm:pt modelId="{A32323ED-BA5A-43E4-9710-18519AC5D680}" type="pres">
      <dgm:prSet presAssocID="{05EC8D09-65AE-4107-8275-3662B49B62C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33FDA61-9544-4A6D-84D3-E6D6E49E4BEC}" type="presOf" srcId="{998FCD59-B012-45FC-B0C4-630F4B9E761B}" destId="{0ECCDDC3-6089-4DDE-AE50-F4714C2970A0}" srcOrd="0" destOrd="0" presId="urn:microsoft.com/office/officeart/2005/8/layout/vList2"/>
    <dgm:cxn modelId="{7C8AFB67-8D92-4659-BED0-D9BD0449BF17}" type="presOf" srcId="{5FC39335-01CA-4862-9AE2-1103C70A0F4F}" destId="{E5DC91F7-54CC-4E9F-91A8-C2419D204931}" srcOrd="0" destOrd="0" presId="urn:microsoft.com/office/officeart/2005/8/layout/vList2"/>
    <dgm:cxn modelId="{7DDB4C51-46A9-4AEC-931C-9F8F2C4CE1B6}" srcId="{29D89F5E-DCC4-4557-B2B3-319336C3C899}" destId="{05EC8D09-65AE-4107-8275-3662B49B62C5}" srcOrd="3" destOrd="0" parTransId="{2D4C9888-D3B9-4AC9-AD03-071A25D7F511}" sibTransId="{4A8BFA45-4893-46B8-82EC-58CE6E3C7447}"/>
    <dgm:cxn modelId="{1D52F574-E94A-480B-AD56-1DD6E5CBF93B}" type="presOf" srcId="{4ADA21B2-52E8-4CE0-B293-4B62068725B5}" destId="{D328CA7E-D8AC-4284-BBC9-0117D3E7D663}" srcOrd="0" destOrd="0" presId="urn:microsoft.com/office/officeart/2005/8/layout/vList2"/>
    <dgm:cxn modelId="{B5168D8A-8CC2-4BFF-BBB9-AD28C0B4E14F}" srcId="{29D89F5E-DCC4-4557-B2B3-319336C3C899}" destId="{5FC39335-01CA-4862-9AE2-1103C70A0F4F}" srcOrd="0" destOrd="0" parTransId="{FD66F614-837A-4510-971A-5AB83C5C46AC}" sibTransId="{DA414BDF-ADA3-46D2-BFF2-84B2EA10C760}"/>
    <dgm:cxn modelId="{D51FD0A9-6A2D-41C2-98EB-18776F073841}" srcId="{29D89F5E-DCC4-4557-B2B3-319336C3C899}" destId="{998FCD59-B012-45FC-B0C4-630F4B9E761B}" srcOrd="2" destOrd="0" parTransId="{B1D9D194-B8E6-4A66-BB3D-2FC078383C66}" sibTransId="{1934A0CD-7166-43B8-9F15-9C27C9D6A865}"/>
    <dgm:cxn modelId="{0BA165AB-FEDF-4863-B99D-82C36F8CBD1B}" srcId="{29D89F5E-DCC4-4557-B2B3-319336C3C899}" destId="{4ADA21B2-52E8-4CE0-B293-4B62068725B5}" srcOrd="1" destOrd="0" parTransId="{F8A217D2-C5B6-4133-9CA5-34B90BF2406A}" sibTransId="{6C31A062-1641-4B8F-8237-84FAE9F34448}"/>
    <dgm:cxn modelId="{578706C1-29E4-48B1-8B31-30B96A1AB331}" type="presOf" srcId="{29D89F5E-DCC4-4557-B2B3-319336C3C899}" destId="{1CB8D7E8-790F-4E18-8186-BAF9096B09E5}" srcOrd="0" destOrd="0" presId="urn:microsoft.com/office/officeart/2005/8/layout/vList2"/>
    <dgm:cxn modelId="{443F78DB-271E-40F7-85CE-CB52767B277F}" type="presOf" srcId="{05EC8D09-65AE-4107-8275-3662B49B62C5}" destId="{A32323ED-BA5A-43E4-9710-18519AC5D680}" srcOrd="0" destOrd="0" presId="urn:microsoft.com/office/officeart/2005/8/layout/vList2"/>
    <dgm:cxn modelId="{834D59B1-BF3A-472D-A005-8470D76E9CBB}" type="presParOf" srcId="{1CB8D7E8-790F-4E18-8186-BAF9096B09E5}" destId="{E5DC91F7-54CC-4E9F-91A8-C2419D204931}" srcOrd="0" destOrd="0" presId="urn:microsoft.com/office/officeart/2005/8/layout/vList2"/>
    <dgm:cxn modelId="{88ABFFD2-6491-4B60-8478-3AB5D040E1C7}" type="presParOf" srcId="{1CB8D7E8-790F-4E18-8186-BAF9096B09E5}" destId="{C9631338-1ABB-4A71-9B58-DCFDAA933F61}" srcOrd="1" destOrd="0" presId="urn:microsoft.com/office/officeart/2005/8/layout/vList2"/>
    <dgm:cxn modelId="{F32E2C1D-EEE8-41B4-861F-C6537525DACE}" type="presParOf" srcId="{1CB8D7E8-790F-4E18-8186-BAF9096B09E5}" destId="{D328CA7E-D8AC-4284-BBC9-0117D3E7D663}" srcOrd="2" destOrd="0" presId="urn:microsoft.com/office/officeart/2005/8/layout/vList2"/>
    <dgm:cxn modelId="{F0D25A99-3976-4870-B0B4-4A8B3AA95B84}" type="presParOf" srcId="{1CB8D7E8-790F-4E18-8186-BAF9096B09E5}" destId="{04CFE317-1180-460F-A793-FF3D63F3CAFB}" srcOrd="3" destOrd="0" presId="urn:microsoft.com/office/officeart/2005/8/layout/vList2"/>
    <dgm:cxn modelId="{A41D0E73-7DA2-48AE-AE28-3C4361A5D887}" type="presParOf" srcId="{1CB8D7E8-790F-4E18-8186-BAF9096B09E5}" destId="{0ECCDDC3-6089-4DDE-AE50-F4714C2970A0}" srcOrd="4" destOrd="0" presId="urn:microsoft.com/office/officeart/2005/8/layout/vList2"/>
    <dgm:cxn modelId="{CD6AD53B-F967-43D8-A3EA-550E09B9D493}" type="presParOf" srcId="{1CB8D7E8-790F-4E18-8186-BAF9096B09E5}" destId="{8955C342-17DC-4FB4-9AB0-3BC155EF8B4B}" srcOrd="5" destOrd="0" presId="urn:microsoft.com/office/officeart/2005/8/layout/vList2"/>
    <dgm:cxn modelId="{F7A3AC49-E06A-46DC-B05F-63F3F171926D}" type="presParOf" srcId="{1CB8D7E8-790F-4E18-8186-BAF9096B09E5}" destId="{A32323ED-BA5A-43E4-9710-18519AC5D6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5D3B3D-7EBD-4F0A-A544-D01CF056B3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1D2229-E894-43E7-8D6F-F7836A8E0494}">
      <dgm:prSet/>
      <dgm:spPr/>
      <dgm:t>
        <a:bodyPr/>
        <a:lstStyle/>
        <a:p>
          <a:r>
            <a:rPr lang="en-US"/>
            <a:t>ML Pipeline Tests</a:t>
          </a:r>
        </a:p>
      </dgm:t>
    </dgm:pt>
    <dgm:pt modelId="{2003D7F5-DF15-45F4-90FD-5702E6840EF7}" type="parTrans" cxnId="{F0048573-1D17-474C-AFB5-08CE98C7B374}">
      <dgm:prSet/>
      <dgm:spPr/>
      <dgm:t>
        <a:bodyPr/>
        <a:lstStyle/>
        <a:p>
          <a:endParaRPr lang="en-US"/>
        </a:p>
      </dgm:t>
    </dgm:pt>
    <dgm:pt modelId="{138FFF49-9E20-4FDD-8B99-448B76DC91B4}" type="sibTrans" cxnId="{F0048573-1D17-474C-AFB5-08CE98C7B374}">
      <dgm:prSet/>
      <dgm:spPr/>
      <dgm:t>
        <a:bodyPr/>
        <a:lstStyle/>
        <a:p>
          <a:endParaRPr lang="en-US"/>
        </a:p>
      </dgm:t>
    </dgm:pt>
    <dgm:pt modelId="{2DFF6B3C-EDA9-4586-84C3-88E05D213593}">
      <dgm:prSet/>
      <dgm:spPr/>
      <dgm:t>
        <a:bodyPr/>
        <a:lstStyle/>
        <a:p>
          <a:r>
            <a:rPr lang="en-US"/>
            <a:t>Unit test: Check the correctness of individual model components.</a:t>
          </a:r>
        </a:p>
      </dgm:t>
    </dgm:pt>
    <dgm:pt modelId="{EAED922E-DEA6-49C6-AA3E-A87B9630DB56}" type="parTrans" cxnId="{7C70CDE5-6888-494E-A119-34F2CAEE788C}">
      <dgm:prSet/>
      <dgm:spPr/>
      <dgm:t>
        <a:bodyPr/>
        <a:lstStyle/>
        <a:p>
          <a:endParaRPr lang="en-US"/>
        </a:p>
      </dgm:t>
    </dgm:pt>
    <dgm:pt modelId="{405C3027-59AA-42FB-BAC3-6B81E7FCB975}" type="sibTrans" cxnId="{7C70CDE5-6888-494E-A119-34F2CAEE788C}">
      <dgm:prSet/>
      <dgm:spPr/>
      <dgm:t>
        <a:bodyPr/>
        <a:lstStyle/>
        <a:p>
          <a:endParaRPr lang="en-US"/>
        </a:p>
      </dgm:t>
    </dgm:pt>
    <dgm:pt modelId="{D50338C2-3162-494D-8C45-7248046A0A6B}">
      <dgm:prSet/>
      <dgm:spPr/>
      <dgm:t>
        <a:bodyPr/>
        <a:lstStyle/>
        <a:p>
          <a:r>
            <a:rPr lang="en-US"/>
            <a:t>Regression test: Check whether our model breaks and test for previously encountered bugs.</a:t>
          </a:r>
        </a:p>
      </dgm:t>
    </dgm:pt>
    <dgm:pt modelId="{AB4D04F5-F49D-47A6-A046-486C380D6504}" type="parTrans" cxnId="{5F5131F3-C624-44A8-919A-03B5F45F61A0}">
      <dgm:prSet/>
      <dgm:spPr/>
      <dgm:t>
        <a:bodyPr/>
        <a:lstStyle/>
        <a:p>
          <a:endParaRPr lang="en-US"/>
        </a:p>
      </dgm:t>
    </dgm:pt>
    <dgm:pt modelId="{D7A8CA9A-DBDB-44C2-B784-47340AA5F211}" type="sibTrans" cxnId="{5F5131F3-C624-44A8-919A-03B5F45F61A0}">
      <dgm:prSet/>
      <dgm:spPr/>
      <dgm:t>
        <a:bodyPr/>
        <a:lstStyle/>
        <a:p>
          <a:endParaRPr lang="en-US"/>
        </a:p>
      </dgm:t>
    </dgm:pt>
    <dgm:pt modelId="{8CFDC089-C0F9-43A1-BC6F-A97BCDCF5187}">
      <dgm:prSet/>
      <dgm:spPr/>
      <dgm:t>
        <a:bodyPr/>
        <a:lstStyle/>
        <a:p>
          <a:r>
            <a:rPr lang="en-US"/>
            <a:t>Integration test: Check whether the different components work with each other within our machine learning pipeline.</a:t>
          </a:r>
        </a:p>
      </dgm:t>
    </dgm:pt>
    <dgm:pt modelId="{E76B3DEB-4BD3-4932-98A3-21AD26F9ACBE}" type="parTrans" cxnId="{A0BFFE03-1B90-4E94-8A4A-4CBB86D2F1EE}">
      <dgm:prSet/>
      <dgm:spPr/>
      <dgm:t>
        <a:bodyPr/>
        <a:lstStyle/>
        <a:p>
          <a:endParaRPr lang="en-US"/>
        </a:p>
      </dgm:t>
    </dgm:pt>
    <dgm:pt modelId="{D2A26FFD-EAD9-47D0-8276-76CD7796B3AC}" type="sibTrans" cxnId="{A0BFFE03-1B90-4E94-8A4A-4CBB86D2F1EE}">
      <dgm:prSet/>
      <dgm:spPr/>
      <dgm:t>
        <a:bodyPr/>
        <a:lstStyle/>
        <a:p>
          <a:endParaRPr lang="en-US"/>
        </a:p>
      </dgm:t>
    </dgm:pt>
    <dgm:pt modelId="{141A08F3-7521-48C3-830D-E88F849B7610}" type="pres">
      <dgm:prSet presAssocID="{025D3B3D-7EBD-4F0A-A544-D01CF056B326}" presName="linear" presStyleCnt="0">
        <dgm:presLayoutVars>
          <dgm:animLvl val="lvl"/>
          <dgm:resizeHandles val="exact"/>
        </dgm:presLayoutVars>
      </dgm:prSet>
      <dgm:spPr/>
    </dgm:pt>
    <dgm:pt modelId="{98139C9C-5B5D-4A64-AE8C-E567B1A40454}" type="pres">
      <dgm:prSet presAssocID="{2C1D2229-E894-43E7-8D6F-F7836A8E04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2CFBA1-25AF-4420-A04C-006D1E58DA2E}" type="pres">
      <dgm:prSet presAssocID="{138FFF49-9E20-4FDD-8B99-448B76DC91B4}" presName="spacer" presStyleCnt="0"/>
      <dgm:spPr/>
    </dgm:pt>
    <dgm:pt modelId="{296A9136-1B4E-4D0E-8321-EE69682EE2A4}" type="pres">
      <dgm:prSet presAssocID="{2DFF6B3C-EDA9-4586-84C3-88E05D2135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BC757C-15AB-44BD-857D-156B1C2E6FC8}" type="pres">
      <dgm:prSet presAssocID="{405C3027-59AA-42FB-BAC3-6B81E7FCB975}" presName="spacer" presStyleCnt="0"/>
      <dgm:spPr/>
    </dgm:pt>
    <dgm:pt modelId="{924CBE85-59CE-4962-8AAB-19A0A861DE41}" type="pres">
      <dgm:prSet presAssocID="{D50338C2-3162-494D-8C45-7248046A0A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A3D7FA-8576-4587-A6CD-4907F54898FB}" type="pres">
      <dgm:prSet presAssocID="{D7A8CA9A-DBDB-44C2-B784-47340AA5F211}" presName="spacer" presStyleCnt="0"/>
      <dgm:spPr/>
    </dgm:pt>
    <dgm:pt modelId="{336F17B2-1E7A-4E9A-8BB1-4F7AEF1679D5}" type="pres">
      <dgm:prSet presAssocID="{8CFDC089-C0F9-43A1-BC6F-A97BCDCF51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BFFE03-1B90-4E94-8A4A-4CBB86D2F1EE}" srcId="{025D3B3D-7EBD-4F0A-A544-D01CF056B326}" destId="{8CFDC089-C0F9-43A1-BC6F-A97BCDCF5187}" srcOrd="3" destOrd="0" parTransId="{E76B3DEB-4BD3-4932-98A3-21AD26F9ACBE}" sibTransId="{D2A26FFD-EAD9-47D0-8276-76CD7796B3AC}"/>
    <dgm:cxn modelId="{42F23F14-1886-4E57-9EA0-4A102B0F2BD8}" type="presOf" srcId="{D50338C2-3162-494D-8C45-7248046A0A6B}" destId="{924CBE85-59CE-4962-8AAB-19A0A861DE41}" srcOrd="0" destOrd="0" presId="urn:microsoft.com/office/officeart/2005/8/layout/vList2"/>
    <dgm:cxn modelId="{69B8C25B-A97C-4899-AEAD-7E81D09767BA}" type="presOf" srcId="{2C1D2229-E894-43E7-8D6F-F7836A8E0494}" destId="{98139C9C-5B5D-4A64-AE8C-E567B1A40454}" srcOrd="0" destOrd="0" presId="urn:microsoft.com/office/officeart/2005/8/layout/vList2"/>
    <dgm:cxn modelId="{F0048573-1D17-474C-AFB5-08CE98C7B374}" srcId="{025D3B3D-7EBD-4F0A-A544-D01CF056B326}" destId="{2C1D2229-E894-43E7-8D6F-F7836A8E0494}" srcOrd="0" destOrd="0" parTransId="{2003D7F5-DF15-45F4-90FD-5702E6840EF7}" sibTransId="{138FFF49-9E20-4FDD-8B99-448B76DC91B4}"/>
    <dgm:cxn modelId="{E5913E81-C294-41F2-8D88-EDF477C0B3E6}" type="presOf" srcId="{025D3B3D-7EBD-4F0A-A544-D01CF056B326}" destId="{141A08F3-7521-48C3-830D-E88F849B7610}" srcOrd="0" destOrd="0" presId="urn:microsoft.com/office/officeart/2005/8/layout/vList2"/>
    <dgm:cxn modelId="{402358C1-7D30-4688-989C-A70576871D10}" type="presOf" srcId="{8CFDC089-C0F9-43A1-BC6F-A97BCDCF5187}" destId="{336F17B2-1E7A-4E9A-8BB1-4F7AEF1679D5}" srcOrd="0" destOrd="0" presId="urn:microsoft.com/office/officeart/2005/8/layout/vList2"/>
    <dgm:cxn modelId="{BD51E1DE-FD23-4D9F-90D3-67A34162E3EA}" type="presOf" srcId="{2DFF6B3C-EDA9-4586-84C3-88E05D213593}" destId="{296A9136-1B4E-4D0E-8321-EE69682EE2A4}" srcOrd="0" destOrd="0" presId="urn:microsoft.com/office/officeart/2005/8/layout/vList2"/>
    <dgm:cxn modelId="{7C70CDE5-6888-494E-A119-34F2CAEE788C}" srcId="{025D3B3D-7EBD-4F0A-A544-D01CF056B326}" destId="{2DFF6B3C-EDA9-4586-84C3-88E05D213593}" srcOrd="1" destOrd="0" parTransId="{EAED922E-DEA6-49C6-AA3E-A87B9630DB56}" sibTransId="{405C3027-59AA-42FB-BAC3-6B81E7FCB975}"/>
    <dgm:cxn modelId="{5F5131F3-C624-44A8-919A-03B5F45F61A0}" srcId="{025D3B3D-7EBD-4F0A-A544-D01CF056B326}" destId="{D50338C2-3162-494D-8C45-7248046A0A6B}" srcOrd="2" destOrd="0" parTransId="{AB4D04F5-F49D-47A6-A046-486C380D6504}" sibTransId="{D7A8CA9A-DBDB-44C2-B784-47340AA5F211}"/>
    <dgm:cxn modelId="{BEA23B03-ED2F-453F-9F94-534075988FDB}" type="presParOf" srcId="{141A08F3-7521-48C3-830D-E88F849B7610}" destId="{98139C9C-5B5D-4A64-AE8C-E567B1A40454}" srcOrd="0" destOrd="0" presId="urn:microsoft.com/office/officeart/2005/8/layout/vList2"/>
    <dgm:cxn modelId="{FA93B48E-8D16-4F55-9C26-FC7A1350F935}" type="presParOf" srcId="{141A08F3-7521-48C3-830D-E88F849B7610}" destId="{632CFBA1-25AF-4420-A04C-006D1E58DA2E}" srcOrd="1" destOrd="0" presId="urn:microsoft.com/office/officeart/2005/8/layout/vList2"/>
    <dgm:cxn modelId="{CA110538-D7F9-4588-AA32-4D0E3D01EA40}" type="presParOf" srcId="{141A08F3-7521-48C3-830D-E88F849B7610}" destId="{296A9136-1B4E-4D0E-8321-EE69682EE2A4}" srcOrd="2" destOrd="0" presId="urn:microsoft.com/office/officeart/2005/8/layout/vList2"/>
    <dgm:cxn modelId="{8C22CCAE-CD87-4906-9DBC-7BE3800BB1F6}" type="presParOf" srcId="{141A08F3-7521-48C3-830D-E88F849B7610}" destId="{F0BC757C-15AB-44BD-857D-156B1C2E6FC8}" srcOrd="3" destOrd="0" presId="urn:microsoft.com/office/officeart/2005/8/layout/vList2"/>
    <dgm:cxn modelId="{E553B0D9-A10B-48D2-836F-913388AE238B}" type="presParOf" srcId="{141A08F3-7521-48C3-830D-E88F849B7610}" destId="{924CBE85-59CE-4962-8AAB-19A0A861DE41}" srcOrd="4" destOrd="0" presId="urn:microsoft.com/office/officeart/2005/8/layout/vList2"/>
    <dgm:cxn modelId="{96ED987C-4C51-41D7-8E68-BAD0AD8D6B76}" type="presParOf" srcId="{141A08F3-7521-48C3-830D-E88F849B7610}" destId="{F9A3D7FA-8576-4587-A6CD-4907F54898FB}" srcOrd="5" destOrd="0" presId="urn:microsoft.com/office/officeart/2005/8/layout/vList2"/>
    <dgm:cxn modelId="{CE1A450A-BBF8-4E89-A8DE-FCFEE74C371A}" type="presParOf" srcId="{141A08F3-7521-48C3-830D-E88F849B7610}" destId="{336F17B2-1E7A-4E9A-8BB1-4F7AEF1679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DA845B-4AB3-425E-8C1B-DEEF11E6830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23091F-EA53-4128-83E4-2C8C407BEE16}">
      <dgm:prSet/>
      <dgm:spPr/>
      <dgm:t>
        <a:bodyPr/>
        <a:lstStyle/>
        <a:p>
          <a:r>
            <a:rPr lang="en-US"/>
            <a:t>- Pre-train tests - prevent bugs early on during training.</a:t>
          </a:r>
        </a:p>
      </dgm:t>
    </dgm:pt>
    <dgm:pt modelId="{AF34ABD1-99D3-40BE-955C-C2F953509143}" type="parTrans" cxnId="{A1B1B459-98ED-498F-8FE2-B344DABF6F48}">
      <dgm:prSet/>
      <dgm:spPr/>
      <dgm:t>
        <a:bodyPr/>
        <a:lstStyle/>
        <a:p>
          <a:endParaRPr lang="en-US"/>
        </a:p>
      </dgm:t>
    </dgm:pt>
    <dgm:pt modelId="{8ED27D30-3875-4DB6-AEB8-FC469F18AE3D}" type="sibTrans" cxnId="{A1B1B459-98ED-498F-8FE2-B344DABF6F48}">
      <dgm:prSet/>
      <dgm:spPr/>
      <dgm:t>
        <a:bodyPr/>
        <a:lstStyle/>
        <a:p>
          <a:endParaRPr lang="en-US"/>
        </a:p>
      </dgm:t>
    </dgm:pt>
    <dgm:pt modelId="{AF58CC84-45C8-4BAF-8D05-01199BCF6CFB}">
      <dgm:prSet/>
      <dgm:spPr/>
      <dgm:t>
        <a:bodyPr/>
        <a:lstStyle/>
        <a:p>
          <a:r>
            <a:rPr lang="en-US"/>
            <a:t>- Post-train tests - check for model behavior on pre-defined scenarios.</a:t>
          </a:r>
        </a:p>
      </dgm:t>
    </dgm:pt>
    <dgm:pt modelId="{771CD904-17F9-4467-8460-0316F6507000}" type="parTrans" cxnId="{7A035363-B9C6-4B12-9CE8-47C98A4B45C4}">
      <dgm:prSet/>
      <dgm:spPr/>
      <dgm:t>
        <a:bodyPr/>
        <a:lstStyle/>
        <a:p>
          <a:endParaRPr lang="en-US"/>
        </a:p>
      </dgm:t>
    </dgm:pt>
    <dgm:pt modelId="{7E2F614C-BC27-4C6E-8218-396F88DB0B0D}" type="sibTrans" cxnId="{7A035363-B9C6-4B12-9CE8-47C98A4B45C4}">
      <dgm:prSet/>
      <dgm:spPr/>
      <dgm:t>
        <a:bodyPr/>
        <a:lstStyle/>
        <a:p>
          <a:endParaRPr lang="en-US"/>
        </a:p>
      </dgm:t>
    </dgm:pt>
    <dgm:pt modelId="{41B4421B-B2DD-48C7-A75D-B3B2B379C9D3}">
      <dgm:prSet/>
      <dgm:spPr/>
      <dgm:t>
        <a:bodyPr/>
        <a:lstStyle/>
        <a:p>
          <a:r>
            <a:rPr lang="en-US"/>
            <a:t>- Production tests - monitoring models for prediction drift.</a:t>
          </a:r>
        </a:p>
      </dgm:t>
    </dgm:pt>
    <dgm:pt modelId="{245A124B-04B6-4176-93FA-2126895F9ED9}" type="parTrans" cxnId="{174D8713-19F7-446A-8ED1-7704327DDD21}">
      <dgm:prSet/>
      <dgm:spPr/>
      <dgm:t>
        <a:bodyPr/>
        <a:lstStyle/>
        <a:p>
          <a:endParaRPr lang="en-US"/>
        </a:p>
      </dgm:t>
    </dgm:pt>
    <dgm:pt modelId="{8D638F3D-9484-4E4C-B198-5170FEAA05B1}" type="sibTrans" cxnId="{174D8713-19F7-446A-8ED1-7704327DDD21}">
      <dgm:prSet/>
      <dgm:spPr/>
      <dgm:t>
        <a:bodyPr/>
        <a:lstStyle/>
        <a:p>
          <a:endParaRPr lang="en-US"/>
        </a:p>
      </dgm:t>
    </dgm:pt>
    <dgm:pt modelId="{FACF4C87-1046-4748-9970-64AE19334E8B}" type="pres">
      <dgm:prSet presAssocID="{91DA845B-4AB3-425E-8C1B-DEEF11E68300}" presName="outerComposite" presStyleCnt="0">
        <dgm:presLayoutVars>
          <dgm:chMax val="5"/>
          <dgm:dir/>
          <dgm:resizeHandles val="exact"/>
        </dgm:presLayoutVars>
      </dgm:prSet>
      <dgm:spPr/>
    </dgm:pt>
    <dgm:pt modelId="{AE20FA94-8582-4375-9279-8296B4326194}" type="pres">
      <dgm:prSet presAssocID="{91DA845B-4AB3-425E-8C1B-DEEF11E68300}" presName="dummyMaxCanvas" presStyleCnt="0">
        <dgm:presLayoutVars/>
      </dgm:prSet>
      <dgm:spPr/>
    </dgm:pt>
    <dgm:pt modelId="{DD95BD4E-833C-4C15-8C0C-2AA078D78D18}" type="pres">
      <dgm:prSet presAssocID="{91DA845B-4AB3-425E-8C1B-DEEF11E68300}" presName="ThreeNodes_1" presStyleLbl="node1" presStyleIdx="0" presStyleCnt="3">
        <dgm:presLayoutVars>
          <dgm:bulletEnabled val="1"/>
        </dgm:presLayoutVars>
      </dgm:prSet>
      <dgm:spPr/>
    </dgm:pt>
    <dgm:pt modelId="{84B1A454-76F1-4791-8F86-FB528B449306}" type="pres">
      <dgm:prSet presAssocID="{91DA845B-4AB3-425E-8C1B-DEEF11E68300}" presName="ThreeNodes_2" presStyleLbl="node1" presStyleIdx="1" presStyleCnt="3">
        <dgm:presLayoutVars>
          <dgm:bulletEnabled val="1"/>
        </dgm:presLayoutVars>
      </dgm:prSet>
      <dgm:spPr/>
    </dgm:pt>
    <dgm:pt modelId="{325A0ED8-E315-421D-B83D-D0F25C28FDD6}" type="pres">
      <dgm:prSet presAssocID="{91DA845B-4AB3-425E-8C1B-DEEF11E68300}" presName="ThreeNodes_3" presStyleLbl="node1" presStyleIdx="2" presStyleCnt="3">
        <dgm:presLayoutVars>
          <dgm:bulletEnabled val="1"/>
        </dgm:presLayoutVars>
      </dgm:prSet>
      <dgm:spPr/>
    </dgm:pt>
    <dgm:pt modelId="{590477DC-7D0E-4978-8775-DA476D426D2E}" type="pres">
      <dgm:prSet presAssocID="{91DA845B-4AB3-425E-8C1B-DEEF11E68300}" presName="ThreeConn_1-2" presStyleLbl="fgAccFollowNode1" presStyleIdx="0" presStyleCnt="2">
        <dgm:presLayoutVars>
          <dgm:bulletEnabled val="1"/>
        </dgm:presLayoutVars>
      </dgm:prSet>
      <dgm:spPr/>
    </dgm:pt>
    <dgm:pt modelId="{F09A1C77-7182-4568-AEF3-B09745C23A86}" type="pres">
      <dgm:prSet presAssocID="{91DA845B-4AB3-425E-8C1B-DEEF11E68300}" presName="ThreeConn_2-3" presStyleLbl="fgAccFollowNode1" presStyleIdx="1" presStyleCnt="2">
        <dgm:presLayoutVars>
          <dgm:bulletEnabled val="1"/>
        </dgm:presLayoutVars>
      </dgm:prSet>
      <dgm:spPr/>
    </dgm:pt>
    <dgm:pt modelId="{6A565A04-4B76-427A-A80E-B7F466692220}" type="pres">
      <dgm:prSet presAssocID="{91DA845B-4AB3-425E-8C1B-DEEF11E68300}" presName="ThreeNodes_1_text" presStyleLbl="node1" presStyleIdx="2" presStyleCnt="3">
        <dgm:presLayoutVars>
          <dgm:bulletEnabled val="1"/>
        </dgm:presLayoutVars>
      </dgm:prSet>
      <dgm:spPr/>
    </dgm:pt>
    <dgm:pt modelId="{85814531-0931-4E9D-8AA2-F16E16BCC9AD}" type="pres">
      <dgm:prSet presAssocID="{91DA845B-4AB3-425E-8C1B-DEEF11E68300}" presName="ThreeNodes_2_text" presStyleLbl="node1" presStyleIdx="2" presStyleCnt="3">
        <dgm:presLayoutVars>
          <dgm:bulletEnabled val="1"/>
        </dgm:presLayoutVars>
      </dgm:prSet>
      <dgm:spPr/>
    </dgm:pt>
    <dgm:pt modelId="{911EF2D2-28F7-46D6-B3BA-C439CC0BE91D}" type="pres">
      <dgm:prSet presAssocID="{91DA845B-4AB3-425E-8C1B-DEEF11E6830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74D8713-19F7-446A-8ED1-7704327DDD21}" srcId="{91DA845B-4AB3-425E-8C1B-DEEF11E68300}" destId="{41B4421B-B2DD-48C7-A75D-B3B2B379C9D3}" srcOrd="2" destOrd="0" parTransId="{245A124B-04B6-4176-93FA-2126895F9ED9}" sibTransId="{8D638F3D-9484-4E4C-B198-5170FEAA05B1}"/>
    <dgm:cxn modelId="{80F67F25-D6CC-4EFB-BF23-7D6909808E8C}" type="presOf" srcId="{AF58CC84-45C8-4BAF-8D05-01199BCF6CFB}" destId="{85814531-0931-4E9D-8AA2-F16E16BCC9AD}" srcOrd="1" destOrd="0" presId="urn:microsoft.com/office/officeart/2005/8/layout/vProcess5"/>
    <dgm:cxn modelId="{07D5CA61-7C57-4A4E-9966-219946EBF57F}" type="presOf" srcId="{41B4421B-B2DD-48C7-A75D-B3B2B379C9D3}" destId="{325A0ED8-E315-421D-B83D-D0F25C28FDD6}" srcOrd="0" destOrd="0" presId="urn:microsoft.com/office/officeart/2005/8/layout/vProcess5"/>
    <dgm:cxn modelId="{7A035363-B9C6-4B12-9CE8-47C98A4B45C4}" srcId="{91DA845B-4AB3-425E-8C1B-DEEF11E68300}" destId="{AF58CC84-45C8-4BAF-8D05-01199BCF6CFB}" srcOrd="1" destOrd="0" parTransId="{771CD904-17F9-4467-8460-0316F6507000}" sibTransId="{7E2F614C-BC27-4C6E-8218-396F88DB0B0D}"/>
    <dgm:cxn modelId="{F29FE16F-F063-45E3-9F06-FE3324BCF34F}" type="presOf" srcId="{7E2F614C-BC27-4C6E-8218-396F88DB0B0D}" destId="{F09A1C77-7182-4568-AEF3-B09745C23A86}" srcOrd="0" destOrd="0" presId="urn:microsoft.com/office/officeart/2005/8/layout/vProcess5"/>
    <dgm:cxn modelId="{6D2DA852-9F5B-4260-9CBE-D1F2187C124F}" type="presOf" srcId="{41B4421B-B2DD-48C7-A75D-B3B2B379C9D3}" destId="{911EF2D2-28F7-46D6-B3BA-C439CC0BE91D}" srcOrd="1" destOrd="0" presId="urn:microsoft.com/office/officeart/2005/8/layout/vProcess5"/>
    <dgm:cxn modelId="{A1B1B459-98ED-498F-8FE2-B344DABF6F48}" srcId="{91DA845B-4AB3-425E-8C1B-DEEF11E68300}" destId="{A923091F-EA53-4128-83E4-2C8C407BEE16}" srcOrd="0" destOrd="0" parTransId="{AF34ABD1-99D3-40BE-955C-C2F953509143}" sibTransId="{8ED27D30-3875-4DB6-AEB8-FC469F18AE3D}"/>
    <dgm:cxn modelId="{0F56FAB4-CE16-4B57-856E-13121A082BF3}" type="presOf" srcId="{AF58CC84-45C8-4BAF-8D05-01199BCF6CFB}" destId="{84B1A454-76F1-4791-8F86-FB528B449306}" srcOrd="0" destOrd="0" presId="urn:microsoft.com/office/officeart/2005/8/layout/vProcess5"/>
    <dgm:cxn modelId="{C905A7BE-A620-404A-A99E-2FF9FBB5846C}" type="presOf" srcId="{8ED27D30-3875-4DB6-AEB8-FC469F18AE3D}" destId="{590477DC-7D0E-4978-8775-DA476D426D2E}" srcOrd="0" destOrd="0" presId="urn:microsoft.com/office/officeart/2005/8/layout/vProcess5"/>
    <dgm:cxn modelId="{8D5BDAD7-1BA6-4EE1-BF1A-73618F385B7D}" type="presOf" srcId="{A923091F-EA53-4128-83E4-2C8C407BEE16}" destId="{DD95BD4E-833C-4C15-8C0C-2AA078D78D18}" srcOrd="0" destOrd="0" presId="urn:microsoft.com/office/officeart/2005/8/layout/vProcess5"/>
    <dgm:cxn modelId="{BCF7E0DD-593A-40EC-9EF6-6520E1B63C3A}" type="presOf" srcId="{91DA845B-4AB3-425E-8C1B-DEEF11E68300}" destId="{FACF4C87-1046-4748-9970-64AE19334E8B}" srcOrd="0" destOrd="0" presId="urn:microsoft.com/office/officeart/2005/8/layout/vProcess5"/>
    <dgm:cxn modelId="{266182F6-BA3D-4E19-BD95-4D4A059C5CD0}" type="presOf" srcId="{A923091F-EA53-4128-83E4-2C8C407BEE16}" destId="{6A565A04-4B76-427A-A80E-B7F466692220}" srcOrd="1" destOrd="0" presId="urn:microsoft.com/office/officeart/2005/8/layout/vProcess5"/>
    <dgm:cxn modelId="{7E590800-EE65-4CAA-AB4D-FEF76E7E2F7F}" type="presParOf" srcId="{FACF4C87-1046-4748-9970-64AE19334E8B}" destId="{AE20FA94-8582-4375-9279-8296B4326194}" srcOrd="0" destOrd="0" presId="urn:microsoft.com/office/officeart/2005/8/layout/vProcess5"/>
    <dgm:cxn modelId="{168A855E-0364-4947-8E23-2EF7E7D85AF3}" type="presParOf" srcId="{FACF4C87-1046-4748-9970-64AE19334E8B}" destId="{DD95BD4E-833C-4C15-8C0C-2AA078D78D18}" srcOrd="1" destOrd="0" presId="urn:microsoft.com/office/officeart/2005/8/layout/vProcess5"/>
    <dgm:cxn modelId="{B8C8228F-26B6-402F-BAB8-2A2E30015B0A}" type="presParOf" srcId="{FACF4C87-1046-4748-9970-64AE19334E8B}" destId="{84B1A454-76F1-4791-8F86-FB528B449306}" srcOrd="2" destOrd="0" presId="urn:microsoft.com/office/officeart/2005/8/layout/vProcess5"/>
    <dgm:cxn modelId="{04388984-F1A4-429D-ACB3-40E953A04272}" type="presParOf" srcId="{FACF4C87-1046-4748-9970-64AE19334E8B}" destId="{325A0ED8-E315-421D-B83D-D0F25C28FDD6}" srcOrd="3" destOrd="0" presId="urn:microsoft.com/office/officeart/2005/8/layout/vProcess5"/>
    <dgm:cxn modelId="{EEF96439-2158-42EC-9F23-72BF51F4E7BC}" type="presParOf" srcId="{FACF4C87-1046-4748-9970-64AE19334E8B}" destId="{590477DC-7D0E-4978-8775-DA476D426D2E}" srcOrd="4" destOrd="0" presId="urn:microsoft.com/office/officeart/2005/8/layout/vProcess5"/>
    <dgm:cxn modelId="{C4FA6FCB-335E-4ECA-9B72-9C8624C5090F}" type="presParOf" srcId="{FACF4C87-1046-4748-9970-64AE19334E8B}" destId="{F09A1C77-7182-4568-AEF3-B09745C23A86}" srcOrd="5" destOrd="0" presId="urn:microsoft.com/office/officeart/2005/8/layout/vProcess5"/>
    <dgm:cxn modelId="{F4E24F84-49E9-4843-8F4D-62A8B3973CF5}" type="presParOf" srcId="{FACF4C87-1046-4748-9970-64AE19334E8B}" destId="{6A565A04-4B76-427A-A80E-B7F466692220}" srcOrd="6" destOrd="0" presId="urn:microsoft.com/office/officeart/2005/8/layout/vProcess5"/>
    <dgm:cxn modelId="{F20B979A-611A-4C2A-B0A2-F15FE6BE4E9C}" type="presParOf" srcId="{FACF4C87-1046-4748-9970-64AE19334E8B}" destId="{85814531-0931-4E9D-8AA2-F16E16BCC9AD}" srcOrd="7" destOrd="0" presId="urn:microsoft.com/office/officeart/2005/8/layout/vProcess5"/>
    <dgm:cxn modelId="{5ABD1938-D73B-45FC-BBC4-34BA91BB86E3}" type="presParOf" srcId="{FACF4C87-1046-4748-9970-64AE19334E8B}" destId="{911EF2D2-28F7-46D6-B3BA-C439CC0BE91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EE08C6-257A-49FC-9264-7688A0AD3D0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8D79AC-D71D-47AC-A9A4-4BC30CC44801}">
      <dgm:prSet/>
      <dgm:spPr/>
      <dgm:t>
        <a:bodyPr/>
        <a:lstStyle/>
        <a:p>
          <a:r>
            <a:rPr lang="en-US"/>
            <a:t>Assert output shapes of models should be same as the shape of the labels.</a:t>
          </a:r>
        </a:p>
      </dgm:t>
    </dgm:pt>
    <dgm:pt modelId="{016D05D4-45E9-43D8-9D8B-3C37563F1366}" type="parTrans" cxnId="{71CB67A6-8B1C-4ACF-8BB4-7061210E5744}">
      <dgm:prSet/>
      <dgm:spPr/>
      <dgm:t>
        <a:bodyPr/>
        <a:lstStyle/>
        <a:p>
          <a:endParaRPr lang="en-US"/>
        </a:p>
      </dgm:t>
    </dgm:pt>
    <dgm:pt modelId="{804D2402-9D90-44F2-B87F-8EF18799CEC3}" type="sibTrans" cxnId="{71CB67A6-8B1C-4ACF-8BB4-7061210E574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CB64214-F8E5-4A50-A76F-CFFCB53FE16F}">
      <dgm:prSet/>
      <dgm:spPr/>
      <dgm:t>
        <a:bodyPr/>
        <a:lstStyle/>
        <a:p>
          <a:r>
            <a:rPr lang="en-US"/>
            <a:t>Assert range of outputs are within expectations.</a:t>
          </a:r>
        </a:p>
      </dgm:t>
    </dgm:pt>
    <dgm:pt modelId="{4911DBC4-8436-4D70-8D93-4A31D140C186}" type="parTrans" cxnId="{0F414C76-ECFD-4D3B-8E02-B8170A9771D3}">
      <dgm:prSet/>
      <dgm:spPr/>
      <dgm:t>
        <a:bodyPr/>
        <a:lstStyle/>
        <a:p>
          <a:endParaRPr lang="en-US"/>
        </a:p>
      </dgm:t>
    </dgm:pt>
    <dgm:pt modelId="{6197E231-FA4D-45D9-8AB5-C14F78F31E48}" type="sibTrans" cxnId="{0F414C76-ECFD-4D3B-8E02-B8170A9771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2B31B26-3894-4DE5-A3B8-E3319E1A8919}">
      <dgm:prSet/>
      <dgm:spPr/>
      <dgm:t>
        <a:bodyPr/>
        <a:lstStyle/>
        <a:p>
          <a:r>
            <a:rPr lang="en-US"/>
            <a:t>Check for data leakage.</a:t>
          </a:r>
        </a:p>
      </dgm:t>
    </dgm:pt>
    <dgm:pt modelId="{08320A17-1031-4556-8331-3DCF94A60146}" type="parTrans" cxnId="{E16D0451-168A-47B7-8776-4555D5A7C47D}">
      <dgm:prSet/>
      <dgm:spPr/>
      <dgm:t>
        <a:bodyPr/>
        <a:lstStyle/>
        <a:p>
          <a:endParaRPr lang="en-US"/>
        </a:p>
      </dgm:t>
    </dgm:pt>
    <dgm:pt modelId="{DF523804-C8C1-45CC-8405-5C622F5BFFFB}" type="sibTrans" cxnId="{E16D0451-168A-47B7-8776-4555D5A7C47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205EB93-D5E0-4AB2-B96E-AB9D610ACE6C}">
      <dgm:prSet/>
      <dgm:spPr/>
      <dgm:t>
        <a:bodyPr/>
        <a:lstStyle/>
        <a:p>
          <a:r>
            <a:rPr lang="en-US"/>
            <a:t>Ensure that the model can overfit a single batch.</a:t>
          </a:r>
        </a:p>
      </dgm:t>
    </dgm:pt>
    <dgm:pt modelId="{A8F2F3EB-007F-489A-92AF-DE2344B7A4C8}" type="parTrans" cxnId="{73037CD5-B94F-4FBA-A2A4-5406E465A95C}">
      <dgm:prSet/>
      <dgm:spPr/>
      <dgm:t>
        <a:bodyPr/>
        <a:lstStyle/>
        <a:p>
          <a:endParaRPr lang="en-US"/>
        </a:p>
      </dgm:t>
    </dgm:pt>
    <dgm:pt modelId="{9588784B-B5E3-4F07-989E-A074B4E72AC0}" type="sibTrans" cxnId="{73037CD5-B94F-4FBA-A2A4-5406E465A95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B99013F-E0CE-4833-AC83-64C7C6C0A90D}" type="pres">
      <dgm:prSet presAssocID="{13EE08C6-257A-49FC-9264-7688A0AD3D01}" presName="Name0" presStyleCnt="0">
        <dgm:presLayoutVars>
          <dgm:animLvl val="lvl"/>
          <dgm:resizeHandles val="exact"/>
        </dgm:presLayoutVars>
      </dgm:prSet>
      <dgm:spPr/>
    </dgm:pt>
    <dgm:pt modelId="{AAC4410F-4328-4789-8169-76B2BEA6A377}" type="pres">
      <dgm:prSet presAssocID="{8A8D79AC-D71D-47AC-A9A4-4BC30CC44801}" presName="compositeNode" presStyleCnt="0">
        <dgm:presLayoutVars>
          <dgm:bulletEnabled val="1"/>
        </dgm:presLayoutVars>
      </dgm:prSet>
      <dgm:spPr/>
    </dgm:pt>
    <dgm:pt modelId="{23273B22-1B0D-4046-9BBD-892315DEB0A7}" type="pres">
      <dgm:prSet presAssocID="{8A8D79AC-D71D-47AC-A9A4-4BC30CC44801}" presName="bgRect" presStyleLbl="bgAccFollowNode1" presStyleIdx="0" presStyleCnt="4"/>
      <dgm:spPr/>
    </dgm:pt>
    <dgm:pt modelId="{F2710AB3-9411-4749-96F0-7FA033D11879}" type="pres">
      <dgm:prSet presAssocID="{804D2402-9D90-44F2-B87F-8EF18799CEC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43E550E-0CD7-4E0F-B60C-AC3ABAA142F7}" type="pres">
      <dgm:prSet presAssocID="{8A8D79AC-D71D-47AC-A9A4-4BC30CC44801}" presName="bottomLine" presStyleLbl="alignNode1" presStyleIdx="1" presStyleCnt="8">
        <dgm:presLayoutVars/>
      </dgm:prSet>
      <dgm:spPr/>
    </dgm:pt>
    <dgm:pt modelId="{7166BB13-AD91-4A52-9A39-7D71F29F012C}" type="pres">
      <dgm:prSet presAssocID="{8A8D79AC-D71D-47AC-A9A4-4BC30CC44801}" presName="nodeText" presStyleLbl="bgAccFollowNode1" presStyleIdx="0" presStyleCnt="4">
        <dgm:presLayoutVars>
          <dgm:bulletEnabled val="1"/>
        </dgm:presLayoutVars>
      </dgm:prSet>
      <dgm:spPr/>
    </dgm:pt>
    <dgm:pt modelId="{12062143-8286-4D60-8292-715C5F679CC2}" type="pres">
      <dgm:prSet presAssocID="{804D2402-9D90-44F2-B87F-8EF18799CEC3}" presName="sibTrans" presStyleCnt="0"/>
      <dgm:spPr/>
    </dgm:pt>
    <dgm:pt modelId="{2CA9BAE5-CCD6-4A5A-B303-A564FDC96C07}" type="pres">
      <dgm:prSet presAssocID="{4CB64214-F8E5-4A50-A76F-CFFCB53FE16F}" presName="compositeNode" presStyleCnt="0">
        <dgm:presLayoutVars>
          <dgm:bulletEnabled val="1"/>
        </dgm:presLayoutVars>
      </dgm:prSet>
      <dgm:spPr/>
    </dgm:pt>
    <dgm:pt modelId="{A5F0789E-AD3E-488E-9579-D5B60876FE36}" type="pres">
      <dgm:prSet presAssocID="{4CB64214-F8E5-4A50-A76F-CFFCB53FE16F}" presName="bgRect" presStyleLbl="bgAccFollowNode1" presStyleIdx="1" presStyleCnt="4"/>
      <dgm:spPr/>
    </dgm:pt>
    <dgm:pt modelId="{0D393537-D31B-4ACE-AF79-A846B1E1CAF2}" type="pres">
      <dgm:prSet presAssocID="{6197E231-FA4D-45D9-8AB5-C14F78F31E4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8A55E0F-E454-41CB-A57B-F8A216890959}" type="pres">
      <dgm:prSet presAssocID="{4CB64214-F8E5-4A50-A76F-CFFCB53FE16F}" presName="bottomLine" presStyleLbl="alignNode1" presStyleIdx="3" presStyleCnt="8">
        <dgm:presLayoutVars/>
      </dgm:prSet>
      <dgm:spPr/>
    </dgm:pt>
    <dgm:pt modelId="{579B16B4-32D0-4CE9-A257-187653B54086}" type="pres">
      <dgm:prSet presAssocID="{4CB64214-F8E5-4A50-A76F-CFFCB53FE16F}" presName="nodeText" presStyleLbl="bgAccFollowNode1" presStyleIdx="1" presStyleCnt="4">
        <dgm:presLayoutVars>
          <dgm:bulletEnabled val="1"/>
        </dgm:presLayoutVars>
      </dgm:prSet>
      <dgm:spPr/>
    </dgm:pt>
    <dgm:pt modelId="{CCA93D73-6144-4E4A-B4F2-EC13C0DB16F9}" type="pres">
      <dgm:prSet presAssocID="{6197E231-FA4D-45D9-8AB5-C14F78F31E48}" presName="sibTrans" presStyleCnt="0"/>
      <dgm:spPr/>
    </dgm:pt>
    <dgm:pt modelId="{80C1CBE4-34F0-4FA8-8370-671EB4B17450}" type="pres">
      <dgm:prSet presAssocID="{72B31B26-3894-4DE5-A3B8-E3319E1A8919}" presName="compositeNode" presStyleCnt="0">
        <dgm:presLayoutVars>
          <dgm:bulletEnabled val="1"/>
        </dgm:presLayoutVars>
      </dgm:prSet>
      <dgm:spPr/>
    </dgm:pt>
    <dgm:pt modelId="{6953CA96-E91E-404C-888E-CC4DEEE05611}" type="pres">
      <dgm:prSet presAssocID="{72B31B26-3894-4DE5-A3B8-E3319E1A8919}" presName="bgRect" presStyleLbl="bgAccFollowNode1" presStyleIdx="2" presStyleCnt="4"/>
      <dgm:spPr/>
    </dgm:pt>
    <dgm:pt modelId="{C9E5B50F-8DE5-4CFC-8305-8D8303461C11}" type="pres">
      <dgm:prSet presAssocID="{DF523804-C8C1-45CC-8405-5C622F5BFFF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34218EA-169C-4285-B93D-8FFDB3A7CA21}" type="pres">
      <dgm:prSet presAssocID="{72B31B26-3894-4DE5-A3B8-E3319E1A8919}" presName="bottomLine" presStyleLbl="alignNode1" presStyleIdx="5" presStyleCnt="8">
        <dgm:presLayoutVars/>
      </dgm:prSet>
      <dgm:spPr/>
    </dgm:pt>
    <dgm:pt modelId="{A97A88E0-B292-4CEF-85FE-B32E06C22420}" type="pres">
      <dgm:prSet presAssocID="{72B31B26-3894-4DE5-A3B8-E3319E1A8919}" presName="nodeText" presStyleLbl="bgAccFollowNode1" presStyleIdx="2" presStyleCnt="4">
        <dgm:presLayoutVars>
          <dgm:bulletEnabled val="1"/>
        </dgm:presLayoutVars>
      </dgm:prSet>
      <dgm:spPr/>
    </dgm:pt>
    <dgm:pt modelId="{4D11E09C-F1EB-42C5-98D0-362F84EED11C}" type="pres">
      <dgm:prSet presAssocID="{DF523804-C8C1-45CC-8405-5C622F5BFFFB}" presName="sibTrans" presStyleCnt="0"/>
      <dgm:spPr/>
    </dgm:pt>
    <dgm:pt modelId="{CF67BEB8-AF3D-4819-B986-DD8296CE85B4}" type="pres">
      <dgm:prSet presAssocID="{7205EB93-D5E0-4AB2-B96E-AB9D610ACE6C}" presName="compositeNode" presStyleCnt="0">
        <dgm:presLayoutVars>
          <dgm:bulletEnabled val="1"/>
        </dgm:presLayoutVars>
      </dgm:prSet>
      <dgm:spPr/>
    </dgm:pt>
    <dgm:pt modelId="{004E030F-31BF-4839-861A-ADADC5BFD362}" type="pres">
      <dgm:prSet presAssocID="{7205EB93-D5E0-4AB2-B96E-AB9D610ACE6C}" presName="bgRect" presStyleLbl="bgAccFollowNode1" presStyleIdx="3" presStyleCnt="4"/>
      <dgm:spPr/>
    </dgm:pt>
    <dgm:pt modelId="{7F86D0FB-FD37-44D1-B41D-26D1978710B1}" type="pres">
      <dgm:prSet presAssocID="{9588784B-B5E3-4F07-989E-A074B4E72AC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E1B28EC-43E8-4A82-B59B-4857D09F4CBF}" type="pres">
      <dgm:prSet presAssocID="{7205EB93-D5E0-4AB2-B96E-AB9D610ACE6C}" presName="bottomLine" presStyleLbl="alignNode1" presStyleIdx="7" presStyleCnt="8">
        <dgm:presLayoutVars/>
      </dgm:prSet>
      <dgm:spPr/>
    </dgm:pt>
    <dgm:pt modelId="{CF9EC39F-DC5D-4B67-9C36-0DECB0797480}" type="pres">
      <dgm:prSet presAssocID="{7205EB93-D5E0-4AB2-B96E-AB9D610ACE6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7A6D807-4D7B-4FE8-A18B-DD132DAEB58F}" type="presOf" srcId="{13EE08C6-257A-49FC-9264-7688A0AD3D01}" destId="{DB99013F-E0CE-4833-AC83-64C7C6C0A90D}" srcOrd="0" destOrd="0" presId="urn:microsoft.com/office/officeart/2016/7/layout/BasicLinearProcessNumbered"/>
    <dgm:cxn modelId="{6F01FD0E-2064-4819-9CE4-2626A5142EA5}" type="presOf" srcId="{9588784B-B5E3-4F07-989E-A074B4E72AC0}" destId="{7F86D0FB-FD37-44D1-B41D-26D1978710B1}" srcOrd="0" destOrd="0" presId="urn:microsoft.com/office/officeart/2016/7/layout/BasicLinearProcessNumbered"/>
    <dgm:cxn modelId="{37B77926-AC8B-4EF1-A110-665EDF1A9540}" type="presOf" srcId="{4CB64214-F8E5-4A50-A76F-CFFCB53FE16F}" destId="{A5F0789E-AD3E-488E-9579-D5B60876FE36}" srcOrd="0" destOrd="0" presId="urn:microsoft.com/office/officeart/2016/7/layout/BasicLinearProcessNumbered"/>
    <dgm:cxn modelId="{8EADD46B-B035-40EF-B16F-8199B2A37064}" type="presOf" srcId="{8A8D79AC-D71D-47AC-A9A4-4BC30CC44801}" destId="{23273B22-1B0D-4046-9BBD-892315DEB0A7}" srcOrd="0" destOrd="0" presId="urn:microsoft.com/office/officeart/2016/7/layout/BasicLinearProcessNumbered"/>
    <dgm:cxn modelId="{E16D0451-168A-47B7-8776-4555D5A7C47D}" srcId="{13EE08C6-257A-49FC-9264-7688A0AD3D01}" destId="{72B31B26-3894-4DE5-A3B8-E3319E1A8919}" srcOrd="2" destOrd="0" parTransId="{08320A17-1031-4556-8331-3DCF94A60146}" sibTransId="{DF523804-C8C1-45CC-8405-5C622F5BFFFB}"/>
    <dgm:cxn modelId="{0F414C76-ECFD-4D3B-8E02-B8170A9771D3}" srcId="{13EE08C6-257A-49FC-9264-7688A0AD3D01}" destId="{4CB64214-F8E5-4A50-A76F-CFFCB53FE16F}" srcOrd="1" destOrd="0" parTransId="{4911DBC4-8436-4D70-8D93-4A31D140C186}" sibTransId="{6197E231-FA4D-45D9-8AB5-C14F78F31E48}"/>
    <dgm:cxn modelId="{F9BF3B5A-7EB8-45F7-9446-EA2357D333A3}" type="presOf" srcId="{4CB64214-F8E5-4A50-A76F-CFFCB53FE16F}" destId="{579B16B4-32D0-4CE9-A257-187653B54086}" srcOrd="1" destOrd="0" presId="urn:microsoft.com/office/officeart/2016/7/layout/BasicLinearProcessNumbered"/>
    <dgm:cxn modelId="{F201E17C-8123-4770-8313-9D8BCC252F12}" type="presOf" srcId="{6197E231-FA4D-45D9-8AB5-C14F78F31E48}" destId="{0D393537-D31B-4ACE-AF79-A846B1E1CAF2}" srcOrd="0" destOrd="0" presId="urn:microsoft.com/office/officeart/2016/7/layout/BasicLinearProcessNumbered"/>
    <dgm:cxn modelId="{7B706481-BF9D-4C9A-8FC2-69828763DAAC}" type="presOf" srcId="{7205EB93-D5E0-4AB2-B96E-AB9D610ACE6C}" destId="{CF9EC39F-DC5D-4B67-9C36-0DECB0797480}" srcOrd="1" destOrd="0" presId="urn:microsoft.com/office/officeart/2016/7/layout/BasicLinearProcessNumbered"/>
    <dgm:cxn modelId="{04206F8A-1E7A-4C7C-B5C4-2893AF304089}" type="presOf" srcId="{7205EB93-D5E0-4AB2-B96E-AB9D610ACE6C}" destId="{004E030F-31BF-4839-861A-ADADC5BFD362}" srcOrd="0" destOrd="0" presId="urn:microsoft.com/office/officeart/2016/7/layout/BasicLinearProcessNumbered"/>
    <dgm:cxn modelId="{1DDA5F96-A46F-429D-8A6B-F9FED0471CB3}" type="presOf" srcId="{DF523804-C8C1-45CC-8405-5C622F5BFFFB}" destId="{C9E5B50F-8DE5-4CFC-8305-8D8303461C11}" srcOrd="0" destOrd="0" presId="urn:microsoft.com/office/officeart/2016/7/layout/BasicLinearProcessNumbered"/>
    <dgm:cxn modelId="{D9D4EA9B-4FA5-4FB5-A6BA-874B77E926F9}" type="presOf" srcId="{72B31B26-3894-4DE5-A3B8-E3319E1A8919}" destId="{A97A88E0-B292-4CEF-85FE-B32E06C22420}" srcOrd="1" destOrd="0" presId="urn:microsoft.com/office/officeart/2016/7/layout/BasicLinearProcessNumbered"/>
    <dgm:cxn modelId="{205B8EA1-260B-41DB-8F30-9F9CED6B9744}" type="presOf" srcId="{804D2402-9D90-44F2-B87F-8EF18799CEC3}" destId="{F2710AB3-9411-4749-96F0-7FA033D11879}" srcOrd="0" destOrd="0" presId="urn:microsoft.com/office/officeart/2016/7/layout/BasicLinearProcessNumbered"/>
    <dgm:cxn modelId="{71CB67A6-8B1C-4ACF-8BB4-7061210E5744}" srcId="{13EE08C6-257A-49FC-9264-7688A0AD3D01}" destId="{8A8D79AC-D71D-47AC-A9A4-4BC30CC44801}" srcOrd="0" destOrd="0" parTransId="{016D05D4-45E9-43D8-9D8B-3C37563F1366}" sibTransId="{804D2402-9D90-44F2-B87F-8EF18799CEC3}"/>
    <dgm:cxn modelId="{0E6A2AA7-5381-4B69-AD7A-897D8FCAF9A5}" type="presOf" srcId="{72B31B26-3894-4DE5-A3B8-E3319E1A8919}" destId="{6953CA96-E91E-404C-888E-CC4DEEE05611}" srcOrd="0" destOrd="0" presId="urn:microsoft.com/office/officeart/2016/7/layout/BasicLinearProcessNumbered"/>
    <dgm:cxn modelId="{73037CD5-B94F-4FBA-A2A4-5406E465A95C}" srcId="{13EE08C6-257A-49FC-9264-7688A0AD3D01}" destId="{7205EB93-D5E0-4AB2-B96E-AB9D610ACE6C}" srcOrd="3" destOrd="0" parTransId="{A8F2F3EB-007F-489A-92AF-DE2344B7A4C8}" sibTransId="{9588784B-B5E3-4F07-989E-A074B4E72AC0}"/>
    <dgm:cxn modelId="{AB4877E3-5ED9-488B-8A25-2C1BF941C294}" type="presOf" srcId="{8A8D79AC-D71D-47AC-A9A4-4BC30CC44801}" destId="{7166BB13-AD91-4A52-9A39-7D71F29F012C}" srcOrd="1" destOrd="0" presId="urn:microsoft.com/office/officeart/2016/7/layout/BasicLinearProcessNumbered"/>
    <dgm:cxn modelId="{6DE4A5DA-59D5-4692-89D6-ED97A61BBFE0}" type="presParOf" srcId="{DB99013F-E0CE-4833-AC83-64C7C6C0A90D}" destId="{AAC4410F-4328-4789-8169-76B2BEA6A377}" srcOrd="0" destOrd="0" presId="urn:microsoft.com/office/officeart/2016/7/layout/BasicLinearProcessNumbered"/>
    <dgm:cxn modelId="{2C26973A-C24D-456E-8940-0860E7E10B80}" type="presParOf" srcId="{AAC4410F-4328-4789-8169-76B2BEA6A377}" destId="{23273B22-1B0D-4046-9BBD-892315DEB0A7}" srcOrd="0" destOrd="0" presId="urn:microsoft.com/office/officeart/2016/7/layout/BasicLinearProcessNumbered"/>
    <dgm:cxn modelId="{7096445D-99E2-4B91-B2F4-CDD10178BB07}" type="presParOf" srcId="{AAC4410F-4328-4789-8169-76B2BEA6A377}" destId="{F2710AB3-9411-4749-96F0-7FA033D11879}" srcOrd="1" destOrd="0" presId="urn:microsoft.com/office/officeart/2016/7/layout/BasicLinearProcessNumbered"/>
    <dgm:cxn modelId="{EA4FF362-B433-42B0-A41E-9BC90A4F428B}" type="presParOf" srcId="{AAC4410F-4328-4789-8169-76B2BEA6A377}" destId="{F43E550E-0CD7-4E0F-B60C-AC3ABAA142F7}" srcOrd="2" destOrd="0" presId="urn:microsoft.com/office/officeart/2016/7/layout/BasicLinearProcessNumbered"/>
    <dgm:cxn modelId="{5675B4A3-4934-4E06-833F-34E18616A633}" type="presParOf" srcId="{AAC4410F-4328-4789-8169-76B2BEA6A377}" destId="{7166BB13-AD91-4A52-9A39-7D71F29F012C}" srcOrd="3" destOrd="0" presId="urn:microsoft.com/office/officeart/2016/7/layout/BasicLinearProcessNumbered"/>
    <dgm:cxn modelId="{84B85530-0093-484C-A997-854D3901737C}" type="presParOf" srcId="{DB99013F-E0CE-4833-AC83-64C7C6C0A90D}" destId="{12062143-8286-4D60-8292-715C5F679CC2}" srcOrd="1" destOrd="0" presId="urn:microsoft.com/office/officeart/2016/7/layout/BasicLinearProcessNumbered"/>
    <dgm:cxn modelId="{39998257-ED4E-456B-AC01-08172BE74109}" type="presParOf" srcId="{DB99013F-E0CE-4833-AC83-64C7C6C0A90D}" destId="{2CA9BAE5-CCD6-4A5A-B303-A564FDC96C07}" srcOrd="2" destOrd="0" presId="urn:microsoft.com/office/officeart/2016/7/layout/BasicLinearProcessNumbered"/>
    <dgm:cxn modelId="{BD979F3D-29EF-4988-98A6-B63859C9D674}" type="presParOf" srcId="{2CA9BAE5-CCD6-4A5A-B303-A564FDC96C07}" destId="{A5F0789E-AD3E-488E-9579-D5B60876FE36}" srcOrd="0" destOrd="0" presId="urn:microsoft.com/office/officeart/2016/7/layout/BasicLinearProcessNumbered"/>
    <dgm:cxn modelId="{ABE50488-CF12-47FC-AEAA-3CBFB8FED525}" type="presParOf" srcId="{2CA9BAE5-CCD6-4A5A-B303-A564FDC96C07}" destId="{0D393537-D31B-4ACE-AF79-A846B1E1CAF2}" srcOrd="1" destOrd="0" presId="urn:microsoft.com/office/officeart/2016/7/layout/BasicLinearProcessNumbered"/>
    <dgm:cxn modelId="{F55DE0B5-D1F3-48BD-BA94-E341A6EE20AF}" type="presParOf" srcId="{2CA9BAE5-CCD6-4A5A-B303-A564FDC96C07}" destId="{D8A55E0F-E454-41CB-A57B-F8A216890959}" srcOrd="2" destOrd="0" presId="urn:microsoft.com/office/officeart/2016/7/layout/BasicLinearProcessNumbered"/>
    <dgm:cxn modelId="{225C09D9-4BA5-40DE-AEAF-4C6313E7CD6E}" type="presParOf" srcId="{2CA9BAE5-CCD6-4A5A-B303-A564FDC96C07}" destId="{579B16B4-32D0-4CE9-A257-187653B54086}" srcOrd="3" destOrd="0" presId="urn:microsoft.com/office/officeart/2016/7/layout/BasicLinearProcessNumbered"/>
    <dgm:cxn modelId="{9573FCFF-3D10-4004-A37D-9A6466A737C2}" type="presParOf" srcId="{DB99013F-E0CE-4833-AC83-64C7C6C0A90D}" destId="{CCA93D73-6144-4E4A-B4F2-EC13C0DB16F9}" srcOrd="3" destOrd="0" presId="urn:microsoft.com/office/officeart/2016/7/layout/BasicLinearProcessNumbered"/>
    <dgm:cxn modelId="{F4A8C2FB-2D85-414C-844C-ECC7F197035D}" type="presParOf" srcId="{DB99013F-E0CE-4833-AC83-64C7C6C0A90D}" destId="{80C1CBE4-34F0-4FA8-8370-671EB4B17450}" srcOrd="4" destOrd="0" presId="urn:microsoft.com/office/officeart/2016/7/layout/BasicLinearProcessNumbered"/>
    <dgm:cxn modelId="{7A706A43-77A9-4A8C-81C2-B18A3A4AEB36}" type="presParOf" srcId="{80C1CBE4-34F0-4FA8-8370-671EB4B17450}" destId="{6953CA96-E91E-404C-888E-CC4DEEE05611}" srcOrd="0" destOrd="0" presId="urn:microsoft.com/office/officeart/2016/7/layout/BasicLinearProcessNumbered"/>
    <dgm:cxn modelId="{1B469E9C-1060-4C1A-97A1-8CC681B29CAD}" type="presParOf" srcId="{80C1CBE4-34F0-4FA8-8370-671EB4B17450}" destId="{C9E5B50F-8DE5-4CFC-8305-8D8303461C11}" srcOrd="1" destOrd="0" presId="urn:microsoft.com/office/officeart/2016/7/layout/BasicLinearProcessNumbered"/>
    <dgm:cxn modelId="{0220DB72-C367-4D1C-8417-EBEF1A482BE4}" type="presParOf" srcId="{80C1CBE4-34F0-4FA8-8370-671EB4B17450}" destId="{834218EA-169C-4285-B93D-8FFDB3A7CA21}" srcOrd="2" destOrd="0" presId="urn:microsoft.com/office/officeart/2016/7/layout/BasicLinearProcessNumbered"/>
    <dgm:cxn modelId="{2EF255A8-79D3-4AAC-A027-320914E83C5D}" type="presParOf" srcId="{80C1CBE4-34F0-4FA8-8370-671EB4B17450}" destId="{A97A88E0-B292-4CEF-85FE-B32E06C22420}" srcOrd="3" destOrd="0" presId="urn:microsoft.com/office/officeart/2016/7/layout/BasicLinearProcessNumbered"/>
    <dgm:cxn modelId="{E65C632A-FDD3-48DE-95F8-139FFCBA74E4}" type="presParOf" srcId="{DB99013F-E0CE-4833-AC83-64C7C6C0A90D}" destId="{4D11E09C-F1EB-42C5-98D0-362F84EED11C}" srcOrd="5" destOrd="0" presId="urn:microsoft.com/office/officeart/2016/7/layout/BasicLinearProcessNumbered"/>
    <dgm:cxn modelId="{703AE673-407B-444B-9DE0-E2DABBDA6828}" type="presParOf" srcId="{DB99013F-E0CE-4833-AC83-64C7C6C0A90D}" destId="{CF67BEB8-AF3D-4819-B986-DD8296CE85B4}" srcOrd="6" destOrd="0" presId="urn:microsoft.com/office/officeart/2016/7/layout/BasicLinearProcessNumbered"/>
    <dgm:cxn modelId="{439983AA-0E24-4EF1-8597-BDB21151B624}" type="presParOf" srcId="{CF67BEB8-AF3D-4819-B986-DD8296CE85B4}" destId="{004E030F-31BF-4839-861A-ADADC5BFD362}" srcOrd="0" destOrd="0" presId="urn:microsoft.com/office/officeart/2016/7/layout/BasicLinearProcessNumbered"/>
    <dgm:cxn modelId="{6887AD1C-0D14-4200-9280-419E8184A584}" type="presParOf" srcId="{CF67BEB8-AF3D-4819-B986-DD8296CE85B4}" destId="{7F86D0FB-FD37-44D1-B41D-26D1978710B1}" srcOrd="1" destOrd="0" presId="urn:microsoft.com/office/officeart/2016/7/layout/BasicLinearProcessNumbered"/>
    <dgm:cxn modelId="{193D2637-5C77-4EB8-BFC4-4609A0F70EF5}" type="presParOf" srcId="{CF67BEB8-AF3D-4819-B986-DD8296CE85B4}" destId="{5E1B28EC-43E8-4A82-B59B-4857D09F4CBF}" srcOrd="2" destOrd="0" presId="urn:microsoft.com/office/officeart/2016/7/layout/BasicLinearProcessNumbered"/>
    <dgm:cxn modelId="{04687188-FE42-4DE4-A1CA-6B0DBA6FF403}" type="presParOf" srcId="{CF67BEB8-AF3D-4819-B986-DD8296CE85B4}" destId="{CF9EC39F-DC5D-4B67-9C36-0DECB079748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EE50F0-0FAE-4C6E-B671-F86624E007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E09C5B-F5D0-4943-9A19-FC3D3552FBCF}">
      <dgm:prSet/>
      <dgm:spPr/>
      <dgm:t>
        <a:bodyPr/>
        <a:lstStyle/>
        <a:p>
          <a:r>
            <a:rPr lang="en-US"/>
            <a:t>Invariant test</a:t>
          </a:r>
        </a:p>
      </dgm:t>
    </dgm:pt>
    <dgm:pt modelId="{3E7E2D48-AD80-44E4-B9E4-E19D014B74DA}" type="parTrans" cxnId="{D2EDF4B1-BFEA-43D0-9ABC-881A6B181821}">
      <dgm:prSet/>
      <dgm:spPr/>
      <dgm:t>
        <a:bodyPr/>
        <a:lstStyle/>
        <a:p>
          <a:endParaRPr lang="en-US"/>
        </a:p>
      </dgm:t>
    </dgm:pt>
    <dgm:pt modelId="{B01B96AB-1315-403B-9F04-CE65257782BB}" type="sibTrans" cxnId="{D2EDF4B1-BFEA-43D0-9ABC-881A6B181821}">
      <dgm:prSet/>
      <dgm:spPr/>
      <dgm:t>
        <a:bodyPr/>
        <a:lstStyle/>
        <a:p>
          <a:endParaRPr lang="en-US"/>
        </a:p>
      </dgm:t>
    </dgm:pt>
    <dgm:pt modelId="{886E9DD9-34A8-4319-BE27-3A7F4DC4DD02}">
      <dgm:prSet/>
      <dgm:spPr/>
      <dgm:t>
        <a:bodyPr/>
        <a:lstStyle/>
        <a:p>
          <a:r>
            <a:rPr lang="en-IN"/>
            <a:t>Minimum functionality test</a:t>
          </a:r>
          <a:endParaRPr lang="en-US"/>
        </a:p>
      </dgm:t>
    </dgm:pt>
    <dgm:pt modelId="{43133EEE-1348-4778-83E9-4638F7B218FE}" type="parTrans" cxnId="{9F4765E3-6835-4C23-A2FE-A397267D7FD3}">
      <dgm:prSet/>
      <dgm:spPr/>
      <dgm:t>
        <a:bodyPr/>
        <a:lstStyle/>
        <a:p>
          <a:endParaRPr lang="en-US"/>
        </a:p>
      </dgm:t>
    </dgm:pt>
    <dgm:pt modelId="{33F436E0-26DC-4107-8155-089D23BDBDF2}" type="sibTrans" cxnId="{9F4765E3-6835-4C23-A2FE-A397267D7FD3}">
      <dgm:prSet/>
      <dgm:spPr/>
      <dgm:t>
        <a:bodyPr/>
        <a:lstStyle/>
        <a:p>
          <a:endParaRPr lang="en-US"/>
        </a:p>
      </dgm:t>
    </dgm:pt>
    <dgm:pt modelId="{925F0BA5-E094-495C-BA97-6412D135E1F9}">
      <dgm:prSet/>
      <dgm:spPr/>
      <dgm:t>
        <a:bodyPr/>
        <a:lstStyle/>
        <a:p>
          <a:r>
            <a:rPr lang="en-IN"/>
            <a:t>Directional test</a:t>
          </a:r>
          <a:endParaRPr lang="en-US"/>
        </a:p>
      </dgm:t>
    </dgm:pt>
    <dgm:pt modelId="{FFB8DBD3-709F-406E-96E7-B23EA1E3DFDD}" type="parTrans" cxnId="{AC13E023-72A9-4ECD-900F-0EFC67A23657}">
      <dgm:prSet/>
      <dgm:spPr/>
      <dgm:t>
        <a:bodyPr/>
        <a:lstStyle/>
        <a:p>
          <a:endParaRPr lang="en-US"/>
        </a:p>
      </dgm:t>
    </dgm:pt>
    <dgm:pt modelId="{70B50D3E-18D3-4146-B349-FD9CEACDA77F}" type="sibTrans" cxnId="{AC13E023-72A9-4ECD-900F-0EFC67A23657}">
      <dgm:prSet/>
      <dgm:spPr/>
      <dgm:t>
        <a:bodyPr/>
        <a:lstStyle/>
        <a:p>
          <a:endParaRPr lang="en-US"/>
        </a:p>
      </dgm:t>
    </dgm:pt>
    <dgm:pt modelId="{CEF6ED6F-5DBE-4CAA-90C4-B3606BE22106}" type="pres">
      <dgm:prSet presAssocID="{31EE50F0-0FAE-4C6E-B671-F86624E007D0}" presName="root" presStyleCnt="0">
        <dgm:presLayoutVars>
          <dgm:dir/>
          <dgm:resizeHandles val="exact"/>
        </dgm:presLayoutVars>
      </dgm:prSet>
      <dgm:spPr/>
    </dgm:pt>
    <dgm:pt modelId="{85DE6DA5-C231-48D7-BCF3-51756CAEE63B}" type="pres">
      <dgm:prSet presAssocID="{BCE09C5B-F5D0-4943-9A19-FC3D3552FBCF}" presName="compNode" presStyleCnt="0"/>
      <dgm:spPr/>
    </dgm:pt>
    <dgm:pt modelId="{21B3401A-DEFC-4112-A97A-367B82D8D705}" type="pres">
      <dgm:prSet presAssocID="{BCE09C5B-F5D0-4943-9A19-FC3D3552FBCF}" presName="bgRect" presStyleLbl="bgShp" presStyleIdx="0" presStyleCnt="3"/>
      <dgm:spPr/>
    </dgm:pt>
    <dgm:pt modelId="{EB70E466-3CB8-427B-B580-20FDC9EF29EE}" type="pres">
      <dgm:prSet presAssocID="{BCE09C5B-F5D0-4943-9A19-FC3D3552FB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69C903-BD13-4EF0-83E7-C4E386D2E946}" type="pres">
      <dgm:prSet presAssocID="{BCE09C5B-F5D0-4943-9A19-FC3D3552FBCF}" presName="spaceRect" presStyleCnt="0"/>
      <dgm:spPr/>
    </dgm:pt>
    <dgm:pt modelId="{DB166DAA-5F82-4E61-9B6B-E5EF5A9707E3}" type="pres">
      <dgm:prSet presAssocID="{BCE09C5B-F5D0-4943-9A19-FC3D3552FBCF}" presName="parTx" presStyleLbl="revTx" presStyleIdx="0" presStyleCnt="3">
        <dgm:presLayoutVars>
          <dgm:chMax val="0"/>
          <dgm:chPref val="0"/>
        </dgm:presLayoutVars>
      </dgm:prSet>
      <dgm:spPr/>
    </dgm:pt>
    <dgm:pt modelId="{D696C18E-921A-4AB7-A8D3-1FF4C87EF980}" type="pres">
      <dgm:prSet presAssocID="{B01B96AB-1315-403B-9F04-CE65257782BB}" presName="sibTrans" presStyleCnt="0"/>
      <dgm:spPr/>
    </dgm:pt>
    <dgm:pt modelId="{F03B0661-C339-4A96-86AF-2A95AFE18AF8}" type="pres">
      <dgm:prSet presAssocID="{886E9DD9-34A8-4319-BE27-3A7F4DC4DD02}" presName="compNode" presStyleCnt="0"/>
      <dgm:spPr/>
    </dgm:pt>
    <dgm:pt modelId="{33EA46B7-341A-4FFB-9426-A5C0DE7CC752}" type="pres">
      <dgm:prSet presAssocID="{886E9DD9-34A8-4319-BE27-3A7F4DC4DD02}" presName="bgRect" presStyleLbl="bgShp" presStyleIdx="1" presStyleCnt="3"/>
      <dgm:spPr/>
    </dgm:pt>
    <dgm:pt modelId="{F7BAFA79-87AD-4726-8BCE-BC749684DBF9}" type="pres">
      <dgm:prSet presAssocID="{886E9DD9-34A8-4319-BE27-3A7F4DC4D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77736C6-F329-4FE3-9F34-6FDCCBCAC230}" type="pres">
      <dgm:prSet presAssocID="{886E9DD9-34A8-4319-BE27-3A7F4DC4DD02}" presName="spaceRect" presStyleCnt="0"/>
      <dgm:spPr/>
    </dgm:pt>
    <dgm:pt modelId="{CC0F41ED-9AB9-4615-B17F-7FD272E01CD8}" type="pres">
      <dgm:prSet presAssocID="{886E9DD9-34A8-4319-BE27-3A7F4DC4DD02}" presName="parTx" presStyleLbl="revTx" presStyleIdx="1" presStyleCnt="3">
        <dgm:presLayoutVars>
          <dgm:chMax val="0"/>
          <dgm:chPref val="0"/>
        </dgm:presLayoutVars>
      </dgm:prSet>
      <dgm:spPr/>
    </dgm:pt>
    <dgm:pt modelId="{57669826-D1A6-467F-A025-4BF94E893951}" type="pres">
      <dgm:prSet presAssocID="{33F436E0-26DC-4107-8155-089D23BDBDF2}" presName="sibTrans" presStyleCnt="0"/>
      <dgm:spPr/>
    </dgm:pt>
    <dgm:pt modelId="{75FD27D2-4CE0-486B-8ADB-4F7565D372F5}" type="pres">
      <dgm:prSet presAssocID="{925F0BA5-E094-495C-BA97-6412D135E1F9}" presName="compNode" presStyleCnt="0"/>
      <dgm:spPr/>
    </dgm:pt>
    <dgm:pt modelId="{F30BCDEA-FD4D-4862-815C-75BF72289F7A}" type="pres">
      <dgm:prSet presAssocID="{925F0BA5-E094-495C-BA97-6412D135E1F9}" presName="bgRect" presStyleLbl="bgShp" presStyleIdx="2" presStyleCnt="3"/>
      <dgm:spPr/>
    </dgm:pt>
    <dgm:pt modelId="{6E3E5629-00A1-452F-A3F3-5294F5B9E089}" type="pres">
      <dgm:prSet presAssocID="{925F0BA5-E094-495C-BA97-6412D135E1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396A37F-D77A-4DFC-8892-AE3CFEF71CEE}" type="pres">
      <dgm:prSet presAssocID="{925F0BA5-E094-495C-BA97-6412D135E1F9}" presName="spaceRect" presStyleCnt="0"/>
      <dgm:spPr/>
    </dgm:pt>
    <dgm:pt modelId="{97DCC01C-F659-427E-BABB-5EBCB2AD51D7}" type="pres">
      <dgm:prSet presAssocID="{925F0BA5-E094-495C-BA97-6412D135E1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13E023-72A9-4ECD-900F-0EFC67A23657}" srcId="{31EE50F0-0FAE-4C6E-B671-F86624E007D0}" destId="{925F0BA5-E094-495C-BA97-6412D135E1F9}" srcOrd="2" destOrd="0" parTransId="{FFB8DBD3-709F-406E-96E7-B23EA1E3DFDD}" sibTransId="{70B50D3E-18D3-4146-B349-FD9CEACDA77F}"/>
    <dgm:cxn modelId="{C4F08D35-1BD7-4449-8FA1-73831311AE12}" type="presOf" srcId="{925F0BA5-E094-495C-BA97-6412D135E1F9}" destId="{97DCC01C-F659-427E-BABB-5EBCB2AD51D7}" srcOrd="0" destOrd="0" presId="urn:microsoft.com/office/officeart/2018/2/layout/IconVerticalSolidList"/>
    <dgm:cxn modelId="{B03BD48D-BAD6-40A9-8BD0-6D064A7EA1DA}" type="presOf" srcId="{886E9DD9-34A8-4319-BE27-3A7F4DC4DD02}" destId="{CC0F41ED-9AB9-4615-B17F-7FD272E01CD8}" srcOrd="0" destOrd="0" presId="urn:microsoft.com/office/officeart/2018/2/layout/IconVerticalSolidList"/>
    <dgm:cxn modelId="{D2EDF4B1-BFEA-43D0-9ABC-881A6B181821}" srcId="{31EE50F0-0FAE-4C6E-B671-F86624E007D0}" destId="{BCE09C5B-F5D0-4943-9A19-FC3D3552FBCF}" srcOrd="0" destOrd="0" parTransId="{3E7E2D48-AD80-44E4-B9E4-E19D014B74DA}" sibTransId="{B01B96AB-1315-403B-9F04-CE65257782BB}"/>
    <dgm:cxn modelId="{C330D2C6-5478-4198-BA07-DF6334233C71}" type="presOf" srcId="{BCE09C5B-F5D0-4943-9A19-FC3D3552FBCF}" destId="{DB166DAA-5F82-4E61-9B6B-E5EF5A9707E3}" srcOrd="0" destOrd="0" presId="urn:microsoft.com/office/officeart/2018/2/layout/IconVerticalSolidList"/>
    <dgm:cxn modelId="{ED8410CC-12CF-4E2E-8C56-80D0B499A483}" type="presOf" srcId="{31EE50F0-0FAE-4C6E-B671-F86624E007D0}" destId="{CEF6ED6F-5DBE-4CAA-90C4-B3606BE22106}" srcOrd="0" destOrd="0" presId="urn:microsoft.com/office/officeart/2018/2/layout/IconVerticalSolidList"/>
    <dgm:cxn modelId="{9F4765E3-6835-4C23-A2FE-A397267D7FD3}" srcId="{31EE50F0-0FAE-4C6E-B671-F86624E007D0}" destId="{886E9DD9-34A8-4319-BE27-3A7F4DC4DD02}" srcOrd="1" destOrd="0" parTransId="{43133EEE-1348-4778-83E9-4638F7B218FE}" sibTransId="{33F436E0-26DC-4107-8155-089D23BDBDF2}"/>
    <dgm:cxn modelId="{8E4A40D9-567B-49C4-A7CA-2DD43841E62E}" type="presParOf" srcId="{CEF6ED6F-5DBE-4CAA-90C4-B3606BE22106}" destId="{85DE6DA5-C231-48D7-BCF3-51756CAEE63B}" srcOrd="0" destOrd="0" presId="urn:microsoft.com/office/officeart/2018/2/layout/IconVerticalSolidList"/>
    <dgm:cxn modelId="{0BB6EF3E-B1CD-4582-A727-608501A12CDE}" type="presParOf" srcId="{85DE6DA5-C231-48D7-BCF3-51756CAEE63B}" destId="{21B3401A-DEFC-4112-A97A-367B82D8D705}" srcOrd="0" destOrd="0" presId="urn:microsoft.com/office/officeart/2018/2/layout/IconVerticalSolidList"/>
    <dgm:cxn modelId="{443B3392-3A97-4D50-ADA0-835D440CA002}" type="presParOf" srcId="{85DE6DA5-C231-48D7-BCF3-51756CAEE63B}" destId="{EB70E466-3CB8-427B-B580-20FDC9EF29EE}" srcOrd="1" destOrd="0" presId="urn:microsoft.com/office/officeart/2018/2/layout/IconVerticalSolidList"/>
    <dgm:cxn modelId="{F986E678-7F05-4E52-841B-48A3700B051E}" type="presParOf" srcId="{85DE6DA5-C231-48D7-BCF3-51756CAEE63B}" destId="{B869C903-BD13-4EF0-83E7-C4E386D2E946}" srcOrd="2" destOrd="0" presId="urn:microsoft.com/office/officeart/2018/2/layout/IconVerticalSolidList"/>
    <dgm:cxn modelId="{FC515DF8-DCE7-4BB9-B203-79B5492CA850}" type="presParOf" srcId="{85DE6DA5-C231-48D7-BCF3-51756CAEE63B}" destId="{DB166DAA-5F82-4E61-9B6B-E5EF5A9707E3}" srcOrd="3" destOrd="0" presId="urn:microsoft.com/office/officeart/2018/2/layout/IconVerticalSolidList"/>
    <dgm:cxn modelId="{623990F0-B374-4044-B059-68EF6D5C43A8}" type="presParOf" srcId="{CEF6ED6F-5DBE-4CAA-90C4-B3606BE22106}" destId="{D696C18E-921A-4AB7-A8D3-1FF4C87EF980}" srcOrd="1" destOrd="0" presId="urn:microsoft.com/office/officeart/2018/2/layout/IconVerticalSolidList"/>
    <dgm:cxn modelId="{903C199D-1A45-4047-8858-625C9CB94728}" type="presParOf" srcId="{CEF6ED6F-5DBE-4CAA-90C4-B3606BE22106}" destId="{F03B0661-C339-4A96-86AF-2A95AFE18AF8}" srcOrd="2" destOrd="0" presId="urn:microsoft.com/office/officeart/2018/2/layout/IconVerticalSolidList"/>
    <dgm:cxn modelId="{F99193F4-7756-4B0E-A4DE-20BD990C5B95}" type="presParOf" srcId="{F03B0661-C339-4A96-86AF-2A95AFE18AF8}" destId="{33EA46B7-341A-4FFB-9426-A5C0DE7CC752}" srcOrd="0" destOrd="0" presId="urn:microsoft.com/office/officeart/2018/2/layout/IconVerticalSolidList"/>
    <dgm:cxn modelId="{EA7EE6BD-7EBC-4DB0-A04A-B7AC7E1940CA}" type="presParOf" srcId="{F03B0661-C339-4A96-86AF-2A95AFE18AF8}" destId="{F7BAFA79-87AD-4726-8BCE-BC749684DBF9}" srcOrd="1" destOrd="0" presId="urn:microsoft.com/office/officeart/2018/2/layout/IconVerticalSolidList"/>
    <dgm:cxn modelId="{8F276481-6334-4984-8995-85DAC165647A}" type="presParOf" srcId="{F03B0661-C339-4A96-86AF-2A95AFE18AF8}" destId="{577736C6-F329-4FE3-9F34-6FDCCBCAC230}" srcOrd="2" destOrd="0" presId="urn:microsoft.com/office/officeart/2018/2/layout/IconVerticalSolidList"/>
    <dgm:cxn modelId="{40A3EEA0-B33A-4F38-8C11-4E6AC211739D}" type="presParOf" srcId="{F03B0661-C339-4A96-86AF-2A95AFE18AF8}" destId="{CC0F41ED-9AB9-4615-B17F-7FD272E01CD8}" srcOrd="3" destOrd="0" presId="urn:microsoft.com/office/officeart/2018/2/layout/IconVerticalSolidList"/>
    <dgm:cxn modelId="{23AF5B52-5032-46A2-927A-C11BC37D6670}" type="presParOf" srcId="{CEF6ED6F-5DBE-4CAA-90C4-B3606BE22106}" destId="{57669826-D1A6-467F-A025-4BF94E893951}" srcOrd="3" destOrd="0" presId="urn:microsoft.com/office/officeart/2018/2/layout/IconVerticalSolidList"/>
    <dgm:cxn modelId="{6C69DCF3-936A-4C3A-A5FC-907B8F1F58BE}" type="presParOf" srcId="{CEF6ED6F-5DBE-4CAA-90C4-B3606BE22106}" destId="{75FD27D2-4CE0-486B-8ADB-4F7565D372F5}" srcOrd="4" destOrd="0" presId="urn:microsoft.com/office/officeart/2018/2/layout/IconVerticalSolidList"/>
    <dgm:cxn modelId="{3FD92391-A6FA-4AF9-A63E-F79F03E788A9}" type="presParOf" srcId="{75FD27D2-4CE0-486B-8ADB-4F7565D372F5}" destId="{F30BCDEA-FD4D-4862-815C-75BF72289F7A}" srcOrd="0" destOrd="0" presId="urn:microsoft.com/office/officeart/2018/2/layout/IconVerticalSolidList"/>
    <dgm:cxn modelId="{133A6DD0-32B8-4C76-8720-6FB2A1F6821F}" type="presParOf" srcId="{75FD27D2-4CE0-486B-8ADB-4F7565D372F5}" destId="{6E3E5629-00A1-452F-A3F3-5294F5B9E089}" srcOrd="1" destOrd="0" presId="urn:microsoft.com/office/officeart/2018/2/layout/IconVerticalSolidList"/>
    <dgm:cxn modelId="{097B6425-C10B-4204-AA0F-16A5A95D82D0}" type="presParOf" srcId="{75FD27D2-4CE0-486B-8ADB-4F7565D372F5}" destId="{C396A37F-D77A-4DFC-8892-AE3CFEF71CEE}" srcOrd="2" destOrd="0" presId="urn:microsoft.com/office/officeart/2018/2/layout/IconVerticalSolidList"/>
    <dgm:cxn modelId="{63AD316E-7D2C-4E64-B689-629149F7FEEC}" type="presParOf" srcId="{75FD27D2-4CE0-486B-8ADB-4F7565D372F5}" destId="{97DCC01C-F659-427E-BABB-5EBCB2AD51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4685F3-9C24-4AB2-AEE8-B2572F50CA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74F325-E986-4CEA-A1B2-911182E762C2}">
      <dgm:prSet/>
      <dgm:spPr/>
      <dgm:t>
        <a:bodyPr/>
        <a:lstStyle/>
        <a:p>
          <a:r>
            <a:rPr lang="en-US"/>
            <a:t>Tests should test one functionality only</a:t>
          </a:r>
        </a:p>
      </dgm:t>
    </dgm:pt>
    <dgm:pt modelId="{9C8E2D26-7C12-42E1-ABF8-9BB9A9D12623}" type="parTrans" cxnId="{DDAEC65E-9D4B-4D39-A662-F448E6C66635}">
      <dgm:prSet/>
      <dgm:spPr/>
      <dgm:t>
        <a:bodyPr/>
        <a:lstStyle/>
        <a:p>
          <a:endParaRPr lang="en-US"/>
        </a:p>
      </dgm:t>
    </dgm:pt>
    <dgm:pt modelId="{A5B0AD30-58E3-402F-B658-7FCBA4D9D88D}" type="sibTrans" cxnId="{DDAEC65E-9D4B-4D39-A662-F448E6C66635}">
      <dgm:prSet/>
      <dgm:spPr/>
      <dgm:t>
        <a:bodyPr/>
        <a:lstStyle/>
        <a:p>
          <a:endParaRPr lang="en-US"/>
        </a:p>
      </dgm:t>
    </dgm:pt>
    <dgm:pt modelId="{527C9EC5-AC92-4756-A013-0AE0D23AE36A}">
      <dgm:prSet/>
      <dgm:spPr/>
      <dgm:t>
        <a:bodyPr/>
        <a:lstStyle/>
        <a:p>
          <a:r>
            <a:rPr lang="en-US"/>
            <a:t>Tests should not depend on external data</a:t>
          </a:r>
        </a:p>
      </dgm:t>
    </dgm:pt>
    <dgm:pt modelId="{6B151EFB-DBDA-4E33-9A37-9CAE64108FE5}" type="parTrans" cxnId="{D41103F9-0536-4CB3-A19A-2061010F5C1C}">
      <dgm:prSet/>
      <dgm:spPr/>
      <dgm:t>
        <a:bodyPr/>
        <a:lstStyle/>
        <a:p>
          <a:endParaRPr lang="en-US"/>
        </a:p>
      </dgm:t>
    </dgm:pt>
    <dgm:pt modelId="{F37BEDA0-0292-4C79-9469-A4896CB27D28}" type="sibTrans" cxnId="{D41103F9-0536-4CB3-A19A-2061010F5C1C}">
      <dgm:prSet/>
      <dgm:spPr/>
      <dgm:t>
        <a:bodyPr/>
        <a:lstStyle/>
        <a:p>
          <a:endParaRPr lang="en-US"/>
        </a:p>
      </dgm:t>
    </dgm:pt>
    <dgm:pt modelId="{A590DA4C-0131-4C6D-A689-BE5DBBA22F7E}">
      <dgm:prSet/>
      <dgm:spPr/>
      <dgm:t>
        <a:bodyPr/>
        <a:lstStyle/>
        <a:p>
          <a:r>
            <a:rPr lang="en-US"/>
            <a:t>Test should reflect what is used in production</a:t>
          </a:r>
        </a:p>
      </dgm:t>
    </dgm:pt>
    <dgm:pt modelId="{CFEF7E80-AF4E-4C9E-A9DF-0306F787DB5A}" type="parTrans" cxnId="{CC658283-913E-4676-97D9-981A7E987924}">
      <dgm:prSet/>
      <dgm:spPr/>
      <dgm:t>
        <a:bodyPr/>
        <a:lstStyle/>
        <a:p>
          <a:endParaRPr lang="en-US"/>
        </a:p>
      </dgm:t>
    </dgm:pt>
    <dgm:pt modelId="{6BF36370-0FC2-4A62-8186-3AF7198605F3}" type="sibTrans" cxnId="{CC658283-913E-4676-97D9-981A7E987924}">
      <dgm:prSet/>
      <dgm:spPr/>
      <dgm:t>
        <a:bodyPr/>
        <a:lstStyle/>
        <a:p>
          <a:endParaRPr lang="en-US"/>
        </a:p>
      </dgm:t>
    </dgm:pt>
    <dgm:pt modelId="{4A3BCCA2-554A-4195-82D2-577410EF00EF}">
      <dgm:prSet/>
      <dgm:spPr/>
      <dgm:t>
        <a:bodyPr/>
        <a:lstStyle/>
        <a:p>
          <a:r>
            <a:rPr lang="en-US"/>
            <a:t>Tests to avoid recognized bugs in the future</a:t>
          </a:r>
        </a:p>
      </dgm:t>
    </dgm:pt>
    <dgm:pt modelId="{4167012E-0AC8-4BD7-8A6A-5DBC02CA791B}" type="parTrans" cxnId="{9F16E96A-8C3A-4C88-848F-5448CA00E617}">
      <dgm:prSet/>
      <dgm:spPr/>
      <dgm:t>
        <a:bodyPr/>
        <a:lstStyle/>
        <a:p>
          <a:endParaRPr lang="en-US"/>
        </a:p>
      </dgm:t>
    </dgm:pt>
    <dgm:pt modelId="{F3EFCF3D-0B8C-4871-99A7-AD0EEC378E29}" type="sibTrans" cxnId="{9F16E96A-8C3A-4C88-848F-5448CA00E617}">
      <dgm:prSet/>
      <dgm:spPr/>
      <dgm:t>
        <a:bodyPr/>
        <a:lstStyle/>
        <a:p>
          <a:endParaRPr lang="en-US"/>
        </a:p>
      </dgm:t>
    </dgm:pt>
    <dgm:pt modelId="{D72D8096-47F3-43DF-8D58-BD49BE9F779B}">
      <dgm:prSet/>
      <dgm:spPr/>
      <dgm:t>
        <a:bodyPr/>
        <a:lstStyle/>
        <a:p>
          <a:r>
            <a:rPr lang="en-US"/>
            <a:t>100% test coverage does not mean no errors</a:t>
          </a:r>
        </a:p>
      </dgm:t>
    </dgm:pt>
    <dgm:pt modelId="{FEF845D4-C091-45E3-9902-E3161FAFB21B}" type="parTrans" cxnId="{07CC9D11-E5B2-4EB2-A61C-8EB5788FA0EC}">
      <dgm:prSet/>
      <dgm:spPr/>
      <dgm:t>
        <a:bodyPr/>
        <a:lstStyle/>
        <a:p>
          <a:endParaRPr lang="en-US"/>
        </a:p>
      </dgm:t>
    </dgm:pt>
    <dgm:pt modelId="{E8D51E4D-AA45-4AFD-B4EB-5C72127AB7BD}" type="sibTrans" cxnId="{07CC9D11-E5B2-4EB2-A61C-8EB5788FA0EC}">
      <dgm:prSet/>
      <dgm:spPr/>
      <dgm:t>
        <a:bodyPr/>
        <a:lstStyle/>
        <a:p>
          <a:endParaRPr lang="en-US"/>
        </a:p>
      </dgm:t>
    </dgm:pt>
    <dgm:pt modelId="{706D1F88-8426-4605-A3E5-FC6F365F9ED8}" type="pres">
      <dgm:prSet presAssocID="{204685F3-9C24-4AB2-AEE8-B2572F50CA51}" presName="linear" presStyleCnt="0">
        <dgm:presLayoutVars>
          <dgm:animLvl val="lvl"/>
          <dgm:resizeHandles val="exact"/>
        </dgm:presLayoutVars>
      </dgm:prSet>
      <dgm:spPr/>
    </dgm:pt>
    <dgm:pt modelId="{E627BCAB-4A1D-40DC-A0F9-CD844EFC9C8E}" type="pres">
      <dgm:prSet presAssocID="{2B74F325-E986-4CEA-A1B2-911182E762C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919A56-1CB4-44CE-A189-737F2630D4D9}" type="pres">
      <dgm:prSet presAssocID="{A5B0AD30-58E3-402F-B658-7FCBA4D9D88D}" presName="spacer" presStyleCnt="0"/>
      <dgm:spPr/>
    </dgm:pt>
    <dgm:pt modelId="{AEDE28C4-207B-42EC-9595-DC7A93858760}" type="pres">
      <dgm:prSet presAssocID="{527C9EC5-AC92-4756-A013-0AE0D23AE36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B4BE21B-EFB3-4023-8BAD-99A6284869EA}" type="pres">
      <dgm:prSet presAssocID="{F37BEDA0-0292-4C79-9469-A4896CB27D28}" presName="spacer" presStyleCnt="0"/>
      <dgm:spPr/>
    </dgm:pt>
    <dgm:pt modelId="{B6F2FBF3-E23B-4D88-8F55-6C49CD6B99ED}" type="pres">
      <dgm:prSet presAssocID="{A590DA4C-0131-4C6D-A689-BE5DBBA22F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740E80E-67ED-46AE-B955-A664AB435F21}" type="pres">
      <dgm:prSet presAssocID="{6BF36370-0FC2-4A62-8186-3AF7198605F3}" presName="spacer" presStyleCnt="0"/>
      <dgm:spPr/>
    </dgm:pt>
    <dgm:pt modelId="{D3253145-15E5-42EB-A974-9B8734530A23}" type="pres">
      <dgm:prSet presAssocID="{4A3BCCA2-554A-4195-82D2-577410EF00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336401-B66B-4709-85D9-14F2C5D18C38}" type="pres">
      <dgm:prSet presAssocID="{F3EFCF3D-0B8C-4871-99A7-AD0EEC378E29}" presName="spacer" presStyleCnt="0"/>
      <dgm:spPr/>
    </dgm:pt>
    <dgm:pt modelId="{AD8A8694-45DC-4906-8F5D-8347BC71C87B}" type="pres">
      <dgm:prSet presAssocID="{D72D8096-47F3-43DF-8D58-BD49BE9F779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7CC9D11-E5B2-4EB2-A61C-8EB5788FA0EC}" srcId="{204685F3-9C24-4AB2-AEE8-B2572F50CA51}" destId="{D72D8096-47F3-43DF-8D58-BD49BE9F779B}" srcOrd="4" destOrd="0" parTransId="{FEF845D4-C091-45E3-9902-E3161FAFB21B}" sibTransId="{E8D51E4D-AA45-4AFD-B4EB-5C72127AB7BD}"/>
    <dgm:cxn modelId="{C26BC231-66C2-46F3-B9BC-483F39045494}" type="presOf" srcId="{4A3BCCA2-554A-4195-82D2-577410EF00EF}" destId="{D3253145-15E5-42EB-A974-9B8734530A23}" srcOrd="0" destOrd="0" presId="urn:microsoft.com/office/officeart/2005/8/layout/vList2"/>
    <dgm:cxn modelId="{E0DDDB5B-D5CE-47E1-9F8A-5C48B9EBDE83}" type="presOf" srcId="{2B74F325-E986-4CEA-A1B2-911182E762C2}" destId="{E627BCAB-4A1D-40DC-A0F9-CD844EFC9C8E}" srcOrd="0" destOrd="0" presId="urn:microsoft.com/office/officeart/2005/8/layout/vList2"/>
    <dgm:cxn modelId="{DDAEC65E-9D4B-4D39-A662-F448E6C66635}" srcId="{204685F3-9C24-4AB2-AEE8-B2572F50CA51}" destId="{2B74F325-E986-4CEA-A1B2-911182E762C2}" srcOrd="0" destOrd="0" parTransId="{9C8E2D26-7C12-42E1-ABF8-9BB9A9D12623}" sibTransId="{A5B0AD30-58E3-402F-B658-7FCBA4D9D88D}"/>
    <dgm:cxn modelId="{9F16E96A-8C3A-4C88-848F-5448CA00E617}" srcId="{204685F3-9C24-4AB2-AEE8-B2572F50CA51}" destId="{4A3BCCA2-554A-4195-82D2-577410EF00EF}" srcOrd="3" destOrd="0" parTransId="{4167012E-0AC8-4BD7-8A6A-5DBC02CA791B}" sibTransId="{F3EFCF3D-0B8C-4871-99A7-AD0EEC378E29}"/>
    <dgm:cxn modelId="{C843DC4C-E9C7-4542-B909-C532E9C5F957}" type="presOf" srcId="{204685F3-9C24-4AB2-AEE8-B2572F50CA51}" destId="{706D1F88-8426-4605-A3E5-FC6F365F9ED8}" srcOrd="0" destOrd="0" presId="urn:microsoft.com/office/officeart/2005/8/layout/vList2"/>
    <dgm:cxn modelId="{CC658283-913E-4676-97D9-981A7E987924}" srcId="{204685F3-9C24-4AB2-AEE8-B2572F50CA51}" destId="{A590DA4C-0131-4C6D-A689-BE5DBBA22F7E}" srcOrd="2" destOrd="0" parTransId="{CFEF7E80-AF4E-4C9E-A9DF-0306F787DB5A}" sibTransId="{6BF36370-0FC2-4A62-8186-3AF7198605F3}"/>
    <dgm:cxn modelId="{BDB6B8A2-7B5C-4F73-B606-502833CC8DA2}" type="presOf" srcId="{D72D8096-47F3-43DF-8D58-BD49BE9F779B}" destId="{AD8A8694-45DC-4906-8F5D-8347BC71C87B}" srcOrd="0" destOrd="0" presId="urn:microsoft.com/office/officeart/2005/8/layout/vList2"/>
    <dgm:cxn modelId="{8B33E7AA-C92E-4647-BDA5-F3E272FC9CC3}" type="presOf" srcId="{527C9EC5-AC92-4756-A013-0AE0D23AE36A}" destId="{AEDE28C4-207B-42EC-9595-DC7A93858760}" srcOrd="0" destOrd="0" presId="urn:microsoft.com/office/officeart/2005/8/layout/vList2"/>
    <dgm:cxn modelId="{9579DDD3-4387-4250-8D2F-374D6CF38EB9}" type="presOf" srcId="{A590DA4C-0131-4C6D-A689-BE5DBBA22F7E}" destId="{B6F2FBF3-E23B-4D88-8F55-6C49CD6B99ED}" srcOrd="0" destOrd="0" presId="urn:microsoft.com/office/officeart/2005/8/layout/vList2"/>
    <dgm:cxn modelId="{D41103F9-0536-4CB3-A19A-2061010F5C1C}" srcId="{204685F3-9C24-4AB2-AEE8-B2572F50CA51}" destId="{527C9EC5-AC92-4756-A013-0AE0D23AE36A}" srcOrd="1" destOrd="0" parTransId="{6B151EFB-DBDA-4E33-9A37-9CAE64108FE5}" sibTransId="{F37BEDA0-0292-4C79-9469-A4896CB27D28}"/>
    <dgm:cxn modelId="{B8D72431-098D-4F6A-B9DB-74EEA59D5D4F}" type="presParOf" srcId="{706D1F88-8426-4605-A3E5-FC6F365F9ED8}" destId="{E627BCAB-4A1D-40DC-A0F9-CD844EFC9C8E}" srcOrd="0" destOrd="0" presId="urn:microsoft.com/office/officeart/2005/8/layout/vList2"/>
    <dgm:cxn modelId="{CAD57D26-0F35-4C9C-9727-F1AD19DF0E19}" type="presParOf" srcId="{706D1F88-8426-4605-A3E5-FC6F365F9ED8}" destId="{F5919A56-1CB4-44CE-A189-737F2630D4D9}" srcOrd="1" destOrd="0" presId="urn:microsoft.com/office/officeart/2005/8/layout/vList2"/>
    <dgm:cxn modelId="{234F8DF0-8BD0-4872-969F-A99D9354C308}" type="presParOf" srcId="{706D1F88-8426-4605-A3E5-FC6F365F9ED8}" destId="{AEDE28C4-207B-42EC-9595-DC7A93858760}" srcOrd="2" destOrd="0" presId="urn:microsoft.com/office/officeart/2005/8/layout/vList2"/>
    <dgm:cxn modelId="{D002835E-07F7-4A9B-BCD1-7ED5EB64B15B}" type="presParOf" srcId="{706D1F88-8426-4605-A3E5-FC6F365F9ED8}" destId="{AB4BE21B-EFB3-4023-8BAD-99A6284869EA}" srcOrd="3" destOrd="0" presId="urn:microsoft.com/office/officeart/2005/8/layout/vList2"/>
    <dgm:cxn modelId="{7B6BA260-E656-4964-8011-0191C35D0AB1}" type="presParOf" srcId="{706D1F88-8426-4605-A3E5-FC6F365F9ED8}" destId="{B6F2FBF3-E23B-4D88-8F55-6C49CD6B99ED}" srcOrd="4" destOrd="0" presId="urn:microsoft.com/office/officeart/2005/8/layout/vList2"/>
    <dgm:cxn modelId="{40BF0630-8BA4-4AFB-A16A-D54FD64D24BD}" type="presParOf" srcId="{706D1F88-8426-4605-A3E5-FC6F365F9ED8}" destId="{D740E80E-67ED-46AE-B955-A664AB435F21}" srcOrd="5" destOrd="0" presId="urn:microsoft.com/office/officeart/2005/8/layout/vList2"/>
    <dgm:cxn modelId="{CF3B922A-F2C9-4E74-A42A-F84FDEA6F51C}" type="presParOf" srcId="{706D1F88-8426-4605-A3E5-FC6F365F9ED8}" destId="{D3253145-15E5-42EB-A974-9B8734530A23}" srcOrd="6" destOrd="0" presId="urn:microsoft.com/office/officeart/2005/8/layout/vList2"/>
    <dgm:cxn modelId="{07988C27-A7D9-45E8-8BE1-1A76879F9865}" type="presParOf" srcId="{706D1F88-8426-4605-A3E5-FC6F365F9ED8}" destId="{AD336401-B66B-4709-85D9-14F2C5D18C38}" srcOrd="7" destOrd="0" presId="urn:microsoft.com/office/officeart/2005/8/layout/vList2"/>
    <dgm:cxn modelId="{48C98A4A-2C6D-406C-B500-9DE748A371FC}" type="presParOf" srcId="{706D1F88-8426-4605-A3E5-FC6F365F9ED8}" destId="{AD8A8694-45DC-4906-8F5D-8347BC71C8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95A0C-7191-45BE-AEF5-51433F21167C}">
      <dsp:nvSpPr>
        <dsp:cNvPr id="0" name=""/>
        <dsp:cNvSpPr/>
      </dsp:nvSpPr>
      <dsp:spPr>
        <a:xfrm>
          <a:off x="0" y="232380"/>
          <a:ext cx="606681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9242C-4D22-4467-9DCF-6492FEFBC113}">
      <dsp:nvSpPr>
        <dsp:cNvPr id="0" name=""/>
        <dsp:cNvSpPr/>
      </dsp:nvSpPr>
      <dsp:spPr>
        <a:xfrm>
          <a:off x="303340" y="10979"/>
          <a:ext cx="424677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18" tIns="0" rIns="16051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What is Testing?</a:t>
          </a:r>
          <a:endParaRPr lang="en-US" sz="1500" kern="1200"/>
        </a:p>
      </dsp:txBody>
      <dsp:txXfrm>
        <a:off x="324956" y="32595"/>
        <a:ext cx="4203540" cy="399568"/>
      </dsp:txXfrm>
    </dsp:sp>
    <dsp:sp modelId="{43FFBE05-8580-463E-9514-87BB8D225293}">
      <dsp:nvSpPr>
        <dsp:cNvPr id="0" name=""/>
        <dsp:cNvSpPr/>
      </dsp:nvSpPr>
      <dsp:spPr>
        <a:xfrm>
          <a:off x="0" y="912780"/>
          <a:ext cx="606681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9A3B0-9869-4186-A8E0-E77048CC4539}">
      <dsp:nvSpPr>
        <dsp:cNvPr id="0" name=""/>
        <dsp:cNvSpPr/>
      </dsp:nvSpPr>
      <dsp:spPr>
        <a:xfrm>
          <a:off x="303340" y="691380"/>
          <a:ext cx="424677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18" tIns="0" rIns="16051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Need to Test?</a:t>
          </a:r>
          <a:endParaRPr lang="en-US" sz="1500" kern="1200"/>
        </a:p>
      </dsp:txBody>
      <dsp:txXfrm>
        <a:off x="324956" y="712996"/>
        <a:ext cx="4203540" cy="399568"/>
      </dsp:txXfrm>
    </dsp:sp>
    <dsp:sp modelId="{2F418B8A-39E7-45EA-A955-2B8E50F1EBF1}">
      <dsp:nvSpPr>
        <dsp:cNvPr id="0" name=""/>
        <dsp:cNvSpPr/>
      </dsp:nvSpPr>
      <dsp:spPr>
        <a:xfrm>
          <a:off x="0" y="1593180"/>
          <a:ext cx="606681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B300F-F4BA-4185-BD9D-3E6EDF032CFF}">
      <dsp:nvSpPr>
        <dsp:cNvPr id="0" name=""/>
        <dsp:cNvSpPr/>
      </dsp:nvSpPr>
      <dsp:spPr>
        <a:xfrm>
          <a:off x="303340" y="1371780"/>
          <a:ext cx="424677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18" tIns="0" rIns="16051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Software testing vs ML Testing</a:t>
          </a:r>
          <a:endParaRPr lang="en-US" sz="1500" kern="1200"/>
        </a:p>
      </dsp:txBody>
      <dsp:txXfrm>
        <a:off x="324956" y="1393396"/>
        <a:ext cx="4203540" cy="399568"/>
      </dsp:txXfrm>
    </dsp:sp>
    <dsp:sp modelId="{C9CA27D6-A77B-4B52-A057-9266D9F43B2A}">
      <dsp:nvSpPr>
        <dsp:cNvPr id="0" name=""/>
        <dsp:cNvSpPr/>
      </dsp:nvSpPr>
      <dsp:spPr>
        <a:xfrm>
          <a:off x="0" y="2273580"/>
          <a:ext cx="606681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70245-832B-419B-9025-FE44A21C1DC6}">
      <dsp:nvSpPr>
        <dsp:cNvPr id="0" name=""/>
        <dsp:cNvSpPr/>
      </dsp:nvSpPr>
      <dsp:spPr>
        <a:xfrm>
          <a:off x="303340" y="2052180"/>
          <a:ext cx="424677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18" tIns="0" rIns="16051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Model Testing vs Model Evaluation</a:t>
          </a:r>
          <a:endParaRPr lang="en-US" sz="1500" kern="1200"/>
        </a:p>
      </dsp:txBody>
      <dsp:txXfrm>
        <a:off x="324956" y="2073796"/>
        <a:ext cx="4203540" cy="399568"/>
      </dsp:txXfrm>
    </dsp:sp>
    <dsp:sp modelId="{E1A522FC-8066-4457-BBAC-C24D5BBF82F1}">
      <dsp:nvSpPr>
        <dsp:cNvPr id="0" name=""/>
        <dsp:cNvSpPr/>
      </dsp:nvSpPr>
      <dsp:spPr>
        <a:xfrm>
          <a:off x="0" y="2953980"/>
          <a:ext cx="606681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7228C-E890-413C-8C47-5CD0C84D974D}">
      <dsp:nvSpPr>
        <dsp:cNvPr id="0" name=""/>
        <dsp:cNvSpPr/>
      </dsp:nvSpPr>
      <dsp:spPr>
        <a:xfrm>
          <a:off x="303340" y="2732580"/>
          <a:ext cx="424677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18" tIns="0" rIns="16051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Types of Testing</a:t>
          </a:r>
          <a:endParaRPr lang="en-US" sz="1500" kern="1200"/>
        </a:p>
      </dsp:txBody>
      <dsp:txXfrm>
        <a:off x="324956" y="2754196"/>
        <a:ext cx="4203540" cy="399568"/>
      </dsp:txXfrm>
    </dsp:sp>
    <dsp:sp modelId="{870FF771-213F-450A-AD4B-93CB6EEF81CC}">
      <dsp:nvSpPr>
        <dsp:cNvPr id="0" name=""/>
        <dsp:cNvSpPr/>
      </dsp:nvSpPr>
      <dsp:spPr>
        <a:xfrm>
          <a:off x="0" y="3634380"/>
          <a:ext cx="606681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16969-20E7-4D7B-9F0C-829D6045A433}">
      <dsp:nvSpPr>
        <dsp:cNvPr id="0" name=""/>
        <dsp:cNvSpPr/>
      </dsp:nvSpPr>
      <dsp:spPr>
        <a:xfrm>
          <a:off x="303340" y="3412980"/>
          <a:ext cx="424677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18" tIns="0" rIns="16051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Testing Philosophy</a:t>
          </a:r>
          <a:endParaRPr lang="en-US" sz="1500" kern="1200" dirty="0"/>
        </a:p>
      </dsp:txBody>
      <dsp:txXfrm>
        <a:off x="324956" y="3434596"/>
        <a:ext cx="4203540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EDBC2-E8DC-4233-BC97-DA59AA4D39BD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F3447-179B-4CD0-ABFB-6A44FFE79D73}">
      <dsp:nvSpPr>
        <dsp:cNvPr id="0" name=""/>
        <dsp:cNvSpPr/>
      </dsp:nvSpPr>
      <dsp:spPr>
        <a:xfrm>
          <a:off x="0" y="2402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Unittest</a:t>
          </a:r>
        </a:p>
      </dsp:txBody>
      <dsp:txXfrm>
        <a:off x="0" y="2402"/>
        <a:ext cx="5641974" cy="1638814"/>
      </dsp:txXfrm>
    </dsp:sp>
    <dsp:sp modelId="{54ED15C1-D78C-4171-AC82-6F0F23C0329D}">
      <dsp:nvSpPr>
        <dsp:cNvPr id="0" name=""/>
        <dsp:cNvSpPr/>
      </dsp:nvSpPr>
      <dsp:spPr>
        <a:xfrm>
          <a:off x="0" y="1641217"/>
          <a:ext cx="5641974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E297C-CDD2-4FFE-9164-DFD4CBEE2436}">
      <dsp:nvSpPr>
        <dsp:cNvPr id="0" name=""/>
        <dsp:cNvSpPr/>
      </dsp:nvSpPr>
      <dsp:spPr>
        <a:xfrm>
          <a:off x="0" y="1641217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Pytest</a:t>
          </a:r>
        </a:p>
      </dsp:txBody>
      <dsp:txXfrm>
        <a:off x="0" y="1641217"/>
        <a:ext cx="5641974" cy="1638814"/>
      </dsp:txXfrm>
    </dsp:sp>
    <dsp:sp modelId="{9A571A30-5231-4D2A-A34B-6CF2A13F77A9}">
      <dsp:nvSpPr>
        <dsp:cNvPr id="0" name=""/>
        <dsp:cNvSpPr/>
      </dsp:nvSpPr>
      <dsp:spPr>
        <a:xfrm>
          <a:off x="0" y="3280032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6D2B6-8DBF-49CD-81B5-419F953F2740}">
      <dsp:nvSpPr>
        <dsp:cNvPr id="0" name=""/>
        <dsp:cNvSpPr/>
      </dsp:nvSpPr>
      <dsp:spPr>
        <a:xfrm>
          <a:off x="0" y="3280032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nose</a:t>
          </a:r>
        </a:p>
      </dsp:txBody>
      <dsp:txXfrm>
        <a:off x="0" y="3280032"/>
        <a:ext cx="5641974" cy="1638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46335-A4AA-4280-92DD-BE98CDB46A11}">
      <dsp:nvSpPr>
        <dsp:cNvPr id="0" name=""/>
        <dsp:cNvSpPr/>
      </dsp:nvSpPr>
      <dsp:spPr>
        <a:xfrm>
          <a:off x="1186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86625-E8A8-43B4-9929-2F19D9E1477E}">
      <dsp:nvSpPr>
        <dsp:cNvPr id="0" name=""/>
        <dsp:cNvSpPr/>
      </dsp:nvSpPr>
      <dsp:spPr>
        <a:xfrm>
          <a:off x="463943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 general, testing is finding out how well something works.</a:t>
          </a:r>
        </a:p>
      </dsp:txBody>
      <dsp:txXfrm>
        <a:off x="541402" y="986303"/>
        <a:ext cx="4009891" cy="2489736"/>
      </dsp:txXfrm>
    </dsp:sp>
    <dsp:sp modelId="{FED93F54-236A-4B15-B183-A09A17076C97}">
      <dsp:nvSpPr>
        <dsp:cNvPr id="0" name=""/>
        <dsp:cNvSpPr/>
      </dsp:nvSpPr>
      <dsp:spPr>
        <a:xfrm>
          <a:off x="5091509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DDAB5-01BB-411B-8EA2-05E825E8A21C}">
      <dsp:nvSpPr>
        <dsp:cNvPr id="0" name=""/>
        <dsp:cNvSpPr/>
      </dsp:nvSpPr>
      <dsp:spPr>
        <a:xfrm>
          <a:off x="5554265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Software testing is the process of evaluating and verifying that a software product or application does what it is supposed to do</a:t>
          </a:r>
          <a:r>
            <a:rPr lang="en-US" sz="3000" b="0" i="0" kern="1200"/>
            <a:t>.</a:t>
          </a:r>
          <a:endParaRPr lang="en-US" sz="3000" kern="1200"/>
        </a:p>
      </dsp:txBody>
      <dsp:txXfrm>
        <a:off x="5631724" y="986303"/>
        <a:ext cx="4009891" cy="2489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606C2-7DE9-4666-8409-B7F6F51C1630}">
      <dsp:nvSpPr>
        <dsp:cNvPr id="0" name=""/>
        <dsp:cNvSpPr/>
      </dsp:nvSpPr>
      <dsp:spPr>
        <a:xfrm>
          <a:off x="333148" y="935031"/>
          <a:ext cx="1040097" cy="10400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9B574-59EE-459E-8419-609B8FBF17E2}">
      <dsp:nvSpPr>
        <dsp:cNvPr id="0" name=""/>
        <dsp:cNvSpPr/>
      </dsp:nvSpPr>
      <dsp:spPr>
        <a:xfrm>
          <a:off x="554808" y="1156692"/>
          <a:ext cx="596777" cy="596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63B3E-B5F7-4D18-8496-B0792B922A11}">
      <dsp:nvSpPr>
        <dsp:cNvPr id="0" name=""/>
        <dsp:cNvSpPr/>
      </dsp:nvSpPr>
      <dsp:spPr>
        <a:xfrm>
          <a:off x="658" y="2299094"/>
          <a:ext cx="1705078" cy="78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Checking product and documentation in order to determine how far the needs or requirements are met</a:t>
          </a:r>
        </a:p>
      </dsp:txBody>
      <dsp:txXfrm>
        <a:off x="658" y="2299094"/>
        <a:ext cx="1705078" cy="788598"/>
      </dsp:txXfrm>
    </dsp:sp>
    <dsp:sp modelId="{40FEC75A-D26B-44B7-8D0A-DFC46A4A34DF}">
      <dsp:nvSpPr>
        <dsp:cNvPr id="0" name=""/>
        <dsp:cNvSpPr/>
      </dsp:nvSpPr>
      <dsp:spPr>
        <a:xfrm>
          <a:off x="2336615" y="935031"/>
          <a:ext cx="1040097" cy="1040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73161-A5B2-453B-BF6B-A50A309B87E9}">
      <dsp:nvSpPr>
        <dsp:cNvPr id="0" name=""/>
        <dsp:cNvSpPr/>
      </dsp:nvSpPr>
      <dsp:spPr>
        <a:xfrm>
          <a:off x="2558275" y="1156692"/>
          <a:ext cx="596777" cy="596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23782-550B-4E8A-B84F-C52D6184D3B7}">
      <dsp:nvSpPr>
        <dsp:cNvPr id="0" name=""/>
        <dsp:cNvSpPr/>
      </dsp:nvSpPr>
      <dsp:spPr>
        <a:xfrm>
          <a:off x="2004125" y="2299094"/>
          <a:ext cx="1705078" cy="78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 find and prevent defects.</a:t>
          </a:r>
        </a:p>
      </dsp:txBody>
      <dsp:txXfrm>
        <a:off x="2004125" y="2299094"/>
        <a:ext cx="1705078" cy="788598"/>
      </dsp:txXfrm>
    </dsp:sp>
    <dsp:sp modelId="{9212C342-5D6B-4D9D-817D-B9AB01BCD585}">
      <dsp:nvSpPr>
        <dsp:cNvPr id="0" name=""/>
        <dsp:cNvSpPr/>
      </dsp:nvSpPr>
      <dsp:spPr>
        <a:xfrm>
          <a:off x="4340082" y="935031"/>
          <a:ext cx="1040097" cy="10400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A253B-83A0-441A-9CA3-AAACDDE47359}">
      <dsp:nvSpPr>
        <dsp:cNvPr id="0" name=""/>
        <dsp:cNvSpPr/>
      </dsp:nvSpPr>
      <dsp:spPr>
        <a:xfrm>
          <a:off x="4561742" y="1156692"/>
          <a:ext cx="596777" cy="5967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D3C76-781B-42CB-B9B0-D26757FC83C3}">
      <dsp:nvSpPr>
        <dsp:cNvPr id="0" name=""/>
        <dsp:cNvSpPr/>
      </dsp:nvSpPr>
      <dsp:spPr>
        <a:xfrm>
          <a:off x="4007591" y="2299094"/>
          <a:ext cx="1705078" cy="78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 measure quality and risk</a:t>
          </a:r>
        </a:p>
      </dsp:txBody>
      <dsp:txXfrm>
        <a:off x="4007591" y="2299094"/>
        <a:ext cx="1705078" cy="788598"/>
      </dsp:txXfrm>
    </dsp:sp>
    <dsp:sp modelId="{7DA2AFCE-FDB2-4B85-B9FC-3E07045F32BF}">
      <dsp:nvSpPr>
        <dsp:cNvPr id="0" name=""/>
        <dsp:cNvSpPr/>
      </dsp:nvSpPr>
      <dsp:spPr>
        <a:xfrm>
          <a:off x="6343548" y="935031"/>
          <a:ext cx="1040097" cy="10400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24432-921C-4C0A-80AB-EB1E17CD886D}">
      <dsp:nvSpPr>
        <dsp:cNvPr id="0" name=""/>
        <dsp:cNvSpPr/>
      </dsp:nvSpPr>
      <dsp:spPr>
        <a:xfrm>
          <a:off x="6565209" y="1156692"/>
          <a:ext cx="596777" cy="5967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36EF9-6C68-4758-93DE-5F42E653A2C0}">
      <dsp:nvSpPr>
        <dsp:cNvPr id="0" name=""/>
        <dsp:cNvSpPr/>
      </dsp:nvSpPr>
      <dsp:spPr>
        <a:xfrm>
          <a:off x="6011058" y="2299094"/>
          <a:ext cx="1705078" cy="78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Speeds up data science work raises data scientist confidence levels and assures quality of delivery – just like in software development.</a:t>
          </a:r>
        </a:p>
      </dsp:txBody>
      <dsp:txXfrm>
        <a:off x="6011058" y="2299094"/>
        <a:ext cx="1705078" cy="788598"/>
      </dsp:txXfrm>
    </dsp:sp>
    <dsp:sp modelId="{44ED712B-351B-4F31-934E-4AFF9D1140EC}">
      <dsp:nvSpPr>
        <dsp:cNvPr id="0" name=""/>
        <dsp:cNvSpPr/>
      </dsp:nvSpPr>
      <dsp:spPr>
        <a:xfrm>
          <a:off x="8347015" y="935031"/>
          <a:ext cx="1040097" cy="10400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9EB1D-0F0E-43DD-A932-05F2D465F178}">
      <dsp:nvSpPr>
        <dsp:cNvPr id="0" name=""/>
        <dsp:cNvSpPr/>
      </dsp:nvSpPr>
      <dsp:spPr>
        <a:xfrm>
          <a:off x="8568675" y="1156692"/>
          <a:ext cx="596777" cy="5967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E3882-CAFE-4F58-94CB-AEAC641856B6}">
      <dsp:nvSpPr>
        <dsp:cNvPr id="0" name=""/>
        <dsp:cNvSpPr/>
      </dsp:nvSpPr>
      <dsp:spPr>
        <a:xfrm>
          <a:off x="8014525" y="2299094"/>
          <a:ext cx="1705078" cy="78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 sum up - Making our systems bug-free &amp; robust and our lives' easy.</a:t>
          </a:r>
        </a:p>
      </dsp:txBody>
      <dsp:txXfrm>
        <a:off x="8014525" y="2299094"/>
        <a:ext cx="1705078" cy="788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C91F7-54CC-4E9F-91A8-C2419D204931}">
      <dsp:nvSpPr>
        <dsp:cNvPr id="0" name=""/>
        <dsp:cNvSpPr/>
      </dsp:nvSpPr>
      <dsp:spPr>
        <a:xfrm>
          <a:off x="0" y="13319"/>
          <a:ext cx="9720072" cy="943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Model evaluation covers model metrics/business metrics that show performance on a dataset.</a:t>
          </a:r>
        </a:p>
      </dsp:txBody>
      <dsp:txXfrm>
        <a:off x="46034" y="59353"/>
        <a:ext cx="9628004" cy="850952"/>
      </dsp:txXfrm>
    </dsp:sp>
    <dsp:sp modelId="{D328CA7E-D8AC-4284-BBC9-0117D3E7D663}">
      <dsp:nvSpPr>
        <dsp:cNvPr id="0" name=""/>
        <dsp:cNvSpPr/>
      </dsp:nvSpPr>
      <dsp:spPr>
        <a:xfrm>
          <a:off x="0" y="1031220"/>
          <a:ext cx="9720072" cy="943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And it does not tell us a lot about the reasons behind the failures and the specific model behaviors.</a:t>
          </a:r>
        </a:p>
      </dsp:txBody>
      <dsp:txXfrm>
        <a:off x="46034" y="1077254"/>
        <a:ext cx="9628004" cy="850952"/>
      </dsp:txXfrm>
    </dsp:sp>
    <dsp:sp modelId="{0ECCDDC3-6089-4DDE-AE50-F4714C2970A0}">
      <dsp:nvSpPr>
        <dsp:cNvPr id="0" name=""/>
        <dsp:cNvSpPr/>
      </dsp:nvSpPr>
      <dsp:spPr>
        <a:xfrm>
          <a:off x="0" y="2049119"/>
          <a:ext cx="9720072" cy="943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Model testing is the explicit behavior that the model should follow.</a:t>
          </a:r>
        </a:p>
      </dsp:txBody>
      <dsp:txXfrm>
        <a:off x="46034" y="2095153"/>
        <a:ext cx="9628004" cy="850952"/>
      </dsp:txXfrm>
    </dsp:sp>
    <dsp:sp modelId="{A32323ED-BA5A-43E4-9710-18519AC5D680}">
      <dsp:nvSpPr>
        <dsp:cNvPr id="0" name=""/>
        <dsp:cNvSpPr/>
      </dsp:nvSpPr>
      <dsp:spPr>
        <a:xfrm>
          <a:off x="0" y="3067019"/>
          <a:ext cx="9720072" cy="943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helps us to narrow down the reasons and mechanisms behind behavior change and track behavioral degradation for specific failure modes.</a:t>
          </a:r>
        </a:p>
      </dsp:txBody>
      <dsp:txXfrm>
        <a:off x="46034" y="3113053"/>
        <a:ext cx="9628004" cy="850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39C9C-5B5D-4A64-AE8C-E567B1A40454}">
      <dsp:nvSpPr>
        <dsp:cNvPr id="0" name=""/>
        <dsp:cNvSpPr/>
      </dsp:nvSpPr>
      <dsp:spPr>
        <a:xfrm>
          <a:off x="0" y="61406"/>
          <a:ext cx="5641974" cy="11499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ML Pipeline Tests</a:t>
          </a:r>
        </a:p>
      </dsp:txBody>
      <dsp:txXfrm>
        <a:off x="56135" y="117541"/>
        <a:ext cx="5529704" cy="1037659"/>
      </dsp:txXfrm>
    </dsp:sp>
    <dsp:sp modelId="{296A9136-1B4E-4D0E-8321-EE69682EE2A4}">
      <dsp:nvSpPr>
        <dsp:cNvPr id="0" name=""/>
        <dsp:cNvSpPr/>
      </dsp:nvSpPr>
      <dsp:spPr>
        <a:xfrm>
          <a:off x="0" y="1277575"/>
          <a:ext cx="5641974" cy="1149929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Unit test: Check the correctness of individual model components.</a:t>
          </a:r>
        </a:p>
      </dsp:txBody>
      <dsp:txXfrm>
        <a:off x="56135" y="1333710"/>
        <a:ext cx="5529704" cy="1037659"/>
      </dsp:txXfrm>
    </dsp:sp>
    <dsp:sp modelId="{924CBE85-59CE-4962-8AAB-19A0A861DE41}">
      <dsp:nvSpPr>
        <dsp:cNvPr id="0" name=""/>
        <dsp:cNvSpPr/>
      </dsp:nvSpPr>
      <dsp:spPr>
        <a:xfrm>
          <a:off x="0" y="2493745"/>
          <a:ext cx="5641974" cy="1149929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Regression test: Check whether our model breaks and test for previously encountered bugs.</a:t>
          </a:r>
        </a:p>
      </dsp:txBody>
      <dsp:txXfrm>
        <a:off x="56135" y="2549880"/>
        <a:ext cx="5529704" cy="1037659"/>
      </dsp:txXfrm>
    </dsp:sp>
    <dsp:sp modelId="{336F17B2-1E7A-4E9A-8BB1-4F7AEF1679D5}">
      <dsp:nvSpPr>
        <dsp:cNvPr id="0" name=""/>
        <dsp:cNvSpPr/>
      </dsp:nvSpPr>
      <dsp:spPr>
        <a:xfrm>
          <a:off x="0" y="3709914"/>
          <a:ext cx="5641974" cy="114992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Integration test: Check whether the different components work with each other within our machine learning pipeline.</a:t>
          </a:r>
        </a:p>
      </dsp:txBody>
      <dsp:txXfrm>
        <a:off x="56135" y="3766049"/>
        <a:ext cx="5529704" cy="10376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5BD4E-833C-4C15-8C0C-2AA078D78D18}">
      <dsp:nvSpPr>
        <dsp:cNvPr id="0" name=""/>
        <dsp:cNvSpPr/>
      </dsp:nvSpPr>
      <dsp:spPr>
        <a:xfrm>
          <a:off x="0" y="0"/>
          <a:ext cx="4795678" cy="14763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Pre-train tests - prevent bugs early on during training.</a:t>
          </a:r>
        </a:p>
      </dsp:txBody>
      <dsp:txXfrm>
        <a:off x="43242" y="43242"/>
        <a:ext cx="3202554" cy="1389891"/>
      </dsp:txXfrm>
    </dsp:sp>
    <dsp:sp modelId="{84B1A454-76F1-4791-8F86-FB528B449306}">
      <dsp:nvSpPr>
        <dsp:cNvPr id="0" name=""/>
        <dsp:cNvSpPr/>
      </dsp:nvSpPr>
      <dsp:spPr>
        <a:xfrm>
          <a:off x="423148" y="1722437"/>
          <a:ext cx="4795678" cy="1476375"/>
        </a:xfrm>
        <a:prstGeom prst="roundRect">
          <a:avLst>
            <a:gd name="adj" fmla="val 10000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Post-train tests - check for model behavior on pre-defined scenarios.</a:t>
          </a:r>
        </a:p>
      </dsp:txBody>
      <dsp:txXfrm>
        <a:off x="466390" y="1765679"/>
        <a:ext cx="3326402" cy="1389891"/>
      </dsp:txXfrm>
    </dsp:sp>
    <dsp:sp modelId="{325A0ED8-E315-421D-B83D-D0F25C28FDD6}">
      <dsp:nvSpPr>
        <dsp:cNvPr id="0" name=""/>
        <dsp:cNvSpPr/>
      </dsp:nvSpPr>
      <dsp:spPr>
        <a:xfrm>
          <a:off x="846296" y="3444875"/>
          <a:ext cx="4795678" cy="1476375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Production tests - monitoring models for prediction drift.</a:t>
          </a:r>
        </a:p>
      </dsp:txBody>
      <dsp:txXfrm>
        <a:off x="889538" y="3488117"/>
        <a:ext cx="3326402" cy="1389891"/>
      </dsp:txXfrm>
    </dsp:sp>
    <dsp:sp modelId="{590477DC-7D0E-4978-8775-DA476D426D2E}">
      <dsp:nvSpPr>
        <dsp:cNvPr id="0" name=""/>
        <dsp:cNvSpPr/>
      </dsp:nvSpPr>
      <dsp:spPr>
        <a:xfrm>
          <a:off x="3836035" y="1119584"/>
          <a:ext cx="959643" cy="95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51955" y="1119584"/>
        <a:ext cx="527803" cy="722131"/>
      </dsp:txXfrm>
    </dsp:sp>
    <dsp:sp modelId="{F09A1C77-7182-4568-AEF3-B09745C23A86}">
      <dsp:nvSpPr>
        <dsp:cNvPr id="0" name=""/>
        <dsp:cNvSpPr/>
      </dsp:nvSpPr>
      <dsp:spPr>
        <a:xfrm>
          <a:off x="4259183" y="2832179"/>
          <a:ext cx="959643" cy="95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5103" y="2832179"/>
        <a:ext cx="527803" cy="7221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73B22-1B0D-4046-9BBD-892315DEB0A7}">
      <dsp:nvSpPr>
        <dsp:cNvPr id="0" name=""/>
        <dsp:cNvSpPr/>
      </dsp:nvSpPr>
      <dsp:spPr>
        <a:xfrm>
          <a:off x="2847" y="429921"/>
          <a:ext cx="2259201" cy="31628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Assert output shapes of models should be same as the shape of the labels.</a:t>
          </a:r>
        </a:p>
      </dsp:txBody>
      <dsp:txXfrm>
        <a:off x="2847" y="1631816"/>
        <a:ext cx="2259201" cy="1897729"/>
      </dsp:txXfrm>
    </dsp:sp>
    <dsp:sp modelId="{F2710AB3-9411-4749-96F0-7FA033D11879}">
      <dsp:nvSpPr>
        <dsp:cNvPr id="0" name=""/>
        <dsp:cNvSpPr/>
      </dsp:nvSpPr>
      <dsp:spPr>
        <a:xfrm>
          <a:off x="658016" y="746209"/>
          <a:ext cx="948864" cy="9488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6974" y="885167"/>
        <a:ext cx="670948" cy="670948"/>
      </dsp:txXfrm>
    </dsp:sp>
    <dsp:sp modelId="{F43E550E-0CD7-4E0F-B60C-AC3ABAA142F7}">
      <dsp:nvSpPr>
        <dsp:cNvPr id="0" name=""/>
        <dsp:cNvSpPr/>
      </dsp:nvSpPr>
      <dsp:spPr>
        <a:xfrm>
          <a:off x="2847" y="3592731"/>
          <a:ext cx="2259201" cy="72"/>
        </a:xfrm>
        <a:prstGeom prst="rect">
          <a:avLst/>
        </a:prstGeom>
        <a:solidFill>
          <a:schemeClr val="accent2">
            <a:hueOff val="-189053"/>
            <a:satOff val="213"/>
            <a:lumOff val="504"/>
            <a:alphaOff val="0"/>
          </a:schemeClr>
        </a:solidFill>
        <a:ln w="15875" cap="flat" cmpd="sng" algn="ctr">
          <a:solidFill>
            <a:schemeClr val="accent2">
              <a:hueOff val="-189053"/>
              <a:satOff val="213"/>
              <a:lumOff val="5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0789E-AD3E-488E-9579-D5B60876FE36}">
      <dsp:nvSpPr>
        <dsp:cNvPr id="0" name=""/>
        <dsp:cNvSpPr/>
      </dsp:nvSpPr>
      <dsp:spPr>
        <a:xfrm>
          <a:off x="2487969" y="429921"/>
          <a:ext cx="2259201" cy="3162882"/>
        </a:xfrm>
        <a:prstGeom prst="rect">
          <a:avLst/>
        </a:prstGeom>
        <a:solidFill>
          <a:schemeClr val="accent2">
            <a:tint val="40000"/>
            <a:alpha val="90000"/>
            <a:hueOff val="-613955"/>
            <a:satOff val="4090"/>
            <a:lumOff val="3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613955"/>
              <a:satOff val="4090"/>
              <a:lumOff val="3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Assert range of outputs are within expectations.</a:t>
          </a:r>
        </a:p>
      </dsp:txBody>
      <dsp:txXfrm>
        <a:off x="2487969" y="1631816"/>
        <a:ext cx="2259201" cy="1897729"/>
      </dsp:txXfrm>
    </dsp:sp>
    <dsp:sp modelId="{0D393537-D31B-4ACE-AF79-A846B1E1CAF2}">
      <dsp:nvSpPr>
        <dsp:cNvPr id="0" name=""/>
        <dsp:cNvSpPr/>
      </dsp:nvSpPr>
      <dsp:spPr>
        <a:xfrm>
          <a:off x="3143137" y="746209"/>
          <a:ext cx="948864" cy="948864"/>
        </a:xfrm>
        <a:prstGeom prst="ellipse">
          <a:avLst/>
        </a:prstGeom>
        <a:solidFill>
          <a:schemeClr val="accent2">
            <a:hueOff val="-378107"/>
            <a:satOff val="426"/>
            <a:lumOff val="1009"/>
            <a:alphaOff val="0"/>
          </a:schemeClr>
        </a:solidFill>
        <a:ln w="15875" cap="flat" cmpd="sng" algn="ctr">
          <a:solidFill>
            <a:schemeClr val="accent2">
              <a:hueOff val="-378107"/>
              <a:satOff val="426"/>
              <a:lumOff val="1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82095" y="885167"/>
        <a:ext cx="670948" cy="670948"/>
      </dsp:txXfrm>
    </dsp:sp>
    <dsp:sp modelId="{D8A55E0F-E454-41CB-A57B-F8A216890959}">
      <dsp:nvSpPr>
        <dsp:cNvPr id="0" name=""/>
        <dsp:cNvSpPr/>
      </dsp:nvSpPr>
      <dsp:spPr>
        <a:xfrm>
          <a:off x="2487969" y="3592731"/>
          <a:ext cx="2259201" cy="72"/>
        </a:xfrm>
        <a:prstGeom prst="rect">
          <a:avLst/>
        </a:prstGeom>
        <a:solidFill>
          <a:schemeClr val="accent2">
            <a:hueOff val="-567160"/>
            <a:satOff val="639"/>
            <a:lumOff val="1513"/>
            <a:alphaOff val="0"/>
          </a:schemeClr>
        </a:solidFill>
        <a:ln w="15875" cap="flat" cmpd="sng" algn="ctr">
          <a:solidFill>
            <a:schemeClr val="accent2">
              <a:hueOff val="-567160"/>
              <a:satOff val="639"/>
              <a:lumOff val="1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3CA96-E91E-404C-888E-CC4DEEE05611}">
      <dsp:nvSpPr>
        <dsp:cNvPr id="0" name=""/>
        <dsp:cNvSpPr/>
      </dsp:nvSpPr>
      <dsp:spPr>
        <a:xfrm>
          <a:off x="4973091" y="429921"/>
          <a:ext cx="2259201" cy="3162882"/>
        </a:xfrm>
        <a:prstGeom prst="rect">
          <a:avLst/>
        </a:prstGeom>
        <a:solidFill>
          <a:schemeClr val="accent2">
            <a:tint val="40000"/>
            <a:alpha val="90000"/>
            <a:hueOff val="-1227910"/>
            <a:satOff val="8180"/>
            <a:lumOff val="7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227910"/>
              <a:satOff val="8180"/>
              <a:lumOff val="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for data leakage.</a:t>
          </a:r>
        </a:p>
      </dsp:txBody>
      <dsp:txXfrm>
        <a:off x="4973091" y="1631816"/>
        <a:ext cx="2259201" cy="1897729"/>
      </dsp:txXfrm>
    </dsp:sp>
    <dsp:sp modelId="{C9E5B50F-8DE5-4CFC-8305-8D8303461C11}">
      <dsp:nvSpPr>
        <dsp:cNvPr id="0" name=""/>
        <dsp:cNvSpPr/>
      </dsp:nvSpPr>
      <dsp:spPr>
        <a:xfrm>
          <a:off x="5628259" y="746209"/>
          <a:ext cx="948864" cy="948864"/>
        </a:xfrm>
        <a:prstGeom prst="ellipse">
          <a:avLst/>
        </a:prstGeom>
        <a:solidFill>
          <a:schemeClr val="accent2">
            <a:hueOff val="-756213"/>
            <a:satOff val="853"/>
            <a:lumOff val="2017"/>
            <a:alphaOff val="0"/>
          </a:schemeClr>
        </a:solidFill>
        <a:ln w="15875" cap="flat" cmpd="sng" algn="ctr">
          <a:solidFill>
            <a:schemeClr val="accent2">
              <a:hueOff val="-756213"/>
              <a:satOff val="853"/>
              <a:lumOff val="20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767217" y="885167"/>
        <a:ext cx="670948" cy="670948"/>
      </dsp:txXfrm>
    </dsp:sp>
    <dsp:sp modelId="{834218EA-169C-4285-B93D-8FFDB3A7CA21}">
      <dsp:nvSpPr>
        <dsp:cNvPr id="0" name=""/>
        <dsp:cNvSpPr/>
      </dsp:nvSpPr>
      <dsp:spPr>
        <a:xfrm>
          <a:off x="4973091" y="3592731"/>
          <a:ext cx="2259201" cy="72"/>
        </a:xfrm>
        <a:prstGeom prst="rect">
          <a:avLst/>
        </a:prstGeom>
        <a:solidFill>
          <a:schemeClr val="accent2">
            <a:hueOff val="-945266"/>
            <a:satOff val="1066"/>
            <a:lumOff val="2521"/>
            <a:alphaOff val="0"/>
          </a:schemeClr>
        </a:solidFill>
        <a:ln w="15875" cap="flat" cmpd="sng" algn="ctr">
          <a:solidFill>
            <a:schemeClr val="accent2">
              <a:hueOff val="-945266"/>
              <a:satOff val="1066"/>
              <a:lumOff val="25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E030F-31BF-4839-861A-ADADC5BFD362}">
      <dsp:nvSpPr>
        <dsp:cNvPr id="0" name=""/>
        <dsp:cNvSpPr/>
      </dsp:nvSpPr>
      <dsp:spPr>
        <a:xfrm>
          <a:off x="7458212" y="429921"/>
          <a:ext cx="2259201" cy="3162882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 that the model can overfit a single batch.</a:t>
          </a:r>
        </a:p>
      </dsp:txBody>
      <dsp:txXfrm>
        <a:off x="7458212" y="1631816"/>
        <a:ext cx="2259201" cy="1897729"/>
      </dsp:txXfrm>
    </dsp:sp>
    <dsp:sp modelId="{7F86D0FB-FD37-44D1-B41D-26D1978710B1}">
      <dsp:nvSpPr>
        <dsp:cNvPr id="0" name=""/>
        <dsp:cNvSpPr/>
      </dsp:nvSpPr>
      <dsp:spPr>
        <a:xfrm>
          <a:off x="8113381" y="746209"/>
          <a:ext cx="948864" cy="948864"/>
        </a:xfrm>
        <a:prstGeom prst="ellipse">
          <a:avLst/>
        </a:prstGeom>
        <a:solidFill>
          <a:schemeClr val="accent2">
            <a:hueOff val="-1134320"/>
            <a:satOff val="1279"/>
            <a:lumOff val="3026"/>
            <a:alphaOff val="0"/>
          </a:schemeClr>
        </a:solidFill>
        <a:ln w="15875" cap="flat" cmpd="sng" algn="ctr">
          <a:solidFill>
            <a:schemeClr val="accent2">
              <a:hueOff val="-1134320"/>
              <a:satOff val="1279"/>
              <a:lumOff val="3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252339" y="885167"/>
        <a:ext cx="670948" cy="670948"/>
      </dsp:txXfrm>
    </dsp:sp>
    <dsp:sp modelId="{5E1B28EC-43E8-4A82-B59B-4857D09F4CBF}">
      <dsp:nvSpPr>
        <dsp:cNvPr id="0" name=""/>
        <dsp:cNvSpPr/>
      </dsp:nvSpPr>
      <dsp:spPr>
        <a:xfrm>
          <a:off x="7458212" y="3592731"/>
          <a:ext cx="2259201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3401A-DEFC-4112-A97A-367B82D8D705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0E466-3CB8-427B-B580-20FDC9EF29EE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66DAA-5F82-4E61-9B6B-E5EF5A9707E3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Invariant test</a:t>
          </a:r>
        </a:p>
      </dsp:txBody>
      <dsp:txXfrm>
        <a:off x="1623616" y="600"/>
        <a:ext cx="4018358" cy="1405728"/>
      </dsp:txXfrm>
    </dsp:sp>
    <dsp:sp modelId="{33EA46B7-341A-4FFB-9426-A5C0DE7CC752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AFA79-87AD-4726-8BCE-BC749684DBF9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F41ED-9AB9-4615-B17F-7FD272E01CD8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Minimum functionality test</a:t>
          </a:r>
          <a:endParaRPr lang="en-US" sz="2500" kern="1200"/>
        </a:p>
      </dsp:txBody>
      <dsp:txXfrm>
        <a:off x="1623616" y="1757760"/>
        <a:ext cx="4018358" cy="1405728"/>
      </dsp:txXfrm>
    </dsp:sp>
    <dsp:sp modelId="{F30BCDEA-FD4D-4862-815C-75BF72289F7A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E5629-00A1-452F-A3F3-5294F5B9E089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CC01C-F659-427E-BABB-5EBCB2AD51D7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Directional test</a:t>
          </a:r>
          <a:endParaRPr lang="en-US" sz="2500" kern="1200"/>
        </a:p>
      </dsp:txBody>
      <dsp:txXfrm>
        <a:off x="1623616" y="3514921"/>
        <a:ext cx="4018358" cy="14057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7BCAB-4A1D-40DC-A0F9-CD844EFC9C8E}">
      <dsp:nvSpPr>
        <dsp:cNvPr id="0" name=""/>
        <dsp:cNvSpPr/>
      </dsp:nvSpPr>
      <dsp:spPr>
        <a:xfrm>
          <a:off x="0" y="44037"/>
          <a:ext cx="5641974" cy="9090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Tests should test one functionality only</a:t>
          </a:r>
        </a:p>
      </dsp:txBody>
      <dsp:txXfrm>
        <a:off x="44375" y="88412"/>
        <a:ext cx="5553224" cy="820285"/>
      </dsp:txXfrm>
    </dsp:sp>
    <dsp:sp modelId="{AEDE28C4-207B-42EC-9595-DC7A93858760}">
      <dsp:nvSpPr>
        <dsp:cNvPr id="0" name=""/>
        <dsp:cNvSpPr/>
      </dsp:nvSpPr>
      <dsp:spPr>
        <a:xfrm>
          <a:off x="0" y="1025072"/>
          <a:ext cx="5641974" cy="909035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Tests should not depend on external data</a:t>
          </a:r>
        </a:p>
      </dsp:txBody>
      <dsp:txXfrm>
        <a:off x="44375" y="1069447"/>
        <a:ext cx="5553224" cy="820285"/>
      </dsp:txXfrm>
    </dsp:sp>
    <dsp:sp modelId="{B6F2FBF3-E23B-4D88-8F55-6C49CD6B99ED}">
      <dsp:nvSpPr>
        <dsp:cNvPr id="0" name=""/>
        <dsp:cNvSpPr/>
      </dsp:nvSpPr>
      <dsp:spPr>
        <a:xfrm>
          <a:off x="0" y="2006107"/>
          <a:ext cx="5641974" cy="909035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 should reflect what is used in production</a:t>
          </a:r>
        </a:p>
      </dsp:txBody>
      <dsp:txXfrm>
        <a:off x="44375" y="2050482"/>
        <a:ext cx="5553224" cy="820285"/>
      </dsp:txXfrm>
    </dsp:sp>
    <dsp:sp modelId="{D3253145-15E5-42EB-A974-9B8734530A23}">
      <dsp:nvSpPr>
        <dsp:cNvPr id="0" name=""/>
        <dsp:cNvSpPr/>
      </dsp:nvSpPr>
      <dsp:spPr>
        <a:xfrm>
          <a:off x="0" y="2987142"/>
          <a:ext cx="5641974" cy="909035"/>
        </a:xfrm>
        <a:prstGeom prst="round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Tests to avoid recognized bugs in the future</a:t>
          </a:r>
        </a:p>
      </dsp:txBody>
      <dsp:txXfrm>
        <a:off x="44375" y="3031517"/>
        <a:ext cx="5553224" cy="820285"/>
      </dsp:txXfrm>
    </dsp:sp>
    <dsp:sp modelId="{AD8A8694-45DC-4906-8F5D-8347BC71C87B}">
      <dsp:nvSpPr>
        <dsp:cNvPr id="0" name=""/>
        <dsp:cNvSpPr/>
      </dsp:nvSpPr>
      <dsp:spPr>
        <a:xfrm>
          <a:off x="0" y="3968177"/>
          <a:ext cx="5641974" cy="90903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100% test coverage does not mean no errors</a:t>
          </a:r>
        </a:p>
      </dsp:txBody>
      <dsp:txXfrm>
        <a:off x="44375" y="4012552"/>
        <a:ext cx="5553224" cy="82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8FF460-DCF4-4DDB-B019-64F11445E69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4AC9-2B5B-4B32-83E8-C2EFF16099F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6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F460-DCF4-4DDB-B019-64F11445E69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4AC9-2B5B-4B32-83E8-C2EFF160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3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F460-DCF4-4DDB-B019-64F11445E69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4AC9-2B5B-4B32-83E8-C2EFF16099F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7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F460-DCF4-4DDB-B019-64F11445E69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4AC9-2B5B-4B32-83E8-C2EFF160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6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F460-DCF4-4DDB-B019-64F11445E69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4AC9-2B5B-4B32-83E8-C2EFF16099F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7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F460-DCF4-4DDB-B019-64F11445E69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4AC9-2B5B-4B32-83E8-C2EFF160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F460-DCF4-4DDB-B019-64F11445E69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4AC9-2B5B-4B32-83E8-C2EFF160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4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F460-DCF4-4DDB-B019-64F11445E69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4AC9-2B5B-4B32-83E8-C2EFF160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74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F460-DCF4-4DDB-B019-64F11445E69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4AC9-2B5B-4B32-83E8-C2EFF160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F460-DCF4-4DDB-B019-64F11445E69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4AC9-2B5B-4B32-83E8-C2EFF160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F460-DCF4-4DDB-B019-64F11445E69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4AC9-2B5B-4B32-83E8-C2EFF16099F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8FF460-DCF4-4DDB-B019-64F11445E69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4B4AC9-2B5B-4B32-83E8-C2EFF16099F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0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F56F-DDDC-4477-BE35-84281B194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Machine Learning Testing 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0BCA3-6ABF-40E3-A8D5-9A05110FB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Convergytics Solutions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127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83583-404B-43F5-8764-872C54FB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Life Cycle of a function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87248060-A65A-FA81-1A07-125257D4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Iteration to detect, fix and test case to prevent bug in future.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570B8B-57CB-4770-80F8-63A430CC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76" y="1219200"/>
            <a:ext cx="5821245" cy="349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1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6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00535-7704-4517-B43A-19F454C7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Types of Testing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4E30-CC03-4564-B43D-27DD0B59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In ML space, we divide the tests into two main types: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-   Pipeline tests</a:t>
            </a:r>
          </a:p>
          <a:p>
            <a:pPr>
              <a:buFontTx/>
              <a:buChar char="-"/>
            </a:pPr>
            <a:r>
              <a:rPr lang="en-US" sz="1500">
                <a:solidFill>
                  <a:srgbClr val="FFFFFF"/>
                </a:solidFill>
              </a:rPr>
              <a:t>   ML tests</a:t>
            </a:r>
          </a:p>
          <a:p>
            <a:pPr marL="0" indent="0">
              <a:buNone/>
            </a:pPr>
            <a:endParaRPr lang="en-US" sz="15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Test flow should trigger by any one of the two events: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-    A periodic model creation: if the only thing that changes is the data, run only ML tests.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</a:rPr>
              <a:t>-    Pipeline update: any change to the data, model hyperparameters, etc., run pipeline tests and ml tests.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5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31BF7-6A1B-04CE-22B8-E2B4730C6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7"/>
          <a:stretch/>
        </p:blipFill>
        <p:spPr>
          <a:xfrm>
            <a:off x="6096000" y="1841549"/>
            <a:ext cx="5455921" cy="31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C5D46-6995-4660-937B-C92630DB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</a:t>
            </a:r>
            <a:r>
              <a:rPr lang="en-IN">
                <a:solidFill>
                  <a:srgbClr val="FFFFFF"/>
                </a:solidFill>
              </a:rPr>
              <a:t>ontd…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BCC07E-7AB9-FFF7-2779-1D2CB00A4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30112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94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EF643-2FD5-4A87-9E27-36680B81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Unit Test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2926FD6-7E6B-4B66-B963-FF977EAB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IN"/>
              <a:t>ML Pipeline unit tests</a:t>
            </a:r>
          </a:p>
          <a:p>
            <a:pPr marL="0" indent="0">
              <a:buNone/>
            </a:pPr>
            <a:r>
              <a:rPr lang="en-US"/>
              <a:t>unit testing is just a function calling another function (or a unit) and checking if the values returned match the expected output.</a:t>
            </a:r>
          </a:p>
          <a:p>
            <a:pPr marL="0" indent="0">
              <a:buNone/>
            </a:pPr>
            <a:r>
              <a:rPr lang="en-US"/>
              <a:t>3 parts – AAA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0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C2EF4-022A-4364-825E-E82F291B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192E-0A59-4413-9D70-840995095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It is a terminology we usually use for machine learning pipelines, in a machine learning pipeline changes in one component can cause errors in other components, therefore it is important to include integration tests to ensure the components work together seamlessly.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e.g., testing </a:t>
            </a:r>
            <a:r>
              <a:rPr lang="en-IN" dirty="0" err="1"/>
              <a:t>dags</a:t>
            </a:r>
            <a:r>
              <a:rPr lang="en-IN" dirty="0"/>
              <a:t> as whole</a:t>
            </a:r>
          </a:p>
          <a:p>
            <a:pPr marL="0" indent="0">
              <a:buNone/>
            </a:pPr>
            <a:r>
              <a:rPr lang="en-IN" dirty="0"/>
              <a:t>Differential test - </a:t>
            </a:r>
            <a:r>
              <a:rPr lang="en-US" dirty="0"/>
              <a:t>A differential test compares outputs from a version that is under test with outputs from a released version.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85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717E-4E47-4516-A4A1-D84D531F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model testing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C96933-C1C5-473D-AA08-59355B535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10521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88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D0EA-0696-4CA6-A8FD-0B23C0EA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Pre-train tests</a:t>
            </a:r>
            <a:endParaRPr lang="en-IN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99ABD00-6F86-2B62-8B8F-140DFB631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28622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06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E4850-37B4-4996-9188-6C3D9313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Post-train tests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2BFF63E-40DE-24F0-F408-C92DD166D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60665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24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266EA-7115-4536-B75E-88CB8C3B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Testing Philosophy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ADCCCEE-6763-D0E5-DEF4-3A930F9D2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34065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30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4C254-E1E6-4AB8-872D-E3B520DD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Runners/Frameworks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0F1258-4C46-EBB1-E562-12FF670A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15223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9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7ADF-C0FA-446A-A704-11E04044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IN"/>
              <a:t>Agenda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BC03994-E754-D291-05A4-449532602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69879"/>
              </p:ext>
            </p:extLst>
          </p:nvPr>
        </p:nvGraphicFramePr>
        <p:xfrm>
          <a:off x="1024128" y="2286000"/>
          <a:ext cx="6066818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4AC489C9-678B-9F1E-53FA-086F86AE156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367" r="2473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9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D25D-E1A1-E22F-1F5C-2DF3FDD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Pytest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DB98-A617-6D54-825C-FC816E73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 is a most popular test framework used to perform unit tests with ease.</a:t>
            </a:r>
          </a:p>
          <a:p>
            <a:r>
              <a:rPr lang="en-IN" b="1" dirty="0"/>
              <a:t>Features</a:t>
            </a:r>
            <a:r>
              <a:rPr lang="en-IN" dirty="0"/>
              <a:t>:</a:t>
            </a:r>
          </a:p>
          <a:p>
            <a:r>
              <a:rPr lang="en-IN" dirty="0"/>
              <a:t>- Identifying/Discovering test files</a:t>
            </a:r>
          </a:p>
          <a:p>
            <a:r>
              <a:rPr lang="en-IN" dirty="0"/>
              <a:t>- Run tests selectively</a:t>
            </a:r>
          </a:p>
          <a:p>
            <a:r>
              <a:rPr lang="en-IN" dirty="0"/>
              <a:t>- Markers</a:t>
            </a:r>
          </a:p>
          <a:p>
            <a:r>
              <a:rPr lang="en-IN" dirty="0"/>
              <a:t>- Fixtures</a:t>
            </a:r>
          </a:p>
          <a:p>
            <a:r>
              <a:rPr lang="en-IN" dirty="0"/>
              <a:t>- Parametrization</a:t>
            </a:r>
          </a:p>
          <a:p>
            <a:r>
              <a:rPr lang="en-IN" dirty="0"/>
              <a:t>- Parallel execution &amp; HTML report generation</a:t>
            </a:r>
          </a:p>
        </p:txBody>
      </p:sp>
    </p:spTree>
    <p:extLst>
      <p:ext uri="{BB962C8B-B14F-4D97-AF65-F5344CB8AC3E}">
        <p14:creationId xmlns:p14="http://schemas.microsoft.com/office/powerpoint/2010/main" val="419959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05164-9001-4AC2-A9F2-D51E3BE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01" y="640080"/>
            <a:ext cx="4019429" cy="33393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spc="2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9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B9B8-00CA-4CD1-B313-F4523E6D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What is Testing?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35D9E8-C754-F670-DE9A-CB8DF98FD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356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79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5239-55DE-4401-940E-B9CEEDD8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IE"/>
              <a:t>Need to Test?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C46CF1-9E34-0D01-A164-0B0352C47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34030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57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CF43-23F2-471C-A498-432E789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Test Time Benefit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D09F3-7AE7-4A63-900B-2F37F1FC3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8">
            <a:extLst>
              <a:ext uri="{FF2B5EF4-FFF2-40B4-BE49-F238E27FC236}">
                <a16:creationId xmlns:a16="http://schemas.microsoft.com/office/drawing/2014/main" id="{7B0C7241-6B26-31B8-9112-6D490E79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This shows the amount of time we can save it we have unit test cases written as part of the existing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119971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72">
            <a:extLst>
              <a:ext uri="{FF2B5EF4-FFF2-40B4-BE49-F238E27FC236}">
                <a16:creationId xmlns:a16="http://schemas.microsoft.com/office/drawing/2014/main" id="{156E7627-9054-4C34-A9FF-A07F95284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E17E2-C003-473C-896F-073BC4EF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en-IE"/>
              <a:t>Software testing vs ML Testing</a:t>
            </a:r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CFB228-3F6B-4CA1-9A89-922D005ED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1" y="1605158"/>
            <a:ext cx="3530267" cy="127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74">
            <a:extLst>
              <a:ext uri="{FF2B5EF4-FFF2-40B4-BE49-F238E27FC236}">
                <a16:creationId xmlns:a16="http://schemas.microsoft.com/office/drawing/2014/main" id="{BAFFBAEC-4B09-4263-AA73-ECE450FC7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2" name="Straight Connector 76">
            <a:extLst>
              <a:ext uri="{FF2B5EF4-FFF2-40B4-BE49-F238E27FC236}">
                <a16:creationId xmlns:a16="http://schemas.microsoft.com/office/drawing/2014/main" id="{C570AA90-7628-435C-9F08-19F2E026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78">
            <a:extLst>
              <a:ext uri="{FF2B5EF4-FFF2-40B4-BE49-F238E27FC236}">
                <a16:creationId xmlns:a16="http://schemas.microsoft.com/office/drawing/2014/main" id="{E045B6E3-569F-487B-8966-D3A87C7B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452683-3154-477A-89EF-0ACA88D2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8924" y="4678142"/>
            <a:ext cx="3291514" cy="117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Content Placeholder 2">
            <a:extLst>
              <a:ext uri="{FF2B5EF4-FFF2-40B4-BE49-F238E27FC236}">
                <a16:creationId xmlns:a16="http://schemas.microsoft.com/office/drawing/2014/main" id="{D25C3057-D543-48D1-B324-57AE3B9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8" y="2286000"/>
            <a:ext cx="5740739" cy="4023360"/>
          </a:xfrm>
        </p:spPr>
        <p:txBody>
          <a:bodyPr>
            <a:normAutofit/>
          </a:bodyPr>
          <a:lstStyle/>
          <a:p>
            <a:r>
              <a:rPr lang="en-US"/>
              <a:t>Software tests ensure that logic with data produces a desired behavior (white box testing)</a:t>
            </a:r>
          </a:p>
          <a:p>
            <a:r>
              <a:rPr lang="en-US"/>
              <a:t>In ML tests - desired behavior and data are used for optimization by a model to produce the logic (black box testing)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1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55FE-B9B1-4BFC-BB5E-B929531C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</a:t>
            </a:r>
            <a:r>
              <a:rPr lang="en-IN" sz="3600"/>
              <a:t>odel Evaluation vs Model Testing</a:t>
            </a:r>
            <a:endParaRPr lang="en-IN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00EFF0-568E-796E-7980-956B6A17F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73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DCB5A-2A6C-4AD5-9DBC-A6FB98A6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ML Test Flow</a:t>
            </a:r>
          </a:p>
        </p:txBody>
      </p: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04F5E6-E5EC-064C-F650-6D1BF069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This is the schematic representation of how and where testing needs to be incorporated to have models ready for deployment.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2FECF6F-7BE2-45EB-800E-8E15FC28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5479"/>
            <a:ext cx="5455921" cy="26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83CEF-201D-4F6D-A1FE-38205532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Test Pyramid</a:t>
            </a:r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4CF0F2-83F5-A7BD-3A0B-59A3AF74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most granular is unit testing and is a must to have test.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278A181-C7B2-4930-9FA7-E8180FBC0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"/>
          <a:stretch/>
        </p:blipFill>
        <p:spPr>
          <a:xfrm>
            <a:off x="6096000" y="1434856"/>
            <a:ext cx="5455921" cy="39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92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386</TotalTime>
  <Words>756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Tw Cen MT</vt:lpstr>
      <vt:lpstr>Tw Cen MT Condensed</vt:lpstr>
      <vt:lpstr>Wingdings 3</vt:lpstr>
      <vt:lpstr>Integral</vt:lpstr>
      <vt:lpstr>Machine Learning Testing </vt:lpstr>
      <vt:lpstr>Agenda</vt:lpstr>
      <vt:lpstr>What is Testing?</vt:lpstr>
      <vt:lpstr>Need to Test?</vt:lpstr>
      <vt:lpstr>Test Time Benefit</vt:lpstr>
      <vt:lpstr>Software testing vs ML Testing</vt:lpstr>
      <vt:lpstr>Model Evaluation vs Model Testing</vt:lpstr>
      <vt:lpstr>ML Test Flow</vt:lpstr>
      <vt:lpstr>Test Pyramid</vt:lpstr>
      <vt:lpstr>Life Cycle of a function</vt:lpstr>
      <vt:lpstr>Types of Testing</vt:lpstr>
      <vt:lpstr>Contd…</vt:lpstr>
      <vt:lpstr>Unit Test</vt:lpstr>
      <vt:lpstr>Integration tests</vt:lpstr>
      <vt:lpstr>Types of model testing</vt:lpstr>
      <vt:lpstr>Pre-train tests</vt:lpstr>
      <vt:lpstr>Post-train tests</vt:lpstr>
      <vt:lpstr>Testing Philosophy</vt:lpstr>
      <vt:lpstr>Runners/Frameworks</vt:lpstr>
      <vt:lpstr>Pytest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LifeCycle Automated - Invoking almost Everything 'Intelligently'</dc:title>
  <dc:creator>Kamakshi Prasad Choudhury</dc:creator>
  <cp:lastModifiedBy>Kamakshi Prasad Choudhury</cp:lastModifiedBy>
  <cp:revision>1</cp:revision>
  <dcterms:created xsi:type="dcterms:W3CDTF">2022-03-09T14:26:49Z</dcterms:created>
  <dcterms:modified xsi:type="dcterms:W3CDTF">2022-07-15T08:25:44Z</dcterms:modified>
</cp:coreProperties>
</file>