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7"/>
  </p:notesMasterIdLst>
  <p:sldIdLst>
    <p:sldId id="261" r:id="rId2"/>
    <p:sldId id="258" r:id="rId3"/>
    <p:sldId id="260" r:id="rId4"/>
    <p:sldId id="297" r:id="rId5"/>
    <p:sldId id="259" r:id="rId6"/>
  </p:sldIdLst>
  <p:sldSz cx="9144000" cy="5143500" type="screen16x9"/>
  <p:notesSz cx="6858000" cy="9144000"/>
  <p:embeddedFontLst>
    <p:embeddedFont>
      <p:font typeface="Barlow Medium" panose="00000600000000000000" pitchFamily="2" charset="0"/>
      <p:regular r:id="rId8"/>
      <p:bold r:id="rId9"/>
      <p:italic r:id="rId10"/>
      <p:boldItalic r:id="rId11"/>
    </p:embeddedFont>
    <p:embeddedFont>
      <p:font typeface="Darker Grotesque" panose="020B0604020202020204" charset="0"/>
      <p:regular r:id="rId12"/>
      <p:bold r:id="rId13"/>
    </p:embeddedFont>
    <p:embeddedFont>
      <p:font typeface="Darker Grotesque Black" panose="020B0604020202020204" charset="0"/>
      <p:bold r:id="rId14"/>
    </p:embeddedFont>
    <p:embeddedFont>
      <p:font typeface="Nunito Light" pitchFamily="2" charset="0"/>
      <p:regular r:id="rId15"/>
      <p: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Tahoma" panose="020B0604030504040204" pitchFamily="3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6163E2-D96B-40BE-99F2-AF14F870AE7F}">
  <a:tblStyle styleId="{606163E2-D96B-40BE-99F2-AF14F870AE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3A80F6-0A69-40D5-B6D3-5CE3A5C29AB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354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0" name="Google Shape;10;p2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738925" y="1235288"/>
            <a:ext cx="5666100" cy="210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739019" y="3432363"/>
            <a:ext cx="5666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58" name="Google Shape;58;p7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811975" y="131500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ubTitle" idx="1"/>
          </p:nvPr>
        </p:nvSpPr>
        <p:spPr>
          <a:xfrm>
            <a:off x="811975" y="1887700"/>
            <a:ext cx="4294800" cy="20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>
            <a:spLocks noGrp="1"/>
          </p:cNvSpPr>
          <p:nvPr>
            <p:ph type="pic" idx="2"/>
          </p:nvPr>
        </p:nvSpPr>
        <p:spPr>
          <a:xfrm>
            <a:off x="5643775" y="922900"/>
            <a:ext cx="2787000" cy="3453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78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9" name="Google Shape;19;p3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047175" y="2775800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525800"/>
            <a:ext cx="1731600" cy="10140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>
            <a:spLocks noGrp="1"/>
          </p:cNvSpPr>
          <p:nvPr>
            <p:ph type="pic" idx="3"/>
          </p:nvPr>
        </p:nvSpPr>
        <p:spPr>
          <a:xfrm>
            <a:off x="713225" y="1200862"/>
            <a:ext cx="2760600" cy="2741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68" name="Google Shape;68;p8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9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76" name="Google Shape;76;p9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>
            <a:spLocks noGrp="1"/>
          </p:cNvSpPr>
          <p:nvPr>
            <p:ph type="pic" idx="2"/>
          </p:nvPr>
        </p:nvSpPr>
        <p:spPr>
          <a:xfrm>
            <a:off x="-22325" y="-21050"/>
            <a:ext cx="9201900" cy="51645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3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98" name="Google Shape;98;p13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" hasCustomPrompt="1"/>
          </p:nvPr>
        </p:nvSpPr>
        <p:spPr>
          <a:xfrm>
            <a:off x="1505400" y="1504162"/>
            <a:ext cx="734700" cy="5727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3" hasCustomPrompt="1"/>
          </p:nvPr>
        </p:nvSpPr>
        <p:spPr>
          <a:xfrm>
            <a:off x="1505400" y="3090116"/>
            <a:ext cx="734700" cy="5727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75" y="1504162"/>
            <a:ext cx="734700" cy="5727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75" y="3090116"/>
            <a:ext cx="734700" cy="5727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6" hasCustomPrompt="1"/>
          </p:nvPr>
        </p:nvSpPr>
        <p:spPr>
          <a:xfrm>
            <a:off x="6903950" y="1504162"/>
            <a:ext cx="734700" cy="5727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7" hasCustomPrompt="1"/>
          </p:nvPr>
        </p:nvSpPr>
        <p:spPr>
          <a:xfrm>
            <a:off x="6903950" y="3090116"/>
            <a:ext cx="734700" cy="5727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"/>
          </p:nvPr>
        </p:nvSpPr>
        <p:spPr>
          <a:xfrm>
            <a:off x="720000" y="2213388"/>
            <a:ext cx="23055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8"/>
          </p:nvPr>
        </p:nvSpPr>
        <p:spPr>
          <a:xfrm>
            <a:off x="3419275" y="2213388"/>
            <a:ext cx="23055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9"/>
          </p:nvPr>
        </p:nvSpPr>
        <p:spPr>
          <a:xfrm>
            <a:off x="6118550" y="2213388"/>
            <a:ext cx="23055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3"/>
          </p:nvPr>
        </p:nvSpPr>
        <p:spPr>
          <a:xfrm>
            <a:off x="720000" y="3799263"/>
            <a:ext cx="23055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4"/>
          </p:nvPr>
        </p:nvSpPr>
        <p:spPr>
          <a:xfrm>
            <a:off x="3419275" y="3799263"/>
            <a:ext cx="23055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5"/>
          </p:nvPr>
        </p:nvSpPr>
        <p:spPr>
          <a:xfrm>
            <a:off x="6118550" y="3799263"/>
            <a:ext cx="23055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9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91" name="Google Shape;191;p19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20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98" name="Google Shape;198;p20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3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○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■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○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■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○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■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5" r:id="rId8"/>
    <p:sldLayoutId id="2147483666" r:id="rId9"/>
    <p:sldLayoutId id="21474836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" Target="slide2.xml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1.xml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>
            <a:spLocks noGrp="1"/>
          </p:cNvSpPr>
          <p:nvPr>
            <p:ph type="ctrTitle"/>
          </p:nvPr>
        </p:nvSpPr>
        <p:spPr>
          <a:xfrm>
            <a:off x="1585742" y="1089660"/>
            <a:ext cx="5972516" cy="7010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Modbus (</a:t>
            </a:r>
            <a:r>
              <a:rPr lang="en" sz="4000" dirty="0"/>
              <a:t>RS-458) to MQTT</a:t>
            </a:r>
            <a:endParaRPr sz="4000" dirty="0"/>
          </a:p>
        </p:txBody>
      </p:sp>
      <p:sp>
        <p:nvSpPr>
          <p:cNvPr id="235" name="Google Shape;235;p24"/>
          <p:cNvSpPr txBox="1">
            <a:spLocks noGrp="1"/>
          </p:cNvSpPr>
          <p:nvPr>
            <p:ph type="subTitle" idx="1"/>
          </p:nvPr>
        </p:nvSpPr>
        <p:spPr>
          <a:xfrm>
            <a:off x="1871047" y="1870263"/>
            <a:ext cx="5401905" cy="392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EN243803 Electronic Systems Engineering Profession Practices and Skills IV</a:t>
            </a:r>
            <a:endParaRPr sz="1200" dirty="0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2E474C0C-CB7B-CC7D-AD8D-E5C2EB152ECD}"/>
              </a:ext>
            </a:extLst>
          </p:cNvPr>
          <p:cNvSpPr txBox="1"/>
          <p:nvPr/>
        </p:nvSpPr>
        <p:spPr>
          <a:xfrm>
            <a:off x="4004796" y="2495893"/>
            <a:ext cx="9788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b="1" dirty="0">
                <a:solidFill>
                  <a:srgbClr val="DD4F3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ผู้จัดทำ</a:t>
            </a:r>
            <a:endParaRPr lang="en-US" sz="1400" b="1" dirty="0">
              <a:solidFill>
                <a:srgbClr val="DD4F3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1DE86664-D653-3F0E-2613-DE91D0C03DB6}"/>
              </a:ext>
            </a:extLst>
          </p:cNvPr>
          <p:cNvSpPr txBox="1"/>
          <p:nvPr/>
        </p:nvSpPr>
        <p:spPr>
          <a:xfrm>
            <a:off x="3298949" y="2803670"/>
            <a:ext cx="2838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633040254-4 นายบุญเต็ม จิกจักร์ </a:t>
            </a:r>
          </a:p>
          <a:p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643040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664-6 </a:t>
            </a:r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นายชัยวัฒน์ มูลตรีศรี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B6F6FB14-F770-3626-BD53-A82EA27C3E76}"/>
              </a:ext>
            </a:extLst>
          </p:cNvPr>
          <p:cNvSpPr txBox="1"/>
          <p:nvPr/>
        </p:nvSpPr>
        <p:spPr>
          <a:xfrm>
            <a:off x="3692290" y="3458226"/>
            <a:ext cx="1583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b="1" dirty="0">
                <a:solidFill>
                  <a:srgbClr val="53878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อาจารย์ที่ปรึกษา</a:t>
            </a:r>
            <a:endParaRPr lang="th-TH" dirty="0">
              <a:solidFill>
                <a:srgbClr val="538786"/>
              </a:solidFill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4C07D8D5-4368-B617-D701-201A8551588E}"/>
              </a:ext>
            </a:extLst>
          </p:cNvPr>
          <p:cNvSpPr txBox="1"/>
          <p:nvPr/>
        </p:nvSpPr>
        <p:spPr>
          <a:xfrm>
            <a:off x="3639089" y="3716405"/>
            <a:ext cx="16901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1200" b="0" i="0" dirty="0">
                <a:solidFill>
                  <a:srgbClr val="1F2937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รศ.ดร. ศราว</a:t>
            </a:r>
            <a:r>
              <a:rPr lang="th-TH" sz="1200" b="0" i="0" dirty="0" err="1">
                <a:solidFill>
                  <a:srgbClr val="1F2937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ุธ</a:t>
            </a:r>
            <a:r>
              <a:rPr lang="th-TH" sz="1200" b="0" i="0" dirty="0">
                <a:solidFill>
                  <a:srgbClr val="1F2937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ชัยมูล</a:t>
            </a:r>
            <a:endParaRPr lang="th-TH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" name="กลุ่ม 10">
            <a:extLst>
              <a:ext uri="{FF2B5EF4-FFF2-40B4-BE49-F238E27FC236}">
                <a16:creationId xmlns:a16="http://schemas.microsoft.com/office/drawing/2014/main" id="{96EE7DBB-B52C-B684-DAD7-25779CBD82E3}"/>
              </a:ext>
            </a:extLst>
          </p:cNvPr>
          <p:cNvGrpSpPr/>
          <p:nvPr/>
        </p:nvGrpSpPr>
        <p:grpSpPr>
          <a:xfrm>
            <a:off x="1738925" y="4718600"/>
            <a:ext cx="5666144" cy="116400"/>
            <a:chOff x="1738925" y="4718600"/>
            <a:chExt cx="5666144" cy="116400"/>
          </a:xfrm>
        </p:grpSpPr>
        <p:grpSp>
          <p:nvGrpSpPr>
            <p:cNvPr id="213" name="Google Shape;213;p24"/>
            <p:cNvGrpSpPr/>
            <p:nvPr/>
          </p:nvGrpSpPr>
          <p:grpSpPr>
            <a:xfrm>
              <a:off x="2031017" y="4718600"/>
              <a:ext cx="5374052" cy="116400"/>
              <a:chOff x="2031017" y="4718600"/>
              <a:chExt cx="5374052" cy="116400"/>
            </a:xfrm>
          </p:grpSpPr>
          <p:sp>
            <p:nvSpPr>
              <p:cNvPr id="215" name="Google Shape;215;p24">
                <a:hlinkClick r:id="" action="ppaction://noaction"/>
              </p:cNvPr>
              <p:cNvSpPr/>
              <p:nvPr/>
            </p:nvSpPr>
            <p:spPr>
              <a:xfrm>
                <a:off x="2031017" y="4718600"/>
                <a:ext cx="116400" cy="1164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6" name="Google Shape;216;p24">
                <a:hlinkClick r:id="rId3" action="ppaction://hlinksldjump"/>
              </p:cNvPr>
              <p:cNvSpPr/>
              <p:nvPr/>
            </p:nvSpPr>
            <p:spPr>
              <a:xfrm>
                <a:off x="2323109" y="4718600"/>
                <a:ext cx="116400" cy="1164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7" name="Google Shape;217;p24">
                <a:hlinkClick r:id="rId4" action="ppaction://hlinksldjump"/>
              </p:cNvPr>
              <p:cNvSpPr/>
              <p:nvPr/>
            </p:nvSpPr>
            <p:spPr>
              <a:xfrm>
                <a:off x="2615200" y="4718600"/>
                <a:ext cx="116400" cy="1164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8" name="Google Shape;218;p24">
                <a:hlinkClick r:id="rId5" action="ppaction://hlinksldjump"/>
              </p:cNvPr>
              <p:cNvSpPr/>
              <p:nvPr/>
            </p:nvSpPr>
            <p:spPr>
              <a:xfrm>
                <a:off x="2907292" y="4718600"/>
                <a:ext cx="116400" cy="1164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9" name="Google Shape;219;p24">
                <a:hlinkClick r:id="rId6" action="ppaction://hlinksldjump"/>
              </p:cNvPr>
              <p:cNvSpPr/>
              <p:nvPr/>
            </p:nvSpPr>
            <p:spPr>
              <a:xfrm>
                <a:off x="3199384" y="4718600"/>
                <a:ext cx="116400" cy="1164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0" name="Google Shape;220;p24">
                <a:hlinkClick r:id="" action="ppaction://noaction"/>
              </p:cNvPr>
              <p:cNvSpPr/>
              <p:nvPr/>
            </p:nvSpPr>
            <p:spPr>
              <a:xfrm>
                <a:off x="3491476" y="4718600"/>
                <a:ext cx="116400" cy="1164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1" name="Google Shape;221;p24">
                <a:hlinkClick r:id="" action="ppaction://noaction"/>
              </p:cNvPr>
              <p:cNvSpPr/>
              <p:nvPr/>
            </p:nvSpPr>
            <p:spPr>
              <a:xfrm>
                <a:off x="3783567" y="4718600"/>
                <a:ext cx="116400" cy="1164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2" name="Google Shape;222;p24">
                <a:hlinkClick r:id="" action="ppaction://noaction"/>
              </p:cNvPr>
              <p:cNvSpPr/>
              <p:nvPr/>
            </p:nvSpPr>
            <p:spPr>
              <a:xfrm>
                <a:off x="4075659" y="4718600"/>
                <a:ext cx="116400" cy="1164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3" name="Google Shape;223;p24">
                <a:hlinkClick r:id="" action="ppaction://noaction"/>
              </p:cNvPr>
              <p:cNvSpPr/>
              <p:nvPr/>
            </p:nvSpPr>
            <p:spPr>
              <a:xfrm>
                <a:off x="4367751" y="4718600"/>
                <a:ext cx="116400" cy="1164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4" name="Google Shape;224;p24">
                <a:hlinkClick r:id="" action="ppaction://noaction"/>
              </p:cNvPr>
              <p:cNvSpPr/>
              <p:nvPr/>
            </p:nvSpPr>
            <p:spPr>
              <a:xfrm>
                <a:off x="4659843" y="4718600"/>
                <a:ext cx="116400" cy="1164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5" name="Google Shape;225;p24">
                <a:hlinkClick r:id="" action="ppaction://noaction"/>
              </p:cNvPr>
              <p:cNvSpPr/>
              <p:nvPr/>
            </p:nvSpPr>
            <p:spPr>
              <a:xfrm>
                <a:off x="4951934" y="4718600"/>
                <a:ext cx="116400" cy="1164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6" name="Google Shape;226;p24">
                <a:hlinkClick r:id="" action="ppaction://noaction"/>
              </p:cNvPr>
              <p:cNvSpPr/>
              <p:nvPr/>
            </p:nvSpPr>
            <p:spPr>
              <a:xfrm>
                <a:off x="5244026" y="4718600"/>
                <a:ext cx="116400" cy="1164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7" name="Google Shape;227;p24">
                <a:hlinkClick r:id="" action="ppaction://noaction"/>
              </p:cNvPr>
              <p:cNvSpPr/>
              <p:nvPr/>
            </p:nvSpPr>
            <p:spPr>
              <a:xfrm>
                <a:off x="5536118" y="4718600"/>
                <a:ext cx="116400" cy="1164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8" name="Google Shape;228;p24">
                <a:hlinkClick r:id="" action="ppaction://noaction"/>
              </p:cNvPr>
              <p:cNvSpPr/>
              <p:nvPr/>
            </p:nvSpPr>
            <p:spPr>
              <a:xfrm>
                <a:off x="5828210" y="4718600"/>
                <a:ext cx="116400" cy="1164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9" name="Google Shape;229;p24">
                <a:hlinkClick r:id="" action="ppaction://noaction"/>
              </p:cNvPr>
              <p:cNvSpPr/>
              <p:nvPr/>
            </p:nvSpPr>
            <p:spPr>
              <a:xfrm>
                <a:off x="6120302" y="4718600"/>
                <a:ext cx="116400" cy="1164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0" name="Google Shape;230;p24">
                <a:hlinkClick r:id="" action="ppaction://noaction"/>
              </p:cNvPr>
              <p:cNvSpPr/>
              <p:nvPr/>
            </p:nvSpPr>
            <p:spPr>
              <a:xfrm>
                <a:off x="6412393" y="4718600"/>
                <a:ext cx="116400" cy="1164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1" name="Google Shape;231;p24">
                <a:hlinkClick r:id="" action="ppaction://noaction"/>
              </p:cNvPr>
              <p:cNvSpPr/>
              <p:nvPr/>
            </p:nvSpPr>
            <p:spPr>
              <a:xfrm>
                <a:off x="6704485" y="4718600"/>
                <a:ext cx="116400" cy="1164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2" name="Google Shape;232;p24">
                <a:hlinkClick r:id="" action="ppaction://noaction"/>
              </p:cNvPr>
              <p:cNvSpPr/>
              <p:nvPr/>
            </p:nvSpPr>
            <p:spPr>
              <a:xfrm>
                <a:off x="6996577" y="4718600"/>
                <a:ext cx="116400" cy="1164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3" name="Google Shape;233;p24">
                <a:hlinkClick r:id="" action="ppaction://noaction"/>
              </p:cNvPr>
              <p:cNvSpPr/>
              <p:nvPr/>
            </p:nvSpPr>
            <p:spPr>
              <a:xfrm>
                <a:off x="7288669" y="4718600"/>
                <a:ext cx="116400" cy="1164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0" name="Google Shape;215;p24">
              <a:hlinkClick r:id="" action="ppaction://noaction"/>
              <a:extLst>
                <a:ext uri="{FF2B5EF4-FFF2-40B4-BE49-F238E27FC236}">
                  <a16:creationId xmlns:a16="http://schemas.microsoft.com/office/drawing/2014/main" id="{98715E85-9E55-14E9-952D-2BE87BF2D192}"/>
                </a:ext>
              </a:extLst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71" name="Google Shape;271;p26"/>
          <p:cNvSpPr txBox="1">
            <a:spLocks noGrp="1"/>
          </p:cNvSpPr>
          <p:nvPr>
            <p:ph type="title" idx="2"/>
          </p:nvPr>
        </p:nvSpPr>
        <p:spPr>
          <a:xfrm>
            <a:off x="1505400" y="150416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2" name="Google Shape;272;p26"/>
          <p:cNvSpPr txBox="1">
            <a:spLocks noGrp="1"/>
          </p:cNvSpPr>
          <p:nvPr>
            <p:ph type="title" idx="3"/>
          </p:nvPr>
        </p:nvSpPr>
        <p:spPr>
          <a:xfrm>
            <a:off x="1505400" y="3090116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73" name="Google Shape;273;p26"/>
          <p:cNvSpPr txBox="1">
            <a:spLocks noGrp="1"/>
          </p:cNvSpPr>
          <p:nvPr>
            <p:ph type="title" idx="4"/>
          </p:nvPr>
        </p:nvSpPr>
        <p:spPr>
          <a:xfrm>
            <a:off x="4204675" y="150416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4" name="Google Shape;274;p26"/>
          <p:cNvSpPr txBox="1">
            <a:spLocks noGrp="1"/>
          </p:cNvSpPr>
          <p:nvPr>
            <p:ph type="title" idx="5"/>
          </p:nvPr>
        </p:nvSpPr>
        <p:spPr>
          <a:xfrm>
            <a:off x="4204675" y="3090116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75" name="Google Shape;275;p26"/>
          <p:cNvSpPr txBox="1">
            <a:spLocks noGrp="1"/>
          </p:cNvSpPr>
          <p:nvPr>
            <p:ph type="title" idx="6"/>
          </p:nvPr>
        </p:nvSpPr>
        <p:spPr>
          <a:xfrm>
            <a:off x="6903950" y="150416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6" name="Google Shape;276;p26"/>
          <p:cNvSpPr txBox="1">
            <a:spLocks noGrp="1"/>
          </p:cNvSpPr>
          <p:nvPr>
            <p:ph type="title" idx="7"/>
          </p:nvPr>
        </p:nvSpPr>
        <p:spPr>
          <a:xfrm>
            <a:off x="6903950" y="3090116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77" name="Google Shape;277;p26"/>
          <p:cNvSpPr txBox="1">
            <a:spLocks noGrp="1"/>
          </p:cNvSpPr>
          <p:nvPr>
            <p:ph type="subTitle" idx="1"/>
          </p:nvPr>
        </p:nvSpPr>
        <p:spPr>
          <a:xfrm>
            <a:off x="720000" y="2213388"/>
            <a:ext cx="23055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78" name="Google Shape;278;p26"/>
          <p:cNvSpPr txBox="1">
            <a:spLocks noGrp="1"/>
          </p:cNvSpPr>
          <p:nvPr>
            <p:ph type="subTitle" idx="8"/>
          </p:nvPr>
        </p:nvSpPr>
        <p:spPr>
          <a:xfrm>
            <a:off x="3419275" y="2213388"/>
            <a:ext cx="23055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&amp; solution</a:t>
            </a:r>
            <a:endParaRPr/>
          </a:p>
        </p:txBody>
      </p:sp>
      <p:sp>
        <p:nvSpPr>
          <p:cNvPr id="279" name="Google Shape;279;p26"/>
          <p:cNvSpPr txBox="1">
            <a:spLocks noGrp="1"/>
          </p:cNvSpPr>
          <p:nvPr>
            <p:ph type="subTitle" idx="9"/>
          </p:nvPr>
        </p:nvSpPr>
        <p:spPr>
          <a:xfrm>
            <a:off x="6118550" y="2213388"/>
            <a:ext cx="23055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opportunity</a:t>
            </a:r>
            <a:endParaRPr/>
          </a:p>
        </p:txBody>
      </p:sp>
      <p:sp>
        <p:nvSpPr>
          <p:cNvPr id="280" name="Google Shape;280;p26"/>
          <p:cNvSpPr txBox="1">
            <a:spLocks noGrp="1"/>
          </p:cNvSpPr>
          <p:nvPr>
            <p:ph type="subTitle" idx="13"/>
          </p:nvPr>
        </p:nvSpPr>
        <p:spPr>
          <a:xfrm>
            <a:off x="720000" y="3799263"/>
            <a:ext cx="23055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demo</a:t>
            </a:r>
            <a:endParaRPr/>
          </a:p>
        </p:txBody>
      </p:sp>
      <p:sp>
        <p:nvSpPr>
          <p:cNvPr id="281" name="Google Shape;281;p26"/>
          <p:cNvSpPr txBox="1">
            <a:spLocks noGrp="1"/>
          </p:cNvSpPr>
          <p:nvPr>
            <p:ph type="subTitle" idx="14"/>
          </p:nvPr>
        </p:nvSpPr>
        <p:spPr>
          <a:xfrm>
            <a:off x="3419275" y="3799263"/>
            <a:ext cx="23055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&amp; timeline</a:t>
            </a:r>
            <a:endParaRPr/>
          </a:p>
        </p:txBody>
      </p:sp>
      <p:sp>
        <p:nvSpPr>
          <p:cNvPr id="282" name="Google Shape;282;p26"/>
          <p:cNvSpPr txBox="1">
            <a:spLocks noGrp="1"/>
          </p:cNvSpPr>
          <p:nvPr>
            <p:ph type="subTitle" idx="15"/>
          </p:nvPr>
        </p:nvSpPr>
        <p:spPr>
          <a:xfrm>
            <a:off x="6118550" y="3799263"/>
            <a:ext cx="23055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&amp; metrics</a:t>
            </a:r>
            <a:endParaRPr/>
          </a:p>
        </p:txBody>
      </p:sp>
      <p:grpSp>
        <p:nvGrpSpPr>
          <p:cNvPr id="283" name="Google Shape;283;p26"/>
          <p:cNvGrpSpPr/>
          <p:nvPr/>
        </p:nvGrpSpPr>
        <p:grpSpPr>
          <a:xfrm>
            <a:off x="1738925" y="4718600"/>
            <a:ext cx="5666144" cy="116400"/>
            <a:chOff x="1738925" y="4718600"/>
            <a:chExt cx="5666144" cy="116400"/>
          </a:xfrm>
        </p:grpSpPr>
        <p:sp>
          <p:nvSpPr>
            <p:cNvPr id="284" name="Google Shape;284;p26">
              <a:hlinkClick r:id="rId3" action="ppaction://hlinksldjump"/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5" name="Google Shape;285;p26">
              <a:hlinkClick r:id="rId4" action="ppaction://hlinksldjump"/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6" name="Google Shape;286;p26">
              <a:hlinkClick r:id="rId4" action="ppaction://hlinksldjump"/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7" name="Google Shape;287;p26">
              <a:hlinkClick r:id="rId5" action="ppaction://hlinksldjump"/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8" name="Google Shape;288;p26">
              <a:hlinkClick r:id="rId6" action="ppaction://hlinksldjump"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9" name="Google Shape;289;p26">
              <a:hlinkClick r:id="rId3" action="ppaction://hlinksldjump"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0" name="Google Shape;290;p26">
              <a:hlinkClick r:id="" action="ppaction://noaction"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1" name="Google Shape;291;p26">
              <a:hlinkClick r:id="" action="ppaction://noaction"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2" name="Google Shape;292;p26">
              <a:hlinkClick r:id="" action="ppaction://noaction"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3" name="Google Shape;293;p26">
              <a:hlinkClick r:id="" action="ppaction://noaction"/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4" name="Google Shape;294;p26">
              <a:hlinkClick r:id="" action="ppaction://noaction"/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5" name="Google Shape;295;p26">
              <a:hlinkClick r:id="" action="ppaction://noaction"/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6" name="Google Shape;296;p26">
              <a:hlinkClick r:id="" action="ppaction://noaction"/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7" name="Google Shape;297;p26">
              <a:hlinkClick r:id="" action="ppaction://noaction"/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8" name="Google Shape;298;p26">
              <a:hlinkClick r:id="" action="ppaction://noaction"/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9" name="Google Shape;299;p26">
              <a:hlinkClick r:id="" action="ppaction://noaction"/>
            </p:cNvPr>
            <p:cNvSpPr/>
            <p:nvPr/>
          </p:nvSpPr>
          <p:spPr>
            <a:xfrm>
              <a:off x="612030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0" name="Google Shape;300;p26">
              <a:hlinkClick r:id="" action="ppaction://noaction"/>
            </p:cNvPr>
            <p:cNvSpPr/>
            <p:nvPr/>
          </p:nvSpPr>
          <p:spPr>
            <a:xfrm>
              <a:off x="641239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1" name="Google Shape;301;p26">
              <a:hlinkClick r:id="" action="ppaction://noaction"/>
            </p:cNvPr>
            <p:cNvSpPr/>
            <p:nvPr/>
          </p:nvSpPr>
          <p:spPr>
            <a:xfrm>
              <a:off x="670448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2" name="Google Shape;302;p26">
              <a:hlinkClick r:id="" action="ppaction://noaction"/>
            </p:cNvPr>
            <p:cNvSpPr/>
            <p:nvPr/>
          </p:nvSpPr>
          <p:spPr>
            <a:xfrm>
              <a:off x="699657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3" name="Google Shape;303;p26">
              <a:hlinkClick r:id="" action="ppaction://noaction"/>
            </p:cNvPr>
            <p:cNvSpPr/>
            <p:nvPr/>
          </p:nvSpPr>
          <p:spPr>
            <a:xfrm>
              <a:off x="728866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"/>
          <p:cNvSpPr txBox="1">
            <a:spLocks noGrp="1"/>
          </p:cNvSpPr>
          <p:nvPr>
            <p:ph type="title"/>
          </p:nvPr>
        </p:nvSpPr>
        <p:spPr>
          <a:xfrm>
            <a:off x="4047175" y="2775800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37" name="Google Shape;337;p28"/>
          <p:cNvSpPr txBox="1">
            <a:spLocks noGrp="1"/>
          </p:cNvSpPr>
          <p:nvPr>
            <p:ph type="title" idx="2"/>
          </p:nvPr>
        </p:nvSpPr>
        <p:spPr>
          <a:xfrm>
            <a:off x="4047175" y="1525800"/>
            <a:ext cx="17316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338" name="Google Shape;338;p28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6439" r="16432"/>
          <a:stretch/>
        </p:blipFill>
        <p:spPr>
          <a:xfrm>
            <a:off x="713225" y="1200862"/>
            <a:ext cx="2760600" cy="2741700"/>
          </a:xfrm>
          <a:prstGeom prst="roundRect">
            <a:avLst>
              <a:gd name="adj" fmla="val 16667"/>
            </a:avLst>
          </a:prstGeom>
        </p:spPr>
      </p:pic>
      <p:grpSp>
        <p:nvGrpSpPr>
          <p:cNvPr id="339" name="Google Shape;339;p28"/>
          <p:cNvGrpSpPr/>
          <p:nvPr/>
        </p:nvGrpSpPr>
        <p:grpSpPr>
          <a:xfrm>
            <a:off x="1738925" y="4718600"/>
            <a:ext cx="5666144" cy="116400"/>
            <a:chOff x="1738925" y="4718600"/>
            <a:chExt cx="5666144" cy="116400"/>
          </a:xfrm>
        </p:grpSpPr>
        <p:sp>
          <p:nvSpPr>
            <p:cNvPr id="340" name="Google Shape;340;p28">
              <a:hlinkClick r:id="rId4" action="ppaction://hlinksldjump"/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1" name="Google Shape;341;p28">
              <a:hlinkClick r:id="rId4" action="ppaction://hlinksldjump"/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2" name="Google Shape;342;p28">
              <a:hlinkClick r:id="rId5" action="ppaction://hlinksldjump"/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3" name="Google Shape;343;p28">
              <a:hlinkClick r:id="rId6" action="ppaction://hlinksldjump"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4" name="Google Shape;344;p28">
              <a:hlinkClick r:id="rId7" action="ppaction://hlinksldjump"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5" name="Google Shape;345;p28">
              <a:hlinkClick r:id="" action="ppaction://noaction"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6" name="Google Shape;346;p28">
              <a:hlinkClick r:id="" action="ppaction://noaction"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7" name="Google Shape;347;p28">
              <a:hlinkClick r:id="" action="ppaction://noaction"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8" name="Google Shape;348;p28">
              <a:hlinkClick r:id="" action="ppaction://noaction"/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9" name="Google Shape;349;p28">
              <a:hlinkClick r:id="" action="ppaction://noaction"/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0" name="Google Shape;350;p28">
              <a:hlinkClick r:id="" action="ppaction://noaction"/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1" name="Google Shape;351;p28">
              <a:hlinkClick r:id="" action="ppaction://noaction"/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2" name="Google Shape;352;p28">
              <a:hlinkClick r:id="" action="ppaction://noaction"/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3" name="Google Shape;353;p28">
              <a:hlinkClick r:id="" action="ppaction://noaction"/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4" name="Google Shape;354;p28">
              <a:hlinkClick r:id="" action="ppaction://noaction"/>
            </p:cNvPr>
            <p:cNvSpPr/>
            <p:nvPr/>
          </p:nvSpPr>
          <p:spPr>
            <a:xfrm>
              <a:off x="612030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5" name="Google Shape;355;p28">
              <a:hlinkClick r:id="" action="ppaction://noaction"/>
            </p:cNvPr>
            <p:cNvSpPr/>
            <p:nvPr/>
          </p:nvSpPr>
          <p:spPr>
            <a:xfrm>
              <a:off x="641239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6" name="Google Shape;356;p28">
              <a:hlinkClick r:id="" action="ppaction://noaction"/>
            </p:cNvPr>
            <p:cNvSpPr/>
            <p:nvPr/>
          </p:nvSpPr>
          <p:spPr>
            <a:xfrm>
              <a:off x="670448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7" name="Google Shape;357;p28">
              <a:hlinkClick r:id="" action="ppaction://noaction"/>
            </p:cNvPr>
            <p:cNvSpPr/>
            <p:nvPr/>
          </p:nvSpPr>
          <p:spPr>
            <a:xfrm>
              <a:off x="699657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8" name="Google Shape;358;p28">
              <a:hlinkClick r:id="" action="ppaction://noaction"/>
            </p:cNvPr>
            <p:cNvSpPr/>
            <p:nvPr/>
          </p:nvSpPr>
          <p:spPr>
            <a:xfrm>
              <a:off x="728866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9" name="Google Shape;359;p28">
              <a:hlinkClick r:id="rId7" action="ppaction://hlinksldjump"/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"/>
          <p:cNvSpPr txBox="1">
            <a:spLocks noGrp="1"/>
          </p:cNvSpPr>
          <p:nvPr>
            <p:ph type="title"/>
          </p:nvPr>
        </p:nvSpPr>
        <p:spPr>
          <a:xfrm>
            <a:off x="4776243" y="2738629"/>
            <a:ext cx="2390274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Modbus</a:t>
            </a:r>
            <a:endParaRPr dirty="0"/>
          </a:p>
        </p:txBody>
      </p:sp>
      <p:sp>
        <p:nvSpPr>
          <p:cNvPr id="337" name="Google Shape;337;p28"/>
          <p:cNvSpPr txBox="1">
            <a:spLocks noGrp="1"/>
          </p:cNvSpPr>
          <p:nvPr>
            <p:ph type="title" idx="2"/>
          </p:nvPr>
        </p:nvSpPr>
        <p:spPr>
          <a:xfrm>
            <a:off x="4776243" y="1488629"/>
            <a:ext cx="17316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339" name="Google Shape;339;p28"/>
          <p:cNvGrpSpPr/>
          <p:nvPr/>
        </p:nvGrpSpPr>
        <p:grpSpPr>
          <a:xfrm>
            <a:off x="1738925" y="4718600"/>
            <a:ext cx="5666144" cy="116400"/>
            <a:chOff x="1738925" y="4718600"/>
            <a:chExt cx="5666144" cy="116400"/>
          </a:xfrm>
        </p:grpSpPr>
        <p:sp>
          <p:nvSpPr>
            <p:cNvPr id="340" name="Google Shape;340;p28">
              <a:hlinkClick r:id="" action="ppaction://noaction"/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1" name="Google Shape;341;p28">
              <a:hlinkClick r:id="rId3" action="ppaction://hlinksldjump"/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2" name="Google Shape;342;p28">
              <a:hlinkClick r:id="rId4" action="ppaction://hlinksldjump"/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3" name="Google Shape;343;p28">
              <a:hlinkClick r:id="rId5" action="ppaction://hlinksldjump"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4" name="Google Shape;344;p28">
              <a:hlinkClick r:id="rId6" action="ppaction://hlinksldjump"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5" name="Google Shape;345;p28">
              <a:hlinkClick r:id="" action="ppaction://noaction"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6" name="Google Shape;346;p28">
              <a:hlinkClick r:id="" action="ppaction://noaction"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7" name="Google Shape;347;p28">
              <a:hlinkClick r:id="" action="ppaction://noaction"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8" name="Google Shape;348;p28">
              <a:hlinkClick r:id="" action="ppaction://noaction"/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9" name="Google Shape;349;p28">
              <a:hlinkClick r:id="" action="ppaction://noaction"/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0" name="Google Shape;350;p28">
              <a:hlinkClick r:id="" action="ppaction://noaction"/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1" name="Google Shape;351;p28">
              <a:hlinkClick r:id="" action="ppaction://noaction"/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2" name="Google Shape;352;p28">
              <a:hlinkClick r:id="" action="ppaction://noaction"/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3" name="Google Shape;353;p28">
              <a:hlinkClick r:id="" action="ppaction://noaction"/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4" name="Google Shape;354;p28">
              <a:hlinkClick r:id="" action="ppaction://noaction"/>
            </p:cNvPr>
            <p:cNvSpPr/>
            <p:nvPr/>
          </p:nvSpPr>
          <p:spPr>
            <a:xfrm>
              <a:off x="612030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5" name="Google Shape;355;p28">
              <a:hlinkClick r:id="" action="ppaction://noaction"/>
            </p:cNvPr>
            <p:cNvSpPr/>
            <p:nvPr/>
          </p:nvSpPr>
          <p:spPr>
            <a:xfrm>
              <a:off x="641239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6" name="Google Shape;356;p28">
              <a:hlinkClick r:id="" action="ppaction://noaction"/>
            </p:cNvPr>
            <p:cNvSpPr/>
            <p:nvPr/>
          </p:nvSpPr>
          <p:spPr>
            <a:xfrm>
              <a:off x="670448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7" name="Google Shape;357;p28">
              <a:hlinkClick r:id="" action="ppaction://noaction"/>
            </p:cNvPr>
            <p:cNvSpPr/>
            <p:nvPr/>
          </p:nvSpPr>
          <p:spPr>
            <a:xfrm>
              <a:off x="699657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8" name="Google Shape;358;p28">
              <a:hlinkClick r:id="" action="ppaction://noaction"/>
            </p:cNvPr>
            <p:cNvSpPr/>
            <p:nvPr/>
          </p:nvSpPr>
          <p:spPr>
            <a:xfrm>
              <a:off x="728866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9" name="Google Shape;359;p28">
              <a:hlinkClick r:id="rId6" action="ppaction://hlinksldjump"/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3" name="ตัวแทนรูปภาพ 2" descr="รูปภาพประกอบด้วย ข้อความ, ภาพหน้าจอ, ออกแบบ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C33A5764-728B-6DD8-B820-874AEA7DF1E2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 rotWithShape="1">
          <a:blip r:embed="rId7"/>
          <a:srcRect l="-1223" t="-16502" r="-2833" b="-22504"/>
          <a:stretch/>
        </p:blipFill>
        <p:spPr>
          <a:xfrm>
            <a:off x="1459318" y="1162979"/>
            <a:ext cx="2760663" cy="2743200"/>
          </a:xfrm>
        </p:spPr>
      </p:pic>
    </p:spTree>
    <p:extLst>
      <p:ext uri="{BB962C8B-B14F-4D97-AF65-F5344CB8AC3E}">
        <p14:creationId xmlns:p14="http://schemas.microsoft.com/office/powerpoint/2010/main" val="217461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 txBox="1">
            <a:spLocks noGrp="1"/>
          </p:cNvSpPr>
          <p:nvPr>
            <p:ph type="title"/>
          </p:nvPr>
        </p:nvSpPr>
        <p:spPr>
          <a:xfrm>
            <a:off x="811975" y="131500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Modbus?</a:t>
            </a:r>
            <a:endParaRPr dirty="0"/>
          </a:p>
        </p:txBody>
      </p:sp>
      <p:sp>
        <p:nvSpPr>
          <p:cNvPr id="309" name="Google Shape;309;p27"/>
          <p:cNvSpPr txBox="1">
            <a:spLocks noGrp="1"/>
          </p:cNvSpPr>
          <p:nvPr>
            <p:ph type="subTitle" idx="1"/>
          </p:nvPr>
        </p:nvSpPr>
        <p:spPr>
          <a:xfrm>
            <a:off x="811975" y="1887700"/>
            <a:ext cx="4294800" cy="20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MODBUS </a:t>
            </a:r>
            <a:r>
              <a:rPr lang="th-TH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คือโปรโตคอลหรือรูปแบบการสื่อสารข้อมูลดิจิตอลแบบอนุกรมรูปแบบหนึ่ง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h-TH" altLang="th-TH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100" b="1" i="0" u="none" strike="noStrike" cap="none" normalizeH="0" baseline="0" dirty="0" err="1">
                <a:ln>
                  <a:noFill/>
                </a:ln>
                <a:solidFill>
                  <a:srgbClr val="53878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Modbus</a:t>
            </a:r>
            <a:r>
              <a:rPr kumimoji="0" lang="th-TH" altLang="th-TH" sz="1100" b="1" i="0" u="none" strike="noStrike" cap="none" normalizeH="0" baseline="0" dirty="0">
                <a:ln>
                  <a:noFill/>
                </a:ln>
                <a:solidFill>
                  <a:srgbClr val="53878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RTU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จะใช้โปรโทคอลการสื่อสารแบบอนุกรม (</a:t>
            </a:r>
            <a:r>
              <a:rPr kumimoji="0" lang="th-TH" altLang="th-TH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Serial</a:t>
            </a:r>
            <a:r>
              <a:rPr kumimoji="0" lang="th-TH" altLang="th-TH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kumimoji="0" lang="th-TH" altLang="th-TH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</a:t>
            </a:r>
            <a:r>
              <a:rPr kumimoji="0" lang="th-TH" altLang="th-TH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th-TH" altLang="th-TH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</a:t>
            </a:r>
            <a:r>
              <a:rPr kumimoji="0" lang="th-TH" altLang="th-TH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h-TH" altLang="th-TH" sz="1100" dirty="0">
              <a:solidFill>
                <a:srgbClr val="33333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100" b="1" i="0" u="none" strike="noStrike" cap="none" normalizeH="0" baseline="0" dirty="0" err="1">
                <a:ln>
                  <a:noFill/>
                </a:ln>
                <a:solidFill>
                  <a:srgbClr val="DD4F3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Modbus</a:t>
            </a:r>
            <a:r>
              <a:rPr kumimoji="0" lang="th-TH" altLang="th-TH" sz="1100" b="1" i="0" u="none" strike="noStrike" cap="none" normalizeH="0" baseline="0" dirty="0">
                <a:ln>
                  <a:noFill/>
                </a:ln>
                <a:solidFill>
                  <a:srgbClr val="DD4F3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TCP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จะใช้โปรโทคอลการสื่อสารแบบอีเทอร์เน็ต (</a:t>
            </a:r>
            <a:r>
              <a:rPr kumimoji="0" lang="th-TH" altLang="th-TH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Ethernet</a:t>
            </a:r>
            <a:r>
              <a:rPr kumimoji="0" lang="th-TH" altLang="th-TH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kumimoji="0" lang="th-TH" altLang="th-TH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</a:t>
            </a:r>
            <a:r>
              <a:rPr kumimoji="0" lang="th-TH" altLang="th-TH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th-TH" altLang="th-TH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</a:t>
            </a:r>
            <a:r>
              <a:rPr kumimoji="0" lang="th-TH" altLang="th-TH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kumimoji="0" lang="th-TH" altLang="th-TH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h-TH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มาตรฐานการสื่อสารที่นิยมใช้กับ</a:t>
            </a:r>
          </a:p>
        </p:txBody>
      </p:sp>
      <p:grpSp>
        <p:nvGrpSpPr>
          <p:cNvPr id="311" name="Google Shape;311;p27"/>
          <p:cNvGrpSpPr/>
          <p:nvPr/>
        </p:nvGrpSpPr>
        <p:grpSpPr>
          <a:xfrm>
            <a:off x="1738925" y="4718600"/>
            <a:ext cx="5666144" cy="116400"/>
            <a:chOff x="1738925" y="4718600"/>
            <a:chExt cx="5666144" cy="116400"/>
          </a:xfrm>
        </p:grpSpPr>
        <p:sp>
          <p:nvSpPr>
            <p:cNvPr id="312" name="Google Shape;312;p27">
              <a:hlinkClick r:id="" action="ppaction://noaction"/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3" name="Google Shape;313;p27">
              <a:hlinkClick r:id="rId3" action="ppaction://hlinksldjump"/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4" name="Google Shape;314;p27">
              <a:hlinkClick r:id="rId4" action="ppaction://hlinksldjump"/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5" name="Google Shape;315;p27">
              <a:hlinkClick r:id="rId5" action="ppaction://hlinksldjump"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6" name="Google Shape;316;p27">
              <a:hlinkClick r:id="rId6" action="ppaction://hlinksldjump"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7" name="Google Shape;317;p27">
              <a:hlinkClick r:id="" action="ppaction://noaction"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8" name="Google Shape;318;p27">
              <a:hlinkClick r:id="" action="ppaction://noaction"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9" name="Google Shape;319;p27">
              <a:hlinkClick r:id="" action="ppaction://noaction"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0" name="Google Shape;320;p27">
              <a:hlinkClick r:id="" action="ppaction://noaction"/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1" name="Google Shape;321;p27">
              <a:hlinkClick r:id="" action="ppaction://noaction"/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2" name="Google Shape;322;p27">
              <a:hlinkClick r:id="" action="ppaction://noaction"/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3" name="Google Shape;323;p27">
              <a:hlinkClick r:id="" action="ppaction://noaction"/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4" name="Google Shape;324;p27">
              <a:hlinkClick r:id="" action="ppaction://noaction"/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5" name="Google Shape;325;p27">
              <a:hlinkClick r:id="" action="ppaction://noaction"/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6" name="Google Shape;326;p27">
              <a:hlinkClick r:id="" action="ppaction://noaction"/>
            </p:cNvPr>
            <p:cNvSpPr/>
            <p:nvPr/>
          </p:nvSpPr>
          <p:spPr>
            <a:xfrm>
              <a:off x="612030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7" name="Google Shape;327;p27">
              <a:hlinkClick r:id="" action="ppaction://noaction"/>
            </p:cNvPr>
            <p:cNvSpPr/>
            <p:nvPr/>
          </p:nvSpPr>
          <p:spPr>
            <a:xfrm>
              <a:off x="641239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8" name="Google Shape;328;p27">
              <a:hlinkClick r:id="" action="ppaction://noaction"/>
            </p:cNvPr>
            <p:cNvSpPr/>
            <p:nvPr/>
          </p:nvSpPr>
          <p:spPr>
            <a:xfrm>
              <a:off x="670448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9" name="Google Shape;329;p27">
              <a:hlinkClick r:id="" action="ppaction://noaction"/>
            </p:cNvPr>
            <p:cNvSpPr/>
            <p:nvPr/>
          </p:nvSpPr>
          <p:spPr>
            <a:xfrm>
              <a:off x="699657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0" name="Google Shape;330;p27">
              <a:hlinkClick r:id="" action="ppaction://noaction"/>
            </p:cNvPr>
            <p:cNvSpPr/>
            <p:nvPr/>
          </p:nvSpPr>
          <p:spPr>
            <a:xfrm>
              <a:off x="728866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1" name="Google Shape;331;p27">
              <a:hlinkClick r:id="rId6" action="ppaction://hlinksldjump"/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2053" name="Picture 5" descr="What is Modbus TCP Protocol? Introduction to ModbusTCP - PLCynergy">
            <a:extLst>
              <a:ext uri="{FF2B5EF4-FFF2-40B4-BE49-F238E27FC236}">
                <a16:creationId xmlns:a16="http://schemas.microsoft.com/office/drawing/2014/main" id="{646D9C12-44D2-DB0D-FDCD-7B396EDFC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508" y="2442741"/>
            <a:ext cx="2978224" cy="1663359"/>
          </a:xfrm>
          <a:prstGeom prst="rect">
            <a:avLst/>
          </a:prstGeom>
          <a:noFill/>
          <a:ln w="19050">
            <a:solidFill>
              <a:srgbClr val="DD4F3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What is Modbus TCP Protocol? Introduction to ModbusTCP - PLCynergy">
            <a:extLst>
              <a:ext uri="{FF2B5EF4-FFF2-40B4-BE49-F238E27FC236}">
                <a16:creationId xmlns:a16="http://schemas.microsoft.com/office/drawing/2014/main" id="{86F7DDE3-7D2D-DF44-BE56-55D8CDB3E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508" y="1120279"/>
            <a:ext cx="2978224" cy="1026867"/>
          </a:xfrm>
          <a:prstGeom prst="rect">
            <a:avLst/>
          </a:prstGeom>
          <a:noFill/>
          <a:ln w="19050">
            <a:solidFill>
              <a:srgbClr val="53878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Quoting App Pitch Deck by Slidesgo">
  <a:themeElements>
    <a:clrScheme name="Simple Light">
      <a:dk1>
        <a:srgbClr val="24282A"/>
      </a:dk1>
      <a:lt1>
        <a:srgbClr val="F1E7D6"/>
      </a:lt1>
      <a:dk2>
        <a:srgbClr val="FCF6E7"/>
      </a:dk2>
      <a:lt2>
        <a:srgbClr val="EEBB90"/>
      </a:lt2>
      <a:accent1>
        <a:srgbClr val="E6907D"/>
      </a:accent1>
      <a:accent2>
        <a:srgbClr val="DD4F3D"/>
      </a:accent2>
      <a:accent3>
        <a:srgbClr val="BBC8BA"/>
      </a:accent3>
      <a:accent4>
        <a:srgbClr val="538786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นำเสนอทางหน้าจอ (16:9)</PresentationFormat>
  <Paragraphs>34</Paragraphs>
  <Slides>5</Slides>
  <Notes>5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5</vt:i4>
      </vt:variant>
    </vt:vector>
  </HeadingPairs>
  <TitlesOfParts>
    <vt:vector size="13" baseType="lpstr">
      <vt:lpstr>Nunito Light</vt:lpstr>
      <vt:lpstr>Darker Grotesque Black</vt:lpstr>
      <vt:lpstr>Open Sans</vt:lpstr>
      <vt:lpstr>Arial</vt:lpstr>
      <vt:lpstr>Tahoma</vt:lpstr>
      <vt:lpstr>Darker Grotesque</vt:lpstr>
      <vt:lpstr>Barlow Medium</vt:lpstr>
      <vt:lpstr>Quoting App Pitch Deck by Slidesgo</vt:lpstr>
      <vt:lpstr>Modbus (RS-458) to MQTT</vt:lpstr>
      <vt:lpstr>Table of contents</vt:lpstr>
      <vt:lpstr>Introduction</vt:lpstr>
      <vt:lpstr>Modbus</vt:lpstr>
      <vt:lpstr>What is Modbus?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Quoting App Pitch Deck</dc:title>
  <cp:lastModifiedBy>Buntem Chikchak</cp:lastModifiedBy>
  <cp:revision>2</cp:revision>
  <dcterms:modified xsi:type="dcterms:W3CDTF">2023-12-26T08:44:55Z</dcterms:modified>
</cp:coreProperties>
</file>