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7" r:id="rId5"/>
    <p:sldId id="259" r:id="rId6"/>
    <p:sldId id="262" r:id="rId7"/>
    <p:sldId id="264" r:id="rId8"/>
    <p:sldId id="260" r:id="rId9"/>
    <p:sldId id="261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6FC8-CBE1-1C17-CD7E-DE2D5F585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72BE3-6816-045A-789D-97C50C4DD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7CFA1-371D-44F6-B9B6-7F97E691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0A05-A4E6-4616-B128-34A09ED30F6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CDABC-1C33-843A-9CDD-ADB15782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4BD33-5519-DCC3-D1C8-4E43DCE8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7A00-72C4-4E11-BBE0-EFFD8ABA4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60DE-12F1-4ADE-32BB-F325869D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38B8F-B027-DA8B-3170-FE7B40C02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173A1-70AC-3BDB-F41C-63A8ED4C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0A05-A4E6-4616-B128-34A09ED30F6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C8211-3108-B885-9AD3-732363ED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58DF8-7BDC-812A-3508-01CB5CE1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7A00-72C4-4E11-BBE0-EFFD8ABA4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56518-D583-0D69-6DC4-63ED60074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49CCA-7F1C-13CA-E5A3-327BED6F8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E12A8-7247-04A3-85CD-1EBA4E85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0A05-A4E6-4616-B128-34A09ED30F6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2F2C0-9AD8-E19D-BBA5-47DB1E65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16E42-620F-261F-E440-C007106F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7A00-72C4-4E11-BBE0-EFFD8ABA4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24A7-74A3-093E-24C8-D763843D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0087-B330-5F9A-489B-635F43857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DC58A-B75A-BC9D-1B63-B5FE2F45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0A05-A4E6-4616-B128-34A09ED30F6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BC248-987B-3B89-1614-38B1E26F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3FCF2-10BC-04BB-0AC5-A13F6353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7A00-72C4-4E11-BBE0-EFFD8ABA4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7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4953-767B-B7A7-1378-6FF80620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84D83-9C1C-B5BE-9589-DD74A2A66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8EE8E-D0FE-C5A6-3753-C7EE22CD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0A05-A4E6-4616-B128-34A09ED30F6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C053A-E897-5040-C7D1-A14DFCBF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3182-4776-6D38-99BC-3C7CCA0C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7A00-72C4-4E11-BBE0-EFFD8ABA4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2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EFB8-F443-F01E-D732-5107B883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CA4B-EA15-D819-D3E1-6092F830F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614B4-401C-7854-6BB1-D3BAA7DB1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6CC7B-EE28-72D2-96F6-11A11D85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0A05-A4E6-4616-B128-34A09ED30F6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332F2-41CF-705A-F25F-D50DCC54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5ACA8-94AD-215B-69DC-4CA6E783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7A00-72C4-4E11-BBE0-EFFD8ABA4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9CB4-CEA8-450E-D359-AB0EA87E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66816-D631-8831-C6B6-1296882E5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DB9FA-B9A7-9A9E-F01B-D7A44A7B0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3BBA2-D8C6-9750-D673-9E1880A26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D998C-D4C2-1CB3-EB38-5A60E2CC8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F0161-2BFA-CBBC-7506-FF6CD677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0A05-A4E6-4616-B128-34A09ED30F6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BE87E-C59F-B7DF-40B7-BD8CAE45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7B0E0-7B2E-3920-1FA6-57F4C5FE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7A00-72C4-4E11-BBE0-EFFD8ABA4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EC47-80CF-2742-2E56-5358ECE6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DFC80-A499-460A-26FC-3F4E7C29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0A05-A4E6-4616-B128-34A09ED30F6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15DAF-66A3-6554-EE27-B91B2A07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E1466-6571-8614-9E57-32CB0A18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7A00-72C4-4E11-BBE0-EFFD8ABA4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1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48102-EC1D-C34F-8DBE-7B32AED4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0A05-A4E6-4616-B128-34A09ED30F6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627C8-303D-0DB3-E140-E8800BCE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FC461-7A13-85B7-11BF-9EA38776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7A00-72C4-4E11-BBE0-EFFD8ABA4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7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84F8-B6DB-09C1-5178-2D77C03E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4123-612F-445E-00D2-D977E1ADE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7A7AD-5554-9E52-A749-C1086AA18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955B0-AB58-65C3-737F-D6235BB8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0A05-A4E6-4616-B128-34A09ED30F6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7D7D3-D2F3-0ED8-91C3-520CBF51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74B46-8016-25ED-6DA5-4EC0F750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7A00-72C4-4E11-BBE0-EFFD8ABA4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8BE7-0C6E-8D9B-24F9-E7AB1984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861AE-2FEA-5D80-4C6E-561E73A69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FA4BB-709E-B3F5-72BD-EC2C8F39A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E133A-1C90-4389-7C97-62863831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0A05-A4E6-4616-B128-34A09ED30F6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BB586-6245-C702-124A-AEDC5F6D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C5D56-D100-7936-D701-18FE52C6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7A00-72C4-4E11-BBE0-EFFD8ABA4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5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14AD9-AFFD-7E6B-C378-831E052F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90086-FAC3-FD41-EF97-2F73CF17E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99BD6-9E11-A1F5-12DA-32C19F799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0A05-A4E6-4616-B128-34A09ED30F6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29E6-BC5C-240B-C774-293F9A32E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354C4-682A-7DAF-F8FA-550F1A7DA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7A00-72C4-4E11-BBE0-EFFD8ABA4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0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07B6-C592-A880-6EAB-B20E67306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RS-485 to MQTT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C7B24-318A-1E64-4340-8BC0B6B71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 / 12 / 2566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FB316-7A6C-73CD-EB93-335A06058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209" y="1486986"/>
            <a:ext cx="1486029" cy="18060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7BD88E-4C54-2E7E-213E-EDD467AB0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261" y="1009175"/>
            <a:ext cx="3091470" cy="24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9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4433-AE0C-3052-5592-4825ACD4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for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F58E-41AD-4F97-AC86-D7A0FE69A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Loading config CSV</a:t>
            </a:r>
          </a:p>
          <a:p>
            <a:pPr lvl="1"/>
            <a:r>
              <a:rPr lang="en-US" dirty="0"/>
              <a:t>Upload config CSV</a:t>
            </a:r>
          </a:p>
          <a:p>
            <a:pPr lvl="1"/>
            <a:r>
              <a:rPr lang="en-US" dirty="0"/>
              <a:t>Factory reset </a:t>
            </a:r>
          </a:p>
          <a:p>
            <a:pPr lvl="1"/>
            <a:r>
              <a:rPr lang="en-US" dirty="0"/>
              <a:t>OTAA update software</a:t>
            </a:r>
          </a:p>
          <a:p>
            <a:pPr lvl="1"/>
            <a:r>
              <a:rPr lang="en-US" dirty="0"/>
              <a:t>OTAA update web 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5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4BE8-E2FD-B291-890F-B937E902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E6B1-3EC0-A0B2-D4BC-2C1451AC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WIFI [ 2.4G</a:t>
            </a:r>
            <a:r>
              <a:rPr lang="th-TH" dirty="0"/>
              <a:t> </a:t>
            </a:r>
            <a:r>
              <a:rPr lang="en-US" dirty="0"/>
              <a:t>], LAN (10/100)</a:t>
            </a:r>
          </a:p>
          <a:p>
            <a:r>
              <a:rPr lang="en-US" dirty="0"/>
              <a:t>Controller STM  [ STM32H  Core M7 ] </a:t>
            </a:r>
            <a:r>
              <a:rPr lang="th-TH" dirty="0"/>
              <a:t> </a:t>
            </a:r>
            <a:r>
              <a:rPr lang="en-US" dirty="0"/>
              <a:t>, WIFI,  Eth  Lan </a:t>
            </a:r>
          </a:p>
          <a:p>
            <a:r>
              <a:rPr lang="en-US" dirty="0"/>
              <a:t>LED Status Communication RX ,TX</a:t>
            </a:r>
            <a:r>
              <a:rPr lang="th-TH" dirty="0"/>
              <a:t> </a:t>
            </a:r>
            <a:r>
              <a:rPr lang="en-US" dirty="0"/>
              <a:t>RS-485 serial </a:t>
            </a:r>
          </a:p>
          <a:p>
            <a:r>
              <a:rPr lang="en-US" dirty="0"/>
              <a:t>LED Status Connect Ethernet  ( Connect sever MQTT , OR NOT )</a:t>
            </a:r>
            <a:endParaRPr lang="th-TH" dirty="0"/>
          </a:p>
          <a:p>
            <a:r>
              <a:rPr lang="en-US" dirty="0"/>
              <a:t>Support RS-485 Device Slave 32 Node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2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54A3-0F8A-8471-283E-5EFD108E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RS-485 to 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BE6C-7A0F-59BB-5CD9-14832794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ความต้องการ</a:t>
            </a:r>
            <a:endParaRPr lang="en-US" dirty="0"/>
          </a:p>
          <a:p>
            <a:pPr lvl="1"/>
            <a:r>
              <a:rPr lang="th-TH" dirty="0"/>
              <a:t>สามารถใช้งานได้ทั้ง </a:t>
            </a:r>
            <a:r>
              <a:rPr lang="en-US" dirty="0"/>
              <a:t>WIFI </a:t>
            </a:r>
            <a:r>
              <a:rPr lang="th-TH" dirty="0"/>
              <a:t>และ </a:t>
            </a:r>
            <a:r>
              <a:rPr lang="en-US" dirty="0"/>
              <a:t>LAN</a:t>
            </a:r>
            <a:endParaRPr lang="th-TH" dirty="0"/>
          </a:p>
          <a:p>
            <a:pPr lvl="1"/>
            <a:r>
              <a:rPr lang="th-TH" dirty="0"/>
              <a:t>นำค่าจากอุปกรณ์ตามโรงงาน ไปแสดง บน </a:t>
            </a:r>
            <a:r>
              <a:rPr lang="en-US" dirty="0"/>
              <a:t>web application</a:t>
            </a:r>
            <a:endParaRPr lang="th-TH" dirty="0"/>
          </a:p>
          <a:p>
            <a:pPr lvl="1"/>
            <a:r>
              <a:rPr lang="th-TH" dirty="0"/>
              <a:t>ผู้ใช้งานทั่วไปสามารถใช้งานได้อย่างสะดวกเพียงแค่ตั้งค่า</a:t>
            </a:r>
            <a:endParaRPr lang="en-US" dirty="0"/>
          </a:p>
          <a:p>
            <a:pPr lvl="1"/>
            <a:r>
              <a:rPr lang="th-TH" dirty="0"/>
              <a:t>สามารถ </a:t>
            </a:r>
            <a:r>
              <a:rPr lang="en-US" dirty="0"/>
              <a:t>service </a:t>
            </a:r>
            <a:r>
              <a:rPr lang="th-TH" dirty="0"/>
              <a:t>และ แก้ปัญหาได้ง่าย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3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AD5C-0BD4-E484-AA90-C7E25751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1776" cy="132556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RS-485 (Modbus RTU , Modbus ASCII ) to 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B0A2A-E310-9745-A3BD-31887830A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 Operation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Converter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Gateways</a:t>
            </a:r>
          </a:p>
        </p:txBody>
      </p:sp>
    </p:spTree>
    <p:extLst>
      <p:ext uri="{BB962C8B-B14F-4D97-AF65-F5344CB8AC3E}">
        <p14:creationId xmlns:p14="http://schemas.microsoft.com/office/powerpoint/2010/main" val="96074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B90E-6F00-42D8-6BA2-43C0612C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0DF4-A38D-1A87-AE2A-D944309B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การใช้งาน</a:t>
            </a:r>
          </a:p>
          <a:p>
            <a:pPr lvl="1"/>
            <a:r>
              <a:rPr lang="th-TH" sz="2800" dirty="0"/>
              <a:t>รับค่า </a:t>
            </a:r>
            <a:r>
              <a:rPr lang="en-US" sz="2800" dirty="0"/>
              <a:t>publish </a:t>
            </a:r>
            <a:r>
              <a:rPr lang="th-TH" sz="2800" dirty="0"/>
              <a:t>จาก </a:t>
            </a:r>
            <a:r>
              <a:rPr lang="en-US" sz="2800" dirty="0"/>
              <a:t>server  </a:t>
            </a:r>
            <a:r>
              <a:rPr lang="th-TH" sz="2800" dirty="0"/>
              <a:t>จากนั้น ส่งค่า ที่ได้รับมาก ไปยัง </a:t>
            </a:r>
            <a:r>
              <a:rPr lang="en-US" sz="2800" dirty="0"/>
              <a:t>RS-485</a:t>
            </a:r>
          </a:p>
          <a:p>
            <a:pPr lvl="1"/>
            <a:r>
              <a:rPr lang="th-TH" sz="2800" dirty="0"/>
              <a:t>เมื่อรับค่าจาก </a:t>
            </a:r>
            <a:r>
              <a:rPr lang="en-US" sz="2800" dirty="0"/>
              <a:t>RS-485 </a:t>
            </a:r>
            <a:r>
              <a:rPr lang="th-TH" sz="2800" dirty="0"/>
              <a:t>ให้ทำการ </a:t>
            </a:r>
            <a:r>
              <a:rPr lang="en-US" sz="2800" dirty="0"/>
              <a:t>publish </a:t>
            </a:r>
            <a:r>
              <a:rPr lang="th-TH" sz="2800" dirty="0"/>
              <a:t>ไป ที่ </a:t>
            </a:r>
            <a:r>
              <a:rPr lang="en-US" sz="2800" dirty="0"/>
              <a:t>MQTT Server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Example MQTT Topic</a:t>
            </a:r>
          </a:p>
          <a:p>
            <a:pPr lvl="2"/>
            <a:r>
              <a:rPr lang="en-US" sz="2400" dirty="0"/>
              <a:t>/</a:t>
            </a:r>
            <a:r>
              <a:rPr lang="en-US" sz="2400" dirty="0" err="1"/>
              <a:t>Device_ID</a:t>
            </a:r>
            <a:r>
              <a:rPr lang="en-US" sz="2400" dirty="0"/>
              <a:t>/DL</a:t>
            </a:r>
          </a:p>
          <a:p>
            <a:pPr lvl="2"/>
            <a:r>
              <a:rPr lang="en-US" sz="2400" dirty="0"/>
              <a:t>/</a:t>
            </a:r>
            <a:r>
              <a:rPr lang="en-US" sz="2400" dirty="0" err="1"/>
              <a:t>Device_ID</a:t>
            </a:r>
            <a:r>
              <a:rPr lang="en-US" sz="2400" dirty="0"/>
              <a:t>/UL</a:t>
            </a:r>
          </a:p>
          <a:p>
            <a:pPr lvl="2"/>
            <a:endParaRPr lang="en-US" sz="2400" dirty="0"/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390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EE60-58C4-79AA-D552-940165F5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Gateways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8A6897-6E56-FE09-0C02-C63C58228899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515600" cy="26392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/>
              <a:t>การใช้งาน</a:t>
            </a:r>
          </a:p>
          <a:p>
            <a:pPr lvl="1"/>
            <a:r>
              <a:rPr lang="th-TH" dirty="0">
                <a:latin typeface="Angsana UPC"/>
                <a:cs typeface="+mj-cs"/>
              </a:rPr>
              <a:t>ตัว </a:t>
            </a:r>
            <a:r>
              <a:rPr lang="en-US" dirty="0">
                <a:latin typeface="Angsana UPC"/>
                <a:cs typeface="+mj-cs"/>
              </a:rPr>
              <a:t>Gateways </a:t>
            </a:r>
            <a:r>
              <a:rPr lang="th-TH" dirty="0">
                <a:latin typeface="Angsana UPC"/>
                <a:cs typeface="+mj-cs"/>
              </a:rPr>
              <a:t>จะทำการอ่านค่าไปยังอุปกรณ์ที่ต่อผ่าน </a:t>
            </a:r>
            <a:r>
              <a:rPr lang="en-US" dirty="0">
                <a:latin typeface="Angsana UPC"/>
                <a:cs typeface="+mj-cs"/>
              </a:rPr>
              <a:t>RS-485 </a:t>
            </a:r>
            <a:r>
              <a:rPr lang="th-TH" dirty="0">
                <a:latin typeface="Angsana UPC"/>
                <a:cs typeface="+mj-cs"/>
              </a:rPr>
              <a:t>ด้วย </a:t>
            </a:r>
            <a:r>
              <a:rPr lang="en-US" dirty="0">
                <a:latin typeface="Angsana UPC"/>
                <a:cs typeface="+mj-cs"/>
              </a:rPr>
              <a:t>Modbus Protocol </a:t>
            </a:r>
            <a:r>
              <a:rPr lang="th-TH" dirty="0">
                <a:latin typeface="Angsana UPC"/>
                <a:cs typeface="+mj-cs"/>
              </a:rPr>
              <a:t>และทำการอ่าน</a:t>
            </a:r>
            <a:r>
              <a:rPr lang="en-US" dirty="0">
                <a:latin typeface="Angsana UPC"/>
                <a:cs typeface="+mj-cs"/>
              </a:rPr>
              <a:t>register </a:t>
            </a:r>
            <a:r>
              <a:rPr lang="th-TH" dirty="0">
                <a:latin typeface="Angsana UPC"/>
                <a:cs typeface="+mj-cs"/>
              </a:rPr>
              <a:t>เพื่อเก็บข้อมูลทั้งหมดที่อ่านได้ มา </a:t>
            </a:r>
            <a:r>
              <a:rPr lang="en-US" dirty="0">
                <a:latin typeface="Angsana UPC"/>
                <a:cs typeface="+mj-cs"/>
              </a:rPr>
              <a:t>Map </a:t>
            </a:r>
            <a:r>
              <a:rPr lang="th-TH" dirty="0">
                <a:latin typeface="Angsana UPC"/>
                <a:cs typeface="+mj-cs"/>
              </a:rPr>
              <a:t>กับ ชื่อ </a:t>
            </a:r>
            <a:r>
              <a:rPr lang="en-US" dirty="0">
                <a:latin typeface="Angsana UPC"/>
                <a:cs typeface="+mj-cs"/>
              </a:rPr>
              <a:t>register </a:t>
            </a:r>
            <a:r>
              <a:rPr lang="th-TH" dirty="0">
                <a:latin typeface="Angsana UPC"/>
                <a:cs typeface="+mj-cs"/>
              </a:rPr>
              <a:t>ที่ตั้งไว้เพื่อทำการ </a:t>
            </a:r>
            <a:r>
              <a:rPr lang="en-US" dirty="0">
                <a:latin typeface="Angsana UPC"/>
                <a:cs typeface="+mj-cs"/>
              </a:rPr>
              <a:t>public </a:t>
            </a:r>
            <a:r>
              <a:rPr lang="th-TH" dirty="0">
                <a:latin typeface="Angsana UPC"/>
                <a:cs typeface="+mj-cs"/>
              </a:rPr>
              <a:t>ไปยัง </a:t>
            </a:r>
            <a:r>
              <a:rPr lang="en-US" dirty="0">
                <a:latin typeface="Angsana UPC"/>
                <a:cs typeface="+mj-cs"/>
              </a:rPr>
              <a:t>MQTT Server</a:t>
            </a:r>
            <a:r>
              <a:rPr lang="th-TH" dirty="0">
                <a:latin typeface="Angsana UPC"/>
                <a:cs typeface="+mj-cs"/>
              </a:rPr>
              <a:t> </a:t>
            </a:r>
            <a:r>
              <a:rPr lang="en-US" dirty="0">
                <a:latin typeface="Angsana UPC"/>
                <a:cs typeface="+mj-cs"/>
              </a:rPr>
              <a:t> </a:t>
            </a:r>
            <a:r>
              <a:rPr lang="th-TH" dirty="0">
                <a:latin typeface="Angsana UPC"/>
                <a:cs typeface="+mj-cs"/>
              </a:rPr>
              <a:t>ในรูปแบบ </a:t>
            </a:r>
            <a:r>
              <a:rPr lang="en-US" dirty="0">
                <a:latin typeface="Angsana UPC"/>
                <a:cs typeface="+mj-cs"/>
              </a:rPr>
              <a:t>String Format JSON</a:t>
            </a:r>
            <a:endParaRPr lang="th-TH" dirty="0">
              <a:latin typeface="Angsana UPC"/>
              <a:cs typeface="+mj-cs"/>
            </a:endParaRPr>
          </a:p>
          <a:p>
            <a:r>
              <a:rPr lang="en-US" dirty="0">
                <a:latin typeface="Angsana UPC"/>
                <a:cs typeface="+mj-cs"/>
              </a:rPr>
              <a:t>Example MQTT Topic</a:t>
            </a:r>
          </a:p>
          <a:p>
            <a:pPr lvl="1"/>
            <a:r>
              <a:rPr lang="en-US" dirty="0">
                <a:latin typeface="Angsana UPC"/>
                <a:cs typeface="+mj-cs"/>
              </a:rPr>
              <a:t>/</a:t>
            </a:r>
            <a:r>
              <a:rPr lang="en-US" dirty="0" err="1">
                <a:latin typeface="Angsana UPC"/>
                <a:cs typeface="+mj-cs"/>
              </a:rPr>
              <a:t>Device_ID</a:t>
            </a:r>
            <a:r>
              <a:rPr lang="en-US" dirty="0">
                <a:latin typeface="Angsana UPC"/>
                <a:cs typeface="+mj-cs"/>
              </a:rPr>
              <a:t>/Control</a:t>
            </a:r>
          </a:p>
          <a:p>
            <a:pPr lvl="3"/>
            <a:r>
              <a:rPr lang="en-US" dirty="0">
                <a:latin typeface="Angsana UPC"/>
                <a:cs typeface="+mj-cs"/>
              </a:rPr>
              <a:t>Payload JSON Format</a:t>
            </a:r>
          </a:p>
          <a:p>
            <a:pPr lvl="1"/>
            <a:endParaRPr lang="en-US" dirty="0">
              <a:latin typeface="Angsana UPC"/>
              <a:cs typeface="+mj-cs"/>
            </a:endParaRP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0A4450-1262-7EA5-F00B-7E2A9E24D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373" y="3429001"/>
            <a:ext cx="4630145" cy="278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EFD6-DD75-3484-672E-A169E9B0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75F8-0483-DE2E-77B1-B58A0BC53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20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Display Last message send to RS-485  [ Converter , Gateways]</a:t>
            </a:r>
          </a:p>
          <a:p>
            <a:r>
              <a:rPr lang="en-US" dirty="0"/>
              <a:t>Display Received  message from RS-485 [ Converter , Gateways]</a:t>
            </a:r>
          </a:p>
          <a:p>
            <a:r>
              <a:rPr lang="en-US" dirty="0"/>
              <a:t>Display Command feed back [Gateways</a:t>
            </a:r>
            <a:r>
              <a:rPr lang="th-TH" dirty="0"/>
              <a:t> แสดงข้อความของ การ ตอบกลับในแต่ละ </a:t>
            </a:r>
            <a:r>
              <a:rPr lang="en-US" dirty="0"/>
              <a:t>command  ]</a:t>
            </a:r>
          </a:p>
          <a:p>
            <a:r>
              <a:rPr lang="en-US" dirty="0"/>
              <a:t>Display Table Register value [ Gateways </a:t>
            </a:r>
            <a:r>
              <a:rPr lang="th-TH" dirty="0"/>
              <a:t>แสดง ค่า หลังจาก </a:t>
            </a:r>
            <a:r>
              <a:rPr lang="en-US" dirty="0"/>
              <a:t>covert </a:t>
            </a:r>
            <a:r>
              <a:rPr lang="th-TH" dirty="0"/>
              <a:t>เป็น </a:t>
            </a:r>
            <a:r>
              <a:rPr lang="en-US" dirty="0"/>
              <a:t>value ]</a:t>
            </a:r>
          </a:p>
          <a:p>
            <a:r>
              <a:rPr lang="en-US" dirty="0"/>
              <a:t>Display Dash Board </a:t>
            </a:r>
            <a:r>
              <a:rPr lang="th-TH" dirty="0"/>
              <a:t> </a:t>
            </a:r>
            <a:r>
              <a:rPr lang="en-US" dirty="0"/>
              <a:t>[ Gateways]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Gateways Log Event  [ Net work disconnect ,Error message ]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A58DB-AD45-D974-A31F-DF17C03B1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527" y="4518211"/>
            <a:ext cx="2922994" cy="10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2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31CB-4789-0BD5-1533-13D394D6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Network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8EA1-A70F-3004-BDFB-19ADB4823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Device ID [ string [32] ]</a:t>
            </a:r>
            <a:endParaRPr lang="th-TH" dirty="0"/>
          </a:p>
          <a:p>
            <a:r>
              <a:rPr lang="en-US" dirty="0"/>
              <a:t>Net work Mode  [Static IP , DHCP]</a:t>
            </a:r>
          </a:p>
          <a:p>
            <a:r>
              <a:rPr lang="en-US" dirty="0"/>
              <a:t>Static</a:t>
            </a:r>
          </a:p>
          <a:p>
            <a:pPr lvl="1"/>
            <a:r>
              <a:rPr lang="en-US" dirty="0"/>
              <a:t>Device IP </a:t>
            </a:r>
          </a:p>
          <a:p>
            <a:pPr lvl="1"/>
            <a:r>
              <a:rPr lang="en-US" dirty="0"/>
              <a:t>Subnet</a:t>
            </a:r>
          </a:p>
          <a:p>
            <a:pPr lvl="1"/>
            <a:r>
              <a:rPr lang="en-US" dirty="0"/>
              <a:t>Gateways IP</a:t>
            </a:r>
          </a:p>
          <a:p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SSID</a:t>
            </a:r>
          </a:p>
          <a:p>
            <a:pPr lvl="1"/>
            <a:r>
              <a:rPr lang="en-US" dirty="0"/>
              <a:t>Password</a:t>
            </a:r>
          </a:p>
          <a:p>
            <a:pPr lvl="1"/>
            <a:r>
              <a:rPr lang="en-US" dirty="0"/>
              <a:t>Scan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 MAC access [ </a:t>
            </a:r>
            <a:r>
              <a:rPr lang="th-TH" dirty="0"/>
              <a:t>กำหนด </a:t>
            </a:r>
            <a:r>
              <a:rPr lang="en-US" dirty="0"/>
              <a:t>mac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th-TH" dirty="0"/>
              <a:t>ในการเชื่อมต่อ 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mac </a:t>
            </a:r>
            <a:r>
              <a:rPr lang="th-TH" dirty="0"/>
              <a:t>นี้เท่านั้น</a:t>
            </a:r>
            <a:r>
              <a:rPr lang="en-US" dirty="0"/>
              <a:t>]</a:t>
            </a:r>
            <a:endParaRPr lang="th-TH" dirty="0"/>
          </a:p>
          <a:p>
            <a:r>
              <a:rPr lang="en-US" dirty="0"/>
              <a:t>NTP Server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1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2599-130C-0E6B-211E-FE88F204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9D9B-EDE1-9DCF-3C05-3407F7857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Server 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Server 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Protocol [ MQTT , MQTTS , WS]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MQTT Client ID [ set , random]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Keep alive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Certificate [server CA , client certificate ,client key] </a:t>
            </a:r>
          </a:p>
          <a:p>
            <a:pPr lvl="1"/>
            <a:r>
              <a:rPr lang="th-TH" dirty="0"/>
              <a:t>ทดสอบด้วยการ </a:t>
            </a:r>
            <a:r>
              <a:rPr lang="en-US" dirty="0"/>
              <a:t>generate </a:t>
            </a:r>
            <a:r>
              <a:rPr lang="th-TH" dirty="0"/>
              <a:t>ผ่าน </a:t>
            </a:r>
            <a:r>
              <a:rPr lang="en-US" dirty="0"/>
              <a:t>OpenSSL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Toppic</a:t>
            </a:r>
            <a:endParaRPr lang="en-US" dirty="0"/>
          </a:p>
          <a:p>
            <a:pPr lvl="1"/>
            <a:r>
              <a:rPr lang="en-US" dirty="0"/>
              <a:t>Subscription</a:t>
            </a:r>
          </a:p>
          <a:p>
            <a:pPr lvl="2"/>
            <a:r>
              <a:rPr lang="en-US" dirty="0"/>
              <a:t>Subscript name</a:t>
            </a:r>
            <a:r>
              <a:rPr lang="th-TH" dirty="0"/>
              <a:t> </a:t>
            </a:r>
            <a:r>
              <a:rPr lang="en-US" dirty="0"/>
              <a:t> ** </a:t>
            </a:r>
            <a:r>
              <a:rPr lang="th-TH" dirty="0"/>
              <a:t>สำหรับ </a:t>
            </a:r>
            <a:r>
              <a:rPr lang="en-US" dirty="0"/>
              <a:t> control output  format </a:t>
            </a:r>
            <a:r>
              <a:rPr lang="th-TH" dirty="0"/>
              <a:t>เป็น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**</a:t>
            </a:r>
          </a:p>
          <a:p>
            <a:pPr lvl="2"/>
            <a:r>
              <a:rPr lang="en-US" dirty="0"/>
              <a:t>QoS [0 , 1 , 2 ]</a:t>
            </a:r>
          </a:p>
          <a:p>
            <a:pPr lvl="1"/>
            <a:r>
              <a:rPr lang="en-US" dirty="0"/>
              <a:t>Publish</a:t>
            </a:r>
          </a:p>
          <a:p>
            <a:pPr lvl="2"/>
            <a:r>
              <a:rPr lang="en-US" dirty="0"/>
              <a:t>Publish name  </a:t>
            </a:r>
            <a:r>
              <a:rPr lang="th-TH" dirty="0"/>
              <a:t>เราจะ </a:t>
            </a:r>
            <a:r>
              <a:rPr lang="en-US" dirty="0"/>
              <a:t>Publish </a:t>
            </a:r>
            <a:r>
              <a:rPr lang="th-TH" dirty="0"/>
              <a:t>ค่าทั้งหมดผ่าน ไปยัง </a:t>
            </a:r>
            <a:r>
              <a:rPr lang="en-US" dirty="0"/>
              <a:t>topic </a:t>
            </a:r>
            <a:r>
              <a:rPr lang="th-TH" dirty="0"/>
              <a:t>นี้</a:t>
            </a:r>
            <a:endParaRPr lang="en-US" dirty="0"/>
          </a:p>
          <a:p>
            <a:pPr lvl="2"/>
            <a:r>
              <a:rPr lang="en-US" dirty="0"/>
              <a:t>Publish Rate [</a:t>
            </a:r>
            <a:r>
              <a:rPr lang="en-US" dirty="0" err="1"/>
              <a:t>ms</a:t>
            </a:r>
            <a:r>
              <a:rPr lang="en-US" dirty="0"/>
              <a:t>] [ 100 –  60000]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5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59CE-9D73-B924-DA9E-09A7E4A2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RS-485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B12A2-BEFE-8576-2475-029BAC792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648"/>
            <a:ext cx="4809565" cy="2071431"/>
          </a:xfrm>
        </p:spPr>
        <p:txBody>
          <a:bodyPr>
            <a:normAutofit fontScale="62500" lnSpcReduction="20000"/>
          </a:bodyPr>
          <a:lstStyle/>
          <a:p>
            <a:r>
              <a:rPr lang="en-US" sz="1800" dirty="0"/>
              <a:t>Communication</a:t>
            </a:r>
          </a:p>
          <a:p>
            <a:r>
              <a:rPr lang="en-US" sz="1800" dirty="0"/>
              <a:t>Mode  [ RTU,ASCII]</a:t>
            </a:r>
          </a:p>
          <a:p>
            <a:r>
              <a:rPr lang="en-US" sz="1800" dirty="0"/>
              <a:t>Band Rate [ 4800, 9600 , 19200 , 38400 , 57600 , 115200 ] </a:t>
            </a:r>
          </a:p>
          <a:p>
            <a:r>
              <a:rPr lang="en-US" sz="1800" dirty="0"/>
              <a:t>Parity bit [ None , Even , Odd ]</a:t>
            </a:r>
          </a:p>
          <a:p>
            <a:r>
              <a:rPr lang="en-US" sz="1800" dirty="0"/>
              <a:t>Stop bit [ 1 , 2 ] </a:t>
            </a:r>
          </a:p>
          <a:p>
            <a:r>
              <a:rPr lang="en-US" sz="1800" dirty="0"/>
              <a:t>Response Time Out (</a:t>
            </a:r>
            <a:r>
              <a:rPr lang="en-US" sz="1800" dirty="0" err="1"/>
              <a:t>ms</a:t>
            </a:r>
            <a:r>
              <a:rPr lang="en-US" sz="1800" dirty="0"/>
              <a:t>) [ 0 - 10000 ]</a:t>
            </a:r>
          </a:p>
          <a:p>
            <a:r>
              <a:rPr lang="en-US" sz="1800" dirty="0"/>
              <a:t>Delay Between Polls (</a:t>
            </a:r>
            <a:r>
              <a:rPr lang="en-US" sz="1800" dirty="0" err="1"/>
              <a:t>ms</a:t>
            </a:r>
            <a:r>
              <a:rPr lang="en-US" sz="1800" dirty="0"/>
              <a:t>) [ 0 - 10000 ]</a:t>
            </a:r>
          </a:p>
          <a:p>
            <a:r>
              <a:rPr lang="en-US" sz="1800" dirty="0"/>
              <a:t>Scan Rate [ 0 - 10000]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CB5D23-03D9-72E3-C50A-B4375D129541}"/>
              </a:ext>
            </a:extLst>
          </p:cNvPr>
          <p:cNvSpPr txBox="1">
            <a:spLocks/>
          </p:cNvSpPr>
          <p:nvPr/>
        </p:nvSpPr>
        <p:spPr>
          <a:xfrm>
            <a:off x="6732494" y="621763"/>
            <a:ext cx="4240306" cy="2807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Command</a:t>
            </a:r>
          </a:p>
          <a:p>
            <a:r>
              <a:rPr lang="en-US" sz="1800" dirty="0"/>
              <a:t>Protocol Type</a:t>
            </a:r>
          </a:p>
          <a:p>
            <a:r>
              <a:rPr lang="en-US" sz="1800" dirty="0"/>
              <a:t>Command Name Setting</a:t>
            </a:r>
          </a:p>
          <a:p>
            <a:r>
              <a:rPr lang="en-US" sz="1800" dirty="0"/>
              <a:t> Slave ID [ 0 – 255 ] </a:t>
            </a:r>
          </a:p>
          <a:p>
            <a:r>
              <a:rPr lang="en-US" sz="1800" dirty="0"/>
              <a:t>Function [ 0x01 , 0x02 ,  0x03 , 0x04]</a:t>
            </a:r>
            <a:br>
              <a:rPr lang="en-US" sz="1800" dirty="0"/>
            </a:br>
            <a:r>
              <a:rPr lang="en-US" sz="1200" dirty="0"/>
              <a:t>** read coil , read Input , Holding register , read Input register **  </a:t>
            </a:r>
          </a:p>
          <a:p>
            <a:r>
              <a:rPr lang="en-US" sz="1800" dirty="0"/>
              <a:t>Register Address [ 0-65535]</a:t>
            </a:r>
          </a:p>
          <a:p>
            <a:r>
              <a:rPr lang="en-US" sz="1800" dirty="0"/>
              <a:t>Length  [0 -255 ]</a:t>
            </a:r>
          </a:p>
          <a:p>
            <a:r>
              <a:rPr lang="en-US" sz="1800" dirty="0"/>
              <a:t>Write Command [ 0x06 , 0x10] </a:t>
            </a:r>
          </a:p>
          <a:p>
            <a:pPr lvl="1"/>
            <a:r>
              <a:rPr lang="en-US" sz="1400" dirty="0"/>
              <a:t>Write single register , Write multiple register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5B98D4-0E5F-3098-0C16-85B0D372A5DA}"/>
              </a:ext>
            </a:extLst>
          </p:cNvPr>
          <p:cNvSpPr txBox="1">
            <a:spLocks/>
          </p:cNvSpPr>
          <p:nvPr/>
        </p:nvSpPr>
        <p:spPr>
          <a:xfrm>
            <a:off x="838200" y="3968470"/>
            <a:ext cx="9247094" cy="264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Register</a:t>
            </a:r>
          </a:p>
          <a:p>
            <a:r>
              <a:rPr lang="en-US" sz="1800" dirty="0"/>
              <a:t>Register Name</a:t>
            </a:r>
          </a:p>
          <a:p>
            <a:r>
              <a:rPr lang="en-US" sz="1800" dirty="0"/>
              <a:t>Command ID</a:t>
            </a:r>
          </a:p>
          <a:p>
            <a:r>
              <a:rPr lang="en-US" sz="1800" dirty="0"/>
              <a:t>Command Register</a:t>
            </a:r>
          </a:p>
          <a:p>
            <a:r>
              <a:rPr lang="en-US" sz="1800" dirty="0"/>
              <a:t>Type [ s8 ,u8 , int16_t , uint16_t , int32_t , uint32_t ,uint64_t ,int64_t , float32 , double64 ]</a:t>
            </a:r>
          </a:p>
          <a:p>
            <a:r>
              <a:rPr lang="en-US" sz="1800" dirty="0"/>
              <a:t>Format [A , AB , BA , ABCD, CDAB ,ABCDEFGH , GHEFCDAB] [ </a:t>
            </a:r>
            <a:r>
              <a:rPr lang="th-TH" sz="1800" dirty="0"/>
              <a:t>สามารถ เลือกรูป แบบ </a:t>
            </a:r>
            <a:r>
              <a:rPr lang="en-US" sz="1800" dirty="0"/>
              <a:t>big endian </a:t>
            </a:r>
            <a:r>
              <a:rPr lang="th-TH" sz="1800" dirty="0"/>
              <a:t> </a:t>
            </a:r>
            <a:r>
              <a:rPr lang="en-US" sz="1800" dirty="0"/>
              <a:t>, little endian 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BE8E6-19B2-A4E9-82D7-096DF5E07F14}"/>
              </a:ext>
            </a:extLst>
          </p:cNvPr>
          <p:cNvSpPr/>
          <p:nvPr/>
        </p:nvSpPr>
        <p:spPr>
          <a:xfrm>
            <a:off x="591671" y="3890682"/>
            <a:ext cx="9932894" cy="288663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4EEF99-90BF-0CCB-9785-C4F482CC95D9}"/>
              </a:ext>
            </a:extLst>
          </p:cNvPr>
          <p:cNvSpPr/>
          <p:nvPr/>
        </p:nvSpPr>
        <p:spPr>
          <a:xfrm>
            <a:off x="6329082" y="484094"/>
            <a:ext cx="4984376" cy="315298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6E0B87-F6A4-DF1D-D73B-A703BDF47FF9}"/>
              </a:ext>
            </a:extLst>
          </p:cNvPr>
          <p:cNvSpPr/>
          <p:nvPr/>
        </p:nvSpPr>
        <p:spPr>
          <a:xfrm>
            <a:off x="681318" y="1362635"/>
            <a:ext cx="5284694" cy="244475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265</TotalTime>
  <Words>645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Angsana UPC</vt:lpstr>
      <vt:lpstr>Arial</vt:lpstr>
      <vt:lpstr>Calibri</vt:lpstr>
      <vt:lpstr>Calibri Light</vt:lpstr>
      <vt:lpstr>Office Theme</vt:lpstr>
      <vt:lpstr>RS-485 to MQTT</vt:lpstr>
      <vt:lpstr>RS-485 to MQTT</vt:lpstr>
      <vt:lpstr>RS-485 (Modbus RTU , Modbus ASCII ) to MQTT</vt:lpstr>
      <vt:lpstr>Mode Converter</vt:lpstr>
      <vt:lpstr>Mode Gateways </vt:lpstr>
      <vt:lpstr>Web Monitor</vt:lpstr>
      <vt:lpstr>Device Network Setting</vt:lpstr>
      <vt:lpstr>MQTT Setting</vt:lpstr>
      <vt:lpstr>RS-485 Setting</vt:lpstr>
      <vt:lpstr>Option for Service</vt:lpstr>
      <vt:lpstr>Hardware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RS-485 to MQTT</dc:title>
  <dc:creator>Tanong Piya-aromrat</dc:creator>
  <cp:lastModifiedBy>Tanong Piya-aromrat</cp:lastModifiedBy>
  <cp:revision>2</cp:revision>
  <dcterms:created xsi:type="dcterms:W3CDTF">2023-12-06T10:08:44Z</dcterms:created>
  <dcterms:modified xsi:type="dcterms:W3CDTF">2023-12-07T08:19:14Z</dcterms:modified>
</cp:coreProperties>
</file>