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-24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5B2-903F-754F-7C69-11937F69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E872A-462D-6E66-BB78-E94A9D671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C1B3-D00E-729F-BCD9-B2BAEDA5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295C-26AC-9F57-FB3C-7168F29C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7F40-0DAC-D511-84C5-E265879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47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95C-4632-B6A4-3FB9-74413B6D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AAE38-C198-961A-99E9-F33AA97B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1F76-8C7A-34D7-469A-F3483718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AE16-B29F-E0C0-8ECC-9992765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6662-4264-3B7A-79F5-E71AB1C1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94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686AE-BA3F-6B25-1252-DB1D3D8D9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03FEF-328B-8AED-9D40-F71D0D8C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B508-D091-8305-E7E9-BE299BF1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7363-3A98-0300-D9D6-49252AA1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B673-986B-CCD1-3345-2E618BC2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77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BDB-77D3-0E25-CC36-0A76190B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2D9-DE66-0DB6-2F26-C43EEFDC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89B5-FB03-9710-B14E-1FF42231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3FA9-2127-13E2-541A-377CD21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8564-2BE8-1FAC-DF73-1E3E0209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29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E3F3-088F-E309-6978-C85BB7B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0419-C64B-7C38-9105-B49F3E82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4DE7-11BF-EDF4-DE71-61504ED8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5E3A-4BA4-6527-8BD7-8E2F942F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0765-87D7-8233-4AE0-08C21FB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06BA-97C9-CA22-0726-7F81BFAC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99FD-E4B7-FE65-96DA-4359A188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D9F3-4C32-80BD-041E-DD08DBDA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24644-AA4E-443C-4C5B-94896946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C7B47-E753-2C6C-CD72-76A8EE2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8DE5-4022-E1C2-8847-55736BD1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7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363A-9C25-3910-07BC-835A82E8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4AE9-2AE2-827B-F28A-15B0AD42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E2C3-5B21-81EE-A199-D98A2B6C6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6EF61-1838-816A-4758-388540EF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6EE62-EE63-CBBB-8F82-149975D67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320CC-7CBA-190C-8362-559B71ED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BAF5A-5E14-A9AE-E5FB-8F612344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DA334-9613-7CCD-31B1-42F8B38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2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5268-3BE6-4DEC-B647-B8CED032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2BE4F-4A05-592B-EFA5-326247A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5FF4-1A83-7C86-6072-F7885B08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73869-4A26-9D2E-A2BC-0FE45F46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4F09D-1FBC-649F-92FF-5574B761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4CE54-6DFC-A596-25B5-F6AAD3D7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6E635-D5BA-B331-3485-1D76680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2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F39-6501-85C6-D899-B36D4DEF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B5E0-8082-C24A-61E8-5738827B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2B18-2EA6-1930-D821-D5A70349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8C230-9EAF-8284-95FA-E968124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8AA1-089D-3EE1-53C2-91FF6864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0A1D-9224-FC65-4E31-8894EEE7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8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CC3C-E2A6-76BB-974E-706B1AB0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15426-B5CC-9191-E2FC-AAE250622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F1C0D-3AE0-7DA1-C0E2-081550EF9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838A-25ED-477C-D5BC-BD3CE10F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C286A-6374-12A6-FF23-4AA5D037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CB6B-60E5-FDFE-C900-70C8BEEB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1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1DDBF-894C-3606-D096-04C8EC59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D796-A9BB-1197-B458-D4DB2805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A9C1-E63E-822E-BF68-00802A8E1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49D0-3359-4991-83E5-05EA475E7583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E74F-285F-E4C2-9138-757DD55E2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BA73-9C1E-DBB9-005E-4DAAB573A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0239-C247-4FD0-9455-0E39911D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C34-8A4B-6AF2-C068-704F0DFF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354286" cy="74998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Game of Trade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477DAD-7F59-0E39-7E1F-725B90ECD506}"/>
              </a:ext>
            </a:extLst>
          </p:cNvPr>
          <p:cNvCxnSpPr/>
          <p:nvPr/>
        </p:nvCxnSpPr>
        <p:spPr>
          <a:xfrm>
            <a:off x="4309368" y="2070564"/>
            <a:ext cx="0" cy="395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AE234-9490-2603-5D29-B7C3476E9E7D}"/>
              </a:ext>
            </a:extLst>
          </p:cNvPr>
          <p:cNvCxnSpPr/>
          <p:nvPr/>
        </p:nvCxnSpPr>
        <p:spPr>
          <a:xfrm>
            <a:off x="8702461" y="1872343"/>
            <a:ext cx="0" cy="395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9AD555-93C4-4CF7-E187-98B97D614DBB}"/>
              </a:ext>
            </a:extLst>
          </p:cNvPr>
          <p:cNvSpPr txBox="1"/>
          <p:nvPr/>
        </p:nvSpPr>
        <p:spPr>
          <a:xfrm>
            <a:off x="1613210" y="1992351"/>
            <a:ext cx="135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Streamlit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DA4FF-A1FB-8EC9-BE28-72A492405574}"/>
              </a:ext>
            </a:extLst>
          </p:cNvPr>
          <p:cNvSpPr txBox="1"/>
          <p:nvPr/>
        </p:nvSpPr>
        <p:spPr>
          <a:xfrm>
            <a:off x="5193016" y="1967673"/>
            <a:ext cx="5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  <a:r>
              <a:rPr lang="en-CA" dirty="0" err="1"/>
              <a:t>py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F226-3E74-A6B7-AB22-057359525761}"/>
              </a:ext>
            </a:extLst>
          </p:cNvPr>
          <p:cNvSpPr txBox="1"/>
          <p:nvPr/>
        </p:nvSpPr>
        <p:spPr>
          <a:xfrm>
            <a:off x="8987883" y="2070564"/>
            <a:ext cx="179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78E74-3097-63A9-22FD-ED32FB8BEDD2}"/>
              </a:ext>
            </a:extLst>
          </p:cNvPr>
          <p:cNvSpPr txBox="1"/>
          <p:nvPr/>
        </p:nvSpPr>
        <p:spPr>
          <a:xfrm>
            <a:off x="602166" y="2594517"/>
            <a:ext cx="3531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tickers</a:t>
            </a:r>
          </a:p>
          <a:p>
            <a:r>
              <a:rPr lang="en-CA" dirty="0"/>
              <a:t>Assemble portfolio – select weights</a:t>
            </a:r>
          </a:p>
          <a:p>
            <a:r>
              <a:rPr lang="en-CA" dirty="0"/>
              <a:t>Select simulation type</a:t>
            </a:r>
          </a:p>
          <a:p>
            <a:r>
              <a:rPr lang="en-CA" dirty="0"/>
              <a:t>Select output type</a:t>
            </a:r>
          </a:p>
          <a:p>
            <a:r>
              <a:rPr lang="en-CA" dirty="0"/>
              <a:t>Select trade algo</a:t>
            </a:r>
          </a:p>
          <a:p>
            <a:endParaRPr lang="en-CA" dirty="0"/>
          </a:p>
          <a:p>
            <a:r>
              <a:rPr lang="en-CA" dirty="0"/>
              <a:t>Require Ethereum account</a:t>
            </a:r>
          </a:p>
          <a:p>
            <a:r>
              <a:rPr lang="en-CA" dirty="0"/>
              <a:t>Submit paper trade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674-0986-569E-E53D-2D9555DC6AAB}"/>
              </a:ext>
            </a:extLst>
          </p:cNvPr>
          <p:cNvSpPr txBox="1"/>
          <p:nvPr/>
        </p:nvSpPr>
        <p:spPr>
          <a:xfrm>
            <a:off x="4639461" y="2594517"/>
            <a:ext cx="3725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Get historical data</a:t>
            </a:r>
          </a:p>
          <a:p>
            <a:r>
              <a:rPr lang="en-CA" dirty="0"/>
              <a:t>Optimal weights</a:t>
            </a:r>
          </a:p>
          <a:p>
            <a:r>
              <a:rPr lang="en-CA" dirty="0" err="1"/>
              <a:t>Shapie</a:t>
            </a:r>
            <a:r>
              <a:rPr lang="en-CA" dirty="0"/>
              <a:t> ratio</a:t>
            </a:r>
          </a:p>
          <a:p>
            <a:r>
              <a:rPr lang="en-CA" dirty="0"/>
              <a:t>Monte Carlo Sim</a:t>
            </a:r>
          </a:p>
          <a:p>
            <a:r>
              <a:rPr lang="en-CA" dirty="0"/>
              <a:t>Simple Moving Average</a:t>
            </a:r>
          </a:p>
          <a:p>
            <a:r>
              <a:rPr lang="en-CA" dirty="0"/>
              <a:t>LSTM + Simple Momentum</a:t>
            </a:r>
          </a:p>
          <a:p>
            <a:r>
              <a:rPr lang="en-CA" dirty="0"/>
              <a:t>SVM + Simple Momentum</a:t>
            </a:r>
          </a:p>
          <a:p>
            <a:r>
              <a:rPr lang="en-CA" dirty="0" err="1"/>
              <a:t>Unsup</a:t>
            </a:r>
            <a:r>
              <a:rPr lang="en-CA" dirty="0"/>
              <a:t>-ML + Simple Momentum</a:t>
            </a:r>
          </a:p>
          <a:p>
            <a:r>
              <a:rPr lang="en-CA" dirty="0"/>
              <a:t>Random Forest + Simple Momentum</a:t>
            </a:r>
          </a:p>
          <a:p>
            <a:r>
              <a:rPr lang="en-CA" dirty="0"/>
              <a:t>Web3</a:t>
            </a:r>
          </a:p>
          <a:p>
            <a:r>
              <a:rPr lang="en-CA" dirty="0"/>
              <a:t>Paper trade</a:t>
            </a:r>
          </a:p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88342-5EA0-D63E-41A2-561D14384E1A}"/>
              </a:ext>
            </a:extLst>
          </p:cNvPr>
          <p:cNvSpPr txBox="1"/>
          <p:nvPr/>
        </p:nvSpPr>
        <p:spPr>
          <a:xfrm>
            <a:off x="8934140" y="2609210"/>
            <a:ext cx="2655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Alpaca</a:t>
            </a:r>
          </a:p>
          <a:p>
            <a:r>
              <a:rPr lang="en-CA" dirty="0"/>
              <a:t>Fred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Ganash</a:t>
            </a:r>
            <a:r>
              <a:rPr lang="en-CA" dirty="0"/>
              <a:t>?</a:t>
            </a:r>
          </a:p>
          <a:p>
            <a:endParaRPr lang="en-CA"/>
          </a:p>
          <a:p>
            <a:r>
              <a:rPr lang="en-CA"/>
              <a:t>PostgreSql</a:t>
            </a:r>
            <a:endParaRPr lang="en-C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C7BBCE-1A61-D5C2-2F05-C3584FFBA1AE}"/>
              </a:ext>
            </a:extLst>
          </p:cNvPr>
          <p:cNvCxnSpPr/>
          <p:nvPr/>
        </p:nvCxnSpPr>
        <p:spPr>
          <a:xfrm>
            <a:off x="426182" y="5673777"/>
            <a:ext cx="11258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0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 of Trade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Trade</dc:title>
  <dc:creator>Kala Pi</dc:creator>
  <cp:lastModifiedBy>Kala Pi</cp:lastModifiedBy>
  <cp:revision>2</cp:revision>
  <dcterms:created xsi:type="dcterms:W3CDTF">2023-10-02T17:04:26Z</dcterms:created>
  <dcterms:modified xsi:type="dcterms:W3CDTF">2023-10-02T17:56:08Z</dcterms:modified>
</cp:coreProperties>
</file>