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Metadata/LabelInfo.xml" ContentType="application/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2.xml" ContentType="application/xml"/>
  <Override PartName="/customXml/itemProps1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theme/theme9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56.xml.rels" ContentType="application/vnd.openxmlformats-package.relationships+xml"/>
  <Override PartName="/ppt/slideLayouts/slideLayout14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</p:sldMasterIdLst>
  <p:notesMasterIdLst>
    <p:notesMasterId r:id="rId15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notesMaster" Target="notesMasters/notesMaster1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slide" Target="slides/slide12.xml"/><Relationship Id="rId28" Type="http://schemas.openxmlformats.org/officeDocument/2006/relationships/slide" Target="slides/slide13.xml"/><Relationship Id="rId29" Type="http://schemas.openxmlformats.org/officeDocument/2006/relationships/slide" Target="slides/slide14.xml"/><Relationship Id="rId30" Type="http://schemas.openxmlformats.org/officeDocument/2006/relationships/slide" Target="slides/slide15.xml"/><Relationship Id="rId31" Type="http://schemas.openxmlformats.org/officeDocument/2006/relationships/slide" Target="slides/slide16.xml"/><Relationship Id="rId32" Type="http://schemas.openxmlformats.org/officeDocument/2006/relationships/slide" Target="slides/slide17.xml"/><Relationship Id="rId33" Type="http://schemas.openxmlformats.org/officeDocument/2006/relationships/slide" Target="slides/slide18.xml"/><Relationship Id="rId34" Type="http://schemas.openxmlformats.org/officeDocument/2006/relationships/slide" Target="slides/slide19.xml"/><Relationship Id="rId35" Type="http://schemas.openxmlformats.org/officeDocument/2006/relationships/slide" Target="slides/slide20.xml"/><Relationship Id="rId36" Type="http://schemas.openxmlformats.org/officeDocument/2006/relationships/slide" Target="slides/slide21.xml"/><Relationship Id="rId37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move the slide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l-GR" sz="2000" spc="-1" strike="noStrike">
                <a:latin typeface="Arial"/>
              </a:rPr>
              <a:t>Click to edit the notes format</a:t>
            </a:r>
            <a:endParaRPr b="0" lang="el-GR" sz="2000" spc="-1" strike="noStrike"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l-GR" sz="1400" spc="-1" strike="noStrike">
                <a:latin typeface="Times New Roman"/>
              </a:rPr>
              <a:t>&lt;header&gt;</a:t>
            </a:r>
            <a:endParaRPr b="0" lang="el-GR" sz="1400" spc="-1" strike="noStrike">
              <a:latin typeface="Times New Roman"/>
            </a:endParaRPr>
          </a:p>
        </p:txBody>
      </p:sp>
      <p:sp>
        <p:nvSpPr>
          <p:cNvPr id="53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l-GR" sz="1400" spc="-1" strike="noStrike">
                <a:latin typeface="Times New Roman"/>
              </a:rPr>
              <a:t>&lt;date/time&gt;</a:t>
            </a:r>
            <a:endParaRPr b="0" lang="el-GR" sz="1400" spc="-1" strike="noStrike">
              <a:latin typeface="Times New Roman"/>
            </a:endParaRPr>
          </a:p>
        </p:txBody>
      </p:sp>
      <p:sp>
        <p:nvSpPr>
          <p:cNvPr id="53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l-GR" sz="1400" spc="-1" strike="noStrike">
                <a:latin typeface="Times New Roman"/>
              </a:rPr>
              <a:t>&lt;footer&gt;</a:t>
            </a:r>
            <a:endParaRPr b="0" lang="el-GR" sz="1400" spc="-1" strike="noStrike">
              <a:latin typeface="Times New Roman"/>
            </a:endParaRPr>
          </a:p>
        </p:txBody>
      </p:sp>
      <p:sp>
        <p:nvSpPr>
          <p:cNvPr id="53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80000DF-7BFC-4808-8E11-F6D50C4D3675}" type="slidenum">
              <a:rPr b="0" lang="el-GR" sz="1400" spc="-1" strike="noStrike">
                <a:latin typeface="Times New Roman"/>
              </a:rPr>
              <a:t>&lt;number&gt;</a:t>
            </a:fld>
            <a:endParaRPr b="0" lang="el-G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l-GR" sz="2000" spc="-1" strike="noStrike">
              <a:latin typeface="Arial"/>
            </a:endParaRPr>
          </a:p>
        </p:txBody>
      </p:sp>
      <p:sp>
        <p:nvSpPr>
          <p:cNvPr id="58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2D718DE-57D8-426D-8C92-E2F2F4D26CD7}" type="slidenum">
              <a:rPr b="0" lang="el-GR" sz="1200" spc="-1" strike="noStrike">
                <a:latin typeface="Times New Roman"/>
              </a:rPr>
              <a:t>&lt;number&gt;</a:t>
            </a:fld>
            <a:endParaRPr b="0" lang="el-GR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l-GR" sz="2000" spc="-1" strike="noStrike">
              <a:latin typeface="Arial"/>
            </a:endParaRPr>
          </a:p>
        </p:txBody>
      </p:sp>
      <p:sp>
        <p:nvSpPr>
          <p:cNvPr id="61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E0A43F2-53B7-4F52-BCD2-342BABA10D57}" type="slidenum">
              <a:rPr b="0" lang="el-GR" sz="1200" spc="-1" strike="noStrike">
                <a:latin typeface="Times New Roman"/>
              </a:rPr>
              <a:t>&lt;number&gt;</a:t>
            </a:fld>
            <a:endParaRPr b="0" lang="el-GR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l-GR" sz="2000" spc="-1" strike="noStrike">
              <a:latin typeface="Arial"/>
            </a:endParaRPr>
          </a:p>
        </p:txBody>
      </p:sp>
      <p:sp>
        <p:nvSpPr>
          <p:cNvPr id="61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DF34422-0C5A-4F01-BD83-5DD2FB16A4B8}" type="slidenum">
              <a:rPr b="0" lang="el-GR" sz="1200" spc="-1" strike="noStrike">
                <a:latin typeface="Times New Roman"/>
              </a:rPr>
              <a:t>&lt;number&gt;</a:t>
            </a:fld>
            <a:endParaRPr b="0" lang="el-GR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l-GR" sz="2000" spc="-1" strike="noStrike">
              <a:latin typeface="Arial"/>
            </a:endParaRPr>
          </a:p>
        </p:txBody>
      </p:sp>
      <p:sp>
        <p:nvSpPr>
          <p:cNvPr id="62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43849F5-D731-435D-82C6-FACCF6FA1A56}" type="slidenum">
              <a:rPr b="0" lang="el-GR" sz="1200" spc="-1" strike="noStrike">
                <a:latin typeface="Times New Roman"/>
              </a:rPr>
              <a:t>&lt;number&gt;</a:t>
            </a:fld>
            <a:endParaRPr b="0" lang="el-GR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l-GR" sz="2000" spc="-1" strike="noStrike">
              <a:latin typeface="Arial"/>
            </a:endParaRPr>
          </a:p>
        </p:txBody>
      </p:sp>
      <p:sp>
        <p:nvSpPr>
          <p:cNvPr id="62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3DBBC5B-4607-4D6C-942F-6E3BD99E633F}" type="slidenum">
              <a:rPr b="0" lang="el-GR" sz="1200" spc="-1" strike="noStrike">
                <a:latin typeface="Times New Roman"/>
              </a:rPr>
              <a:t>&lt;number&gt;</a:t>
            </a:fld>
            <a:endParaRPr b="0" lang="el-GR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l-GR" sz="2000" spc="-1" strike="noStrike">
              <a:latin typeface="Arial"/>
            </a:endParaRPr>
          </a:p>
        </p:txBody>
      </p:sp>
      <p:sp>
        <p:nvSpPr>
          <p:cNvPr id="62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B64FB26-F735-44D3-8B83-AB3277F28FE8}" type="slidenum">
              <a:rPr b="0" lang="el-GR" sz="1200" spc="-1" strike="noStrike">
                <a:latin typeface="Times New Roman"/>
              </a:rPr>
              <a:t>&lt;number&gt;</a:t>
            </a:fld>
            <a:endParaRPr b="0" lang="el-GR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l-GR" sz="2000" spc="-1" strike="noStrike">
              <a:latin typeface="Arial"/>
            </a:endParaRPr>
          </a:p>
        </p:txBody>
      </p:sp>
      <p:sp>
        <p:nvSpPr>
          <p:cNvPr id="6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47E8DA5-29F3-4762-93A6-0AD43C700C45}" type="slidenum">
              <a:rPr b="0" lang="el-GR" sz="1200" spc="-1" strike="noStrike">
                <a:latin typeface="Times New Roman"/>
              </a:rPr>
              <a:t>&lt;number&gt;</a:t>
            </a:fld>
            <a:endParaRPr b="0" lang="el-GR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l-GR" sz="2000" spc="-1" strike="noStrike">
              <a:latin typeface="Arial"/>
            </a:endParaRPr>
          </a:p>
        </p:txBody>
      </p:sp>
      <p:sp>
        <p:nvSpPr>
          <p:cNvPr id="63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1F9415A-480F-4125-A984-8ADBB1D97B95}" type="slidenum">
              <a:rPr b="0" lang="el-GR" sz="1200" spc="-1" strike="noStrike">
                <a:latin typeface="Times New Roman"/>
              </a:rPr>
              <a:t>&lt;number&gt;</a:t>
            </a:fld>
            <a:endParaRPr b="0" lang="el-GR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l-GR" sz="2000" spc="-1" strike="noStrike">
              <a:latin typeface="Arial"/>
            </a:endParaRPr>
          </a:p>
        </p:txBody>
      </p:sp>
      <p:sp>
        <p:nvSpPr>
          <p:cNvPr id="63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D4B50BA-BD11-4300-9348-A76F92DA4212}" type="slidenum">
              <a:rPr b="0" lang="el-GR" sz="1200" spc="-1" strike="noStrike">
                <a:latin typeface="Times New Roman"/>
              </a:rPr>
              <a:t>&lt;number&gt;</a:t>
            </a:fld>
            <a:endParaRPr b="0" lang="el-GR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l-GR" sz="2000" spc="-1" strike="noStrike">
              <a:latin typeface="Arial"/>
            </a:endParaRPr>
          </a:p>
        </p:txBody>
      </p:sp>
      <p:sp>
        <p:nvSpPr>
          <p:cNvPr id="63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7FA179F-5731-439B-8138-D5D9D32B2F17}" type="slidenum">
              <a:rPr b="0" lang="el-GR" sz="1200" spc="-1" strike="noStrike">
                <a:latin typeface="Times New Roman"/>
              </a:rPr>
              <a:t>&lt;number&gt;</a:t>
            </a:fld>
            <a:endParaRPr b="0" lang="el-GR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l-GR" sz="2000" spc="-1" strike="noStrike">
              <a:latin typeface="Arial"/>
            </a:endParaRPr>
          </a:p>
        </p:txBody>
      </p:sp>
      <p:sp>
        <p:nvSpPr>
          <p:cNvPr id="6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E25FA76-E498-4688-8413-D39688423B93}" type="slidenum">
              <a:rPr b="0" lang="el-GR" sz="1200" spc="-1" strike="noStrike">
                <a:latin typeface="Times New Roman"/>
              </a:rPr>
              <a:t>&lt;number&gt;</a:t>
            </a:fld>
            <a:endParaRPr b="0" lang="el-GR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l-GR" sz="2000" spc="-1" strike="noStrike">
              <a:latin typeface="Arial"/>
            </a:endParaRPr>
          </a:p>
        </p:txBody>
      </p:sp>
      <p:sp>
        <p:nvSpPr>
          <p:cNvPr id="59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BA0DCBD-626E-446C-AEDA-42763AA1467E}" type="slidenum">
              <a:rPr b="0" lang="el-GR" sz="1200" spc="-1" strike="noStrike">
                <a:latin typeface="Times New Roman"/>
              </a:rPr>
              <a:t>&lt;number&gt;</a:t>
            </a:fld>
            <a:endParaRPr b="0" lang="el-GR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l-GR" sz="2000" spc="-1" strike="noStrike">
              <a:latin typeface="Arial"/>
            </a:endParaRPr>
          </a:p>
        </p:txBody>
      </p:sp>
      <p:sp>
        <p:nvSpPr>
          <p:cNvPr id="6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0D5B55A-813F-4E86-A297-1969F7F9944B}" type="slidenum">
              <a:rPr b="0" lang="el-GR" sz="1200" spc="-1" strike="noStrike">
                <a:latin typeface="Times New Roman"/>
              </a:rPr>
              <a:t>&lt;number&gt;</a:t>
            </a:fld>
            <a:endParaRPr b="0" lang="el-GR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l-GR" sz="2000" spc="-1" strike="noStrike">
              <a:latin typeface="Arial"/>
            </a:endParaRPr>
          </a:p>
        </p:txBody>
      </p:sp>
      <p:sp>
        <p:nvSpPr>
          <p:cNvPr id="64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3AE9133-9886-461E-8B0C-09A180A03C1F}" type="slidenum">
              <a:rPr b="0" lang="el-GR" sz="1200" spc="-1" strike="noStrike">
                <a:latin typeface="Times New Roman"/>
              </a:rPr>
              <a:t>&lt;number&gt;</a:t>
            </a:fld>
            <a:endParaRPr b="0" lang="el-GR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l-GR" sz="2000" spc="-1" strike="noStrike">
              <a:latin typeface="Arial"/>
            </a:endParaRPr>
          </a:p>
        </p:txBody>
      </p:sp>
      <p:sp>
        <p:nvSpPr>
          <p:cNvPr id="6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9FE287E-8B31-4D27-B81B-EFC8865AC96E}" type="slidenum">
              <a:rPr b="0" lang="el-GR" sz="1200" spc="-1" strike="noStrike">
                <a:latin typeface="Times New Roman"/>
              </a:rPr>
              <a:t>&lt;number&gt;</a:t>
            </a:fld>
            <a:endParaRPr b="0" lang="el-G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l-GR" sz="2000" spc="-1" strike="noStrike">
              <a:latin typeface="Arial"/>
            </a:endParaRPr>
          </a:p>
        </p:txBody>
      </p:sp>
      <p:sp>
        <p:nvSpPr>
          <p:cNvPr id="59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9A642C1-A5F1-4C52-BF49-D27A15C9F2AB}" type="slidenum">
              <a:rPr b="0" lang="el-GR" sz="1200" spc="-1" strike="noStrike">
                <a:latin typeface="Times New Roman"/>
              </a:rPr>
              <a:t>&lt;number&gt;</a:t>
            </a:fld>
            <a:endParaRPr b="0" lang="el-GR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l-GR" sz="2000" spc="-1" strike="noStrike">
              <a:latin typeface="Arial"/>
            </a:endParaRPr>
          </a:p>
        </p:txBody>
      </p:sp>
      <p:sp>
        <p:nvSpPr>
          <p:cNvPr id="59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E82B99C-0560-42D5-82C6-C2BFCFF084A4}" type="slidenum">
              <a:rPr b="0" lang="el-GR" sz="1200" spc="-1" strike="noStrike">
                <a:latin typeface="Times New Roman"/>
              </a:rPr>
              <a:t>&lt;number&gt;</a:t>
            </a:fld>
            <a:endParaRPr b="0" lang="el-GR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l-GR" sz="2000" spc="-1" strike="noStrike">
              <a:latin typeface="Arial"/>
            </a:endParaRPr>
          </a:p>
        </p:txBody>
      </p:sp>
      <p:sp>
        <p:nvSpPr>
          <p:cNvPr id="59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94AC029-5199-43E9-AD4C-8771B77336D3}" type="slidenum">
              <a:rPr b="0" lang="el-GR" sz="1200" spc="-1" strike="noStrike">
                <a:latin typeface="Times New Roman"/>
              </a:rPr>
              <a:t>&lt;number&gt;</a:t>
            </a:fld>
            <a:endParaRPr b="0" lang="el-GR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l-GR" sz="2000" spc="-1" strike="noStrike">
              <a:latin typeface="Arial"/>
            </a:endParaRPr>
          </a:p>
        </p:txBody>
      </p:sp>
      <p:sp>
        <p:nvSpPr>
          <p:cNvPr id="60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DD3EC8E-856A-44F2-9AB5-AC5714CF94F8}" type="slidenum">
              <a:rPr b="0" lang="el-GR" sz="1200" spc="-1" strike="noStrike">
                <a:latin typeface="Times New Roman"/>
              </a:rPr>
              <a:t>&lt;number&gt;</a:t>
            </a:fld>
            <a:endParaRPr b="0" lang="el-GR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l-GR" sz="2000" spc="-1" strike="noStrike">
              <a:latin typeface="Arial"/>
            </a:endParaRPr>
          </a:p>
        </p:txBody>
      </p:sp>
      <p:sp>
        <p:nvSpPr>
          <p:cNvPr id="60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1D68B92-6F89-4D27-BAB0-554216CEA4CF}" type="slidenum">
              <a:rPr b="0" lang="el-GR" sz="1200" spc="-1" strike="noStrike">
                <a:latin typeface="Times New Roman"/>
              </a:rPr>
              <a:t>&lt;number&gt;</a:t>
            </a:fld>
            <a:endParaRPr b="0" lang="el-GR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l-GR" sz="2000" spc="-1" strike="noStrike">
              <a:latin typeface="Arial"/>
            </a:endParaRPr>
          </a:p>
        </p:txBody>
      </p:sp>
      <p:sp>
        <p:nvSpPr>
          <p:cNvPr id="60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9F2DE9A-C346-41F0-B63D-259AC7AEFAF4}" type="slidenum">
              <a:rPr b="0" lang="el-GR" sz="1200" spc="-1" strike="noStrike">
                <a:latin typeface="Times New Roman"/>
              </a:rPr>
              <a:t>&lt;number&gt;</a:t>
            </a:fld>
            <a:endParaRPr b="0" lang="el-GR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l-GR" sz="2000" spc="-1" strike="noStrike">
              <a:latin typeface="Arial"/>
            </a:endParaRPr>
          </a:p>
        </p:txBody>
      </p:sp>
      <p:sp>
        <p:nvSpPr>
          <p:cNvPr id="61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8288F88-F7DE-47F0-823B-9D25FEACC12A}" type="slidenum">
              <a:rPr b="0" lang="el-GR" sz="1200" spc="-1" strike="noStrike">
                <a:latin typeface="Times New Roman"/>
              </a:rPr>
              <a:t>&lt;number&gt;</a:t>
            </a:fld>
            <a:endParaRPr b="0" lang="el-G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362592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41680" y="4404600"/>
            <a:ext cx="362592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ubTitle"/>
          </p:nvPr>
        </p:nvSpPr>
        <p:spPr>
          <a:xfrm>
            <a:off x="529920" y="571320"/>
            <a:ext cx="11117880" cy="5349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84168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270000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841680" y="4404600"/>
            <a:ext cx="362592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362592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841680" y="4404600"/>
            <a:ext cx="362592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84168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9" name="PlaceHolder 5"/>
          <p:cNvSpPr>
            <a:spLocks noGrp="1"/>
          </p:cNvSpPr>
          <p:nvPr>
            <p:ph type="body"/>
          </p:nvPr>
        </p:nvSpPr>
        <p:spPr>
          <a:xfrm>
            <a:off x="270000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2067840" y="246096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3294000" y="246096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 type="body"/>
          </p:nvPr>
        </p:nvSpPr>
        <p:spPr>
          <a:xfrm>
            <a:off x="841680" y="440460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5" name="PlaceHolder 6"/>
          <p:cNvSpPr>
            <a:spLocks noGrp="1"/>
          </p:cNvSpPr>
          <p:nvPr>
            <p:ph type="body"/>
          </p:nvPr>
        </p:nvSpPr>
        <p:spPr>
          <a:xfrm>
            <a:off x="2067840" y="440460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6" name="PlaceHolder 7"/>
          <p:cNvSpPr>
            <a:spLocks noGrp="1"/>
          </p:cNvSpPr>
          <p:nvPr>
            <p:ph type="body"/>
          </p:nvPr>
        </p:nvSpPr>
        <p:spPr>
          <a:xfrm>
            <a:off x="3294000" y="440460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4168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70000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subTitle"/>
          </p:nvPr>
        </p:nvSpPr>
        <p:spPr>
          <a:xfrm>
            <a:off x="841680" y="2460960"/>
            <a:ext cx="3625920" cy="372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362592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ubTitle"/>
          </p:nvPr>
        </p:nvSpPr>
        <p:spPr>
          <a:xfrm>
            <a:off x="529920" y="571320"/>
            <a:ext cx="11117880" cy="5349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84168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body"/>
          </p:nvPr>
        </p:nvSpPr>
        <p:spPr>
          <a:xfrm>
            <a:off x="270000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841680" y="4404600"/>
            <a:ext cx="362592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362592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841680" y="4404600"/>
            <a:ext cx="362592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84168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9" name="PlaceHolder 5"/>
          <p:cNvSpPr>
            <a:spLocks noGrp="1"/>
          </p:cNvSpPr>
          <p:nvPr>
            <p:ph type="body"/>
          </p:nvPr>
        </p:nvSpPr>
        <p:spPr>
          <a:xfrm>
            <a:off x="270000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067840" y="246096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294000" y="246096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41680" y="440460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2067840" y="440460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3294000" y="440460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2067840" y="246096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 type="body"/>
          </p:nvPr>
        </p:nvSpPr>
        <p:spPr>
          <a:xfrm>
            <a:off x="3294000" y="246096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4" name="PlaceHolder 5"/>
          <p:cNvSpPr>
            <a:spLocks noGrp="1"/>
          </p:cNvSpPr>
          <p:nvPr>
            <p:ph type="body"/>
          </p:nvPr>
        </p:nvSpPr>
        <p:spPr>
          <a:xfrm>
            <a:off x="841680" y="440460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5" name="PlaceHolder 6"/>
          <p:cNvSpPr>
            <a:spLocks noGrp="1"/>
          </p:cNvSpPr>
          <p:nvPr>
            <p:ph type="body"/>
          </p:nvPr>
        </p:nvSpPr>
        <p:spPr>
          <a:xfrm>
            <a:off x="2067840" y="440460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6" name="PlaceHolder 7"/>
          <p:cNvSpPr>
            <a:spLocks noGrp="1"/>
          </p:cNvSpPr>
          <p:nvPr>
            <p:ph type="body"/>
          </p:nvPr>
        </p:nvSpPr>
        <p:spPr>
          <a:xfrm>
            <a:off x="3294000" y="440460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subTitle"/>
          </p:nvPr>
        </p:nvSpPr>
        <p:spPr>
          <a:xfrm>
            <a:off x="841680" y="2460960"/>
            <a:ext cx="3625920" cy="372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362592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ubTitle"/>
          </p:nvPr>
        </p:nvSpPr>
        <p:spPr>
          <a:xfrm>
            <a:off x="529920" y="571320"/>
            <a:ext cx="11117880" cy="5349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 type="body"/>
          </p:nvPr>
        </p:nvSpPr>
        <p:spPr>
          <a:xfrm>
            <a:off x="84168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9" name="PlaceHolder 4"/>
          <p:cNvSpPr>
            <a:spLocks noGrp="1"/>
          </p:cNvSpPr>
          <p:nvPr>
            <p:ph type="body"/>
          </p:nvPr>
        </p:nvSpPr>
        <p:spPr>
          <a:xfrm>
            <a:off x="270000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841680" y="4404600"/>
            <a:ext cx="362592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362592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body"/>
          </p:nvPr>
        </p:nvSpPr>
        <p:spPr>
          <a:xfrm>
            <a:off x="841680" y="4404600"/>
            <a:ext cx="362592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 type="body"/>
          </p:nvPr>
        </p:nvSpPr>
        <p:spPr>
          <a:xfrm>
            <a:off x="84168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1" name="PlaceHolder 5"/>
          <p:cNvSpPr>
            <a:spLocks noGrp="1"/>
          </p:cNvSpPr>
          <p:nvPr>
            <p:ph type="body"/>
          </p:nvPr>
        </p:nvSpPr>
        <p:spPr>
          <a:xfrm>
            <a:off x="270000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body"/>
          </p:nvPr>
        </p:nvSpPr>
        <p:spPr>
          <a:xfrm>
            <a:off x="2067840" y="246096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 type="body"/>
          </p:nvPr>
        </p:nvSpPr>
        <p:spPr>
          <a:xfrm>
            <a:off x="3294000" y="246096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6" name="PlaceHolder 5"/>
          <p:cNvSpPr>
            <a:spLocks noGrp="1"/>
          </p:cNvSpPr>
          <p:nvPr>
            <p:ph type="body"/>
          </p:nvPr>
        </p:nvSpPr>
        <p:spPr>
          <a:xfrm>
            <a:off x="841680" y="440460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7" name="PlaceHolder 6"/>
          <p:cNvSpPr>
            <a:spLocks noGrp="1"/>
          </p:cNvSpPr>
          <p:nvPr>
            <p:ph type="body"/>
          </p:nvPr>
        </p:nvSpPr>
        <p:spPr>
          <a:xfrm>
            <a:off x="2067840" y="440460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8" name="PlaceHolder 7"/>
          <p:cNvSpPr>
            <a:spLocks noGrp="1"/>
          </p:cNvSpPr>
          <p:nvPr>
            <p:ph type="body"/>
          </p:nvPr>
        </p:nvSpPr>
        <p:spPr>
          <a:xfrm>
            <a:off x="3294000" y="440460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subTitle"/>
          </p:nvPr>
        </p:nvSpPr>
        <p:spPr>
          <a:xfrm>
            <a:off x="841680" y="2460960"/>
            <a:ext cx="3625920" cy="372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362592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ubTitle"/>
          </p:nvPr>
        </p:nvSpPr>
        <p:spPr>
          <a:xfrm>
            <a:off x="529920" y="571320"/>
            <a:ext cx="11117880" cy="5349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84168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41680" y="2460960"/>
            <a:ext cx="3625920" cy="372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270000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75" name="PlaceHolder 4"/>
          <p:cNvSpPr>
            <a:spLocks noGrp="1"/>
          </p:cNvSpPr>
          <p:nvPr>
            <p:ph type="body"/>
          </p:nvPr>
        </p:nvSpPr>
        <p:spPr>
          <a:xfrm>
            <a:off x="841680" y="4404600"/>
            <a:ext cx="362592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362592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body"/>
          </p:nvPr>
        </p:nvSpPr>
        <p:spPr>
          <a:xfrm>
            <a:off x="841680" y="4404600"/>
            <a:ext cx="362592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82" name="PlaceHolder 4"/>
          <p:cNvSpPr>
            <a:spLocks noGrp="1"/>
          </p:cNvSpPr>
          <p:nvPr>
            <p:ph type="body"/>
          </p:nvPr>
        </p:nvSpPr>
        <p:spPr>
          <a:xfrm>
            <a:off x="84168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83" name="PlaceHolder 5"/>
          <p:cNvSpPr>
            <a:spLocks noGrp="1"/>
          </p:cNvSpPr>
          <p:nvPr>
            <p:ph type="body"/>
          </p:nvPr>
        </p:nvSpPr>
        <p:spPr>
          <a:xfrm>
            <a:off x="270000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body"/>
          </p:nvPr>
        </p:nvSpPr>
        <p:spPr>
          <a:xfrm>
            <a:off x="2067840" y="246096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 type="body"/>
          </p:nvPr>
        </p:nvSpPr>
        <p:spPr>
          <a:xfrm>
            <a:off x="3294000" y="246096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88" name="PlaceHolder 5"/>
          <p:cNvSpPr>
            <a:spLocks noGrp="1"/>
          </p:cNvSpPr>
          <p:nvPr>
            <p:ph type="body"/>
          </p:nvPr>
        </p:nvSpPr>
        <p:spPr>
          <a:xfrm>
            <a:off x="841680" y="440460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89" name="PlaceHolder 6"/>
          <p:cNvSpPr>
            <a:spLocks noGrp="1"/>
          </p:cNvSpPr>
          <p:nvPr>
            <p:ph type="body"/>
          </p:nvPr>
        </p:nvSpPr>
        <p:spPr>
          <a:xfrm>
            <a:off x="2067840" y="440460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0" name="PlaceHolder 7"/>
          <p:cNvSpPr>
            <a:spLocks noGrp="1"/>
          </p:cNvSpPr>
          <p:nvPr>
            <p:ph type="body"/>
          </p:nvPr>
        </p:nvSpPr>
        <p:spPr>
          <a:xfrm>
            <a:off x="3294000" y="440460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subTitle"/>
          </p:nvPr>
        </p:nvSpPr>
        <p:spPr>
          <a:xfrm>
            <a:off x="841680" y="2460960"/>
            <a:ext cx="3625920" cy="372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362592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362592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subTitle"/>
          </p:nvPr>
        </p:nvSpPr>
        <p:spPr>
          <a:xfrm>
            <a:off x="529920" y="571320"/>
            <a:ext cx="11117880" cy="5349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09" name="PlaceHolder 4"/>
          <p:cNvSpPr>
            <a:spLocks noGrp="1"/>
          </p:cNvSpPr>
          <p:nvPr>
            <p:ph type="body"/>
          </p:nvPr>
        </p:nvSpPr>
        <p:spPr>
          <a:xfrm>
            <a:off x="84168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3" name="PlaceHolder 4"/>
          <p:cNvSpPr>
            <a:spLocks noGrp="1"/>
          </p:cNvSpPr>
          <p:nvPr>
            <p:ph type="body"/>
          </p:nvPr>
        </p:nvSpPr>
        <p:spPr>
          <a:xfrm>
            <a:off x="270000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7" name="PlaceHolder 4"/>
          <p:cNvSpPr>
            <a:spLocks noGrp="1"/>
          </p:cNvSpPr>
          <p:nvPr>
            <p:ph type="body"/>
          </p:nvPr>
        </p:nvSpPr>
        <p:spPr>
          <a:xfrm>
            <a:off x="841680" y="4404600"/>
            <a:ext cx="362592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362592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 type="body"/>
          </p:nvPr>
        </p:nvSpPr>
        <p:spPr>
          <a:xfrm>
            <a:off x="841680" y="4404600"/>
            <a:ext cx="362592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 type="body"/>
          </p:nvPr>
        </p:nvSpPr>
        <p:spPr>
          <a:xfrm>
            <a:off x="84168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25" name="PlaceHolder 5"/>
          <p:cNvSpPr>
            <a:spLocks noGrp="1"/>
          </p:cNvSpPr>
          <p:nvPr>
            <p:ph type="body"/>
          </p:nvPr>
        </p:nvSpPr>
        <p:spPr>
          <a:xfrm>
            <a:off x="270000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body"/>
          </p:nvPr>
        </p:nvSpPr>
        <p:spPr>
          <a:xfrm>
            <a:off x="2067840" y="246096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29" name="PlaceHolder 4"/>
          <p:cNvSpPr>
            <a:spLocks noGrp="1"/>
          </p:cNvSpPr>
          <p:nvPr>
            <p:ph type="body"/>
          </p:nvPr>
        </p:nvSpPr>
        <p:spPr>
          <a:xfrm>
            <a:off x="3294000" y="246096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0" name="PlaceHolder 5"/>
          <p:cNvSpPr>
            <a:spLocks noGrp="1"/>
          </p:cNvSpPr>
          <p:nvPr>
            <p:ph type="body"/>
          </p:nvPr>
        </p:nvSpPr>
        <p:spPr>
          <a:xfrm>
            <a:off x="841680" y="440460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1" name="PlaceHolder 6"/>
          <p:cNvSpPr>
            <a:spLocks noGrp="1"/>
          </p:cNvSpPr>
          <p:nvPr>
            <p:ph type="body"/>
          </p:nvPr>
        </p:nvSpPr>
        <p:spPr>
          <a:xfrm>
            <a:off x="2067840" y="440460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2" name="PlaceHolder 7"/>
          <p:cNvSpPr>
            <a:spLocks noGrp="1"/>
          </p:cNvSpPr>
          <p:nvPr>
            <p:ph type="body"/>
          </p:nvPr>
        </p:nvSpPr>
        <p:spPr>
          <a:xfrm>
            <a:off x="3294000" y="440460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29920" y="571320"/>
            <a:ext cx="11117880" cy="5349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4168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41680" y="2460960"/>
            <a:ext cx="3625920" cy="372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70000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41680" y="4404600"/>
            <a:ext cx="362592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362592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41680" y="4404600"/>
            <a:ext cx="362592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84168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270000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2067840" y="246096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294000" y="246096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841680" y="440460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2067840" y="440460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3294000" y="440460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841680" y="2460960"/>
            <a:ext cx="3625920" cy="372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362592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362592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29920" y="571320"/>
            <a:ext cx="11117880" cy="5349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84168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270000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841680" y="4404600"/>
            <a:ext cx="362592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362592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841680" y="4404600"/>
            <a:ext cx="362592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4168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270000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2067840" y="246096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3294000" y="246096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841680" y="440460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2067840" y="440460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3294000" y="440460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841680" y="2460960"/>
            <a:ext cx="3625920" cy="372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362592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529920" y="571320"/>
            <a:ext cx="11117880" cy="5349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84168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270000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841680" y="4404600"/>
            <a:ext cx="362592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362592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841680" y="4404600"/>
            <a:ext cx="362592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84168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270000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2067840" y="246096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3294000" y="246096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841680" y="440460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2067840" y="440460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3294000" y="440460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841680" y="2460960"/>
            <a:ext cx="3625920" cy="372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362592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529920" y="571320"/>
            <a:ext cx="11117880" cy="5349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84168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270000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841680" y="4404600"/>
            <a:ext cx="362592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362592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841680" y="4404600"/>
            <a:ext cx="362592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84168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270000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29920" y="571320"/>
            <a:ext cx="11117880" cy="5349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2067840" y="246096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3294000" y="246096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841680" y="440460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2067840" y="440460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3294000" y="440460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841680" y="2460960"/>
            <a:ext cx="3625920" cy="372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362592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529920" y="571320"/>
            <a:ext cx="11117880" cy="5349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84168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270000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841680" y="4404600"/>
            <a:ext cx="362592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4168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362592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841680" y="4404600"/>
            <a:ext cx="362592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84168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270000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2067840" y="246096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3294000" y="246096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841680" y="440460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2067840" y="440460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3294000" y="440460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ubTitle"/>
          </p:nvPr>
        </p:nvSpPr>
        <p:spPr>
          <a:xfrm>
            <a:off x="841680" y="2460960"/>
            <a:ext cx="3625920" cy="372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362592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ubTitle"/>
          </p:nvPr>
        </p:nvSpPr>
        <p:spPr>
          <a:xfrm>
            <a:off x="529920" y="571320"/>
            <a:ext cx="11117880" cy="5349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84168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70000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270000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841680" y="4404600"/>
            <a:ext cx="362592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362592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841680" y="4404600"/>
            <a:ext cx="362592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84168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body"/>
          </p:nvPr>
        </p:nvSpPr>
        <p:spPr>
          <a:xfrm>
            <a:off x="270000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2067840" y="246096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3294000" y="246096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841680" y="440460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2" name="PlaceHolder 6"/>
          <p:cNvSpPr>
            <a:spLocks noGrp="1"/>
          </p:cNvSpPr>
          <p:nvPr>
            <p:ph type="body"/>
          </p:nvPr>
        </p:nvSpPr>
        <p:spPr>
          <a:xfrm>
            <a:off x="2067840" y="440460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3" name="PlaceHolder 7"/>
          <p:cNvSpPr>
            <a:spLocks noGrp="1"/>
          </p:cNvSpPr>
          <p:nvPr>
            <p:ph type="body"/>
          </p:nvPr>
        </p:nvSpPr>
        <p:spPr>
          <a:xfrm>
            <a:off x="3294000" y="440460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subTitle"/>
          </p:nvPr>
        </p:nvSpPr>
        <p:spPr>
          <a:xfrm>
            <a:off x="841680" y="2460960"/>
            <a:ext cx="3625920" cy="372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362592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41680" y="4404600"/>
            <a:ext cx="362592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ubTitle"/>
          </p:nvPr>
        </p:nvSpPr>
        <p:spPr>
          <a:xfrm>
            <a:off x="529920" y="571320"/>
            <a:ext cx="11117880" cy="5349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84168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270000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841680" y="4404600"/>
            <a:ext cx="362592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362592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841680" y="4404600"/>
            <a:ext cx="362592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2700000" y="246096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84168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6" name="PlaceHolder 5"/>
          <p:cNvSpPr>
            <a:spLocks noGrp="1"/>
          </p:cNvSpPr>
          <p:nvPr>
            <p:ph type="body"/>
          </p:nvPr>
        </p:nvSpPr>
        <p:spPr>
          <a:xfrm>
            <a:off x="2700000" y="4404600"/>
            <a:ext cx="176940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2067840" y="246096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3294000" y="246096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 type="body"/>
          </p:nvPr>
        </p:nvSpPr>
        <p:spPr>
          <a:xfrm>
            <a:off x="841680" y="440460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2" name="PlaceHolder 6"/>
          <p:cNvSpPr>
            <a:spLocks noGrp="1"/>
          </p:cNvSpPr>
          <p:nvPr>
            <p:ph type="body"/>
          </p:nvPr>
        </p:nvSpPr>
        <p:spPr>
          <a:xfrm>
            <a:off x="2067840" y="440460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3" name="PlaceHolder 7"/>
          <p:cNvSpPr>
            <a:spLocks noGrp="1"/>
          </p:cNvSpPr>
          <p:nvPr>
            <p:ph type="body"/>
          </p:nvPr>
        </p:nvSpPr>
        <p:spPr>
          <a:xfrm>
            <a:off x="3294000" y="4404600"/>
            <a:ext cx="1167480" cy="177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subTitle"/>
          </p:nvPr>
        </p:nvSpPr>
        <p:spPr>
          <a:xfrm>
            <a:off x="841680" y="2460960"/>
            <a:ext cx="3625920" cy="372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841680" y="2460960"/>
            <a:ext cx="3625920" cy="372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49.xml"/><Relationship Id="rId8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5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63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phic 14" descr=""/>
          <p:cNvPicPr/>
          <p:nvPr/>
        </p:nvPicPr>
        <p:blipFill>
          <a:blip r:embed="rId2"/>
          <a:stretch/>
        </p:blipFill>
        <p:spPr>
          <a:xfrm>
            <a:off x="450720" y="425160"/>
            <a:ext cx="11304720" cy="60069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810000" y="632880"/>
            <a:ext cx="10571760" cy="336600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7200" spc="-301" strike="noStrike">
                <a:solidFill>
                  <a:srgbClr val="f5d197"/>
                </a:solidFill>
                <a:latin typeface="Century Gothic"/>
              </a:rPr>
              <a:t>Click to add title</a:t>
            </a:r>
            <a:endParaRPr b="0" lang="en-US" sz="7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63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Picture 1" descr=""/>
          <p:cNvPicPr/>
          <p:nvPr/>
        </p:nvPicPr>
        <p:blipFill>
          <a:blip r:embed="rId2">
            <a:alphaModFix amt="50000"/>
          </a:blip>
          <a:stretch/>
        </p:blipFill>
        <p:spPr>
          <a:xfrm rot="5400000">
            <a:off x="2667240" y="-2654280"/>
            <a:ext cx="6857640" cy="12166200"/>
          </a:xfrm>
          <a:prstGeom prst="rect">
            <a:avLst/>
          </a:prstGeom>
          <a:ln>
            <a:noFill/>
          </a:ln>
        </p:spPr>
      </p:pic>
      <p:sp>
        <p:nvSpPr>
          <p:cNvPr id="368" name="CustomShape 1"/>
          <p:cNvSpPr/>
          <p:nvPr/>
        </p:nvSpPr>
        <p:spPr>
          <a:xfrm>
            <a:off x="380880" y="422640"/>
            <a:ext cx="11424600" cy="6009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algn="tl" blurRad="254000" dir="2700000" dist="50402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PlaceHolder 2"/>
          <p:cNvSpPr>
            <a:spLocks noGrp="1"/>
          </p:cNvSpPr>
          <p:nvPr>
            <p:ph type="title"/>
          </p:nvPr>
        </p:nvSpPr>
        <p:spPr>
          <a:xfrm>
            <a:off x="810000" y="685800"/>
            <a:ext cx="10571760" cy="298332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5d197"/>
                </a:solidFill>
                <a:latin typeface="Century Gothic"/>
              </a:rPr>
              <a:t>Click to add title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63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7556400" y="0"/>
            <a:ext cx="4635000" cy="6857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algn="tl" blurRad="254000" dir="2700000" dist="50402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2"/>
          <p:cNvSpPr/>
          <p:nvPr/>
        </p:nvSpPr>
        <p:spPr>
          <a:xfrm>
            <a:off x="500400" y="487800"/>
            <a:ext cx="6481800" cy="59025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algn="tl" blurRad="254000" dir="2700000" dist="50402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9" name="Picture 7" descr=""/>
          <p:cNvPicPr/>
          <p:nvPr/>
        </p:nvPicPr>
        <p:blipFill>
          <a:blip r:embed="rId2">
            <a:alphaModFix amt="50000"/>
          </a:blip>
          <a:stretch/>
        </p:blipFill>
        <p:spPr>
          <a:xfrm rot="10800000">
            <a:off x="496080" y="477720"/>
            <a:ext cx="6481800" cy="5912640"/>
          </a:xfrm>
          <a:prstGeom prst="rect">
            <a:avLst/>
          </a:prstGeom>
          <a:ln>
            <a:noFill/>
          </a:ln>
        </p:spPr>
      </p:pic>
      <p:sp>
        <p:nvSpPr>
          <p:cNvPr id="410" name="PlaceHolder 3"/>
          <p:cNvSpPr>
            <a:spLocks noGrp="1"/>
          </p:cNvSpPr>
          <p:nvPr>
            <p:ph type="title"/>
          </p:nvPr>
        </p:nvSpPr>
        <p:spPr>
          <a:xfrm>
            <a:off x="8037000" y="477360"/>
            <a:ext cx="3828960" cy="26935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635e"/>
                </a:solidFill>
                <a:latin typeface="Century Gothic"/>
              </a:rPr>
              <a:t>Click to add title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952560" y="909720"/>
            <a:ext cx="5578200" cy="50382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icon to add table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 type="body"/>
          </p:nvPr>
        </p:nvSpPr>
        <p:spPr>
          <a:xfrm>
            <a:off x="8037000" y="3449880"/>
            <a:ext cx="3828960" cy="2940480"/>
          </a:xfrm>
          <a:prstGeom prst="rect">
            <a:avLst/>
          </a:prstGeom>
        </p:spPr>
        <p:txBody>
          <a:bodyPr>
            <a:noAutofit/>
          </a:bodyPr>
          <a:p>
            <a:pPr marL="285840" indent="-285480">
              <a:lnSpc>
                <a:spcPct val="150000"/>
              </a:lnSpc>
              <a:buClr>
                <a:srgbClr val="00635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635e"/>
                </a:solidFill>
                <a:latin typeface="Century Gothic"/>
              </a:rPr>
              <a:t>Click to add content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50000"/>
              </a:lnSpc>
              <a:spcBef>
                <a:spcPts val="320"/>
              </a:spcBef>
              <a:buClr>
                <a:srgbClr val="00635e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635e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150000"/>
              </a:lnSpc>
              <a:spcBef>
                <a:spcPts val="281"/>
              </a:spcBef>
              <a:buClr>
                <a:srgbClr val="00635e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635e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150000"/>
              </a:lnSpc>
              <a:spcBef>
                <a:spcPts val="241"/>
              </a:spcBef>
              <a:buClr>
                <a:srgbClr val="00635e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635e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150000"/>
              </a:lnSpc>
              <a:spcBef>
                <a:spcPts val="241"/>
              </a:spcBef>
              <a:buClr>
                <a:srgbClr val="00635e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635e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63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roup 1"/>
          <p:cNvGrpSpPr/>
          <p:nvPr/>
        </p:nvGrpSpPr>
        <p:grpSpPr>
          <a:xfrm>
            <a:off x="360" y="360"/>
            <a:ext cx="11532240" cy="6857640"/>
            <a:chOff x="360" y="360"/>
            <a:chExt cx="11532240" cy="6857640"/>
          </a:xfrm>
        </p:grpSpPr>
        <p:sp>
          <p:nvSpPr>
            <p:cNvPr id="450" name="CustomShape 2"/>
            <p:cNvSpPr/>
            <p:nvPr/>
          </p:nvSpPr>
          <p:spPr>
            <a:xfrm rot="10800000">
              <a:off x="360" y="0"/>
              <a:ext cx="6196680" cy="68576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algn="tl" blurRad="254000" dir="2700000" dist="50402" rotWithShape="0">
                <a:srgbClr val="000000">
                  <a:alpha val="2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451" name="Graphic 3" descr=""/>
            <p:cNvPicPr/>
            <p:nvPr/>
          </p:nvPicPr>
          <p:blipFill>
            <a:blip r:embed="rId2"/>
            <a:srcRect l="-1360" t="-393" r="0" b="-245"/>
            <a:stretch/>
          </p:blipFill>
          <p:spPr>
            <a:xfrm flipH="1" rot="10800000">
              <a:off x="6654960" y="2121480"/>
              <a:ext cx="4877640" cy="2779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52" name="CustomShape 3"/>
            <p:cNvSpPr/>
            <p:nvPr/>
          </p:nvSpPr>
          <p:spPr>
            <a:xfrm rot="10800000">
              <a:off x="7429680" y="1063440"/>
              <a:ext cx="3434040" cy="501768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53" name="PlaceHolder 4"/>
          <p:cNvSpPr>
            <a:spLocks noGrp="1"/>
          </p:cNvSpPr>
          <p:nvPr>
            <p:ph type="title"/>
          </p:nvPr>
        </p:nvSpPr>
        <p:spPr>
          <a:xfrm>
            <a:off x="617400" y="132120"/>
            <a:ext cx="4928400" cy="650736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35e"/>
                </a:solidFill>
                <a:latin typeface="Century Gothic"/>
              </a:rPr>
              <a:t>Click to add title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4" name="PlaceHolder 5"/>
          <p:cNvSpPr>
            <a:spLocks noGrp="1"/>
          </p:cNvSpPr>
          <p:nvPr>
            <p:ph type="body"/>
          </p:nvPr>
        </p:nvSpPr>
        <p:spPr>
          <a:xfrm>
            <a:off x="7429680" y="992160"/>
            <a:ext cx="3425400" cy="5017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icon to add picture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63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Picture 1" descr=""/>
          <p:cNvPicPr/>
          <p:nvPr/>
        </p:nvPicPr>
        <p:blipFill>
          <a:blip r:embed="rId2">
            <a:alphaModFix amt="50000"/>
          </a:blip>
          <a:stretch/>
        </p:blipFill>
        <p:spPr>
          <a:xfrm rot="5400000">
            <a:off x="2667240" y="-2654280"/>
            <a:ext cx="6857640" cy="12166200"/>
          </a:xfrm>
          <a:prstGeom prst="rect">
            <a:avLst/>
          </a:prstGeom>
          <a:ln>
            <a:noFill/>
          </a:ln>
        </p:spPr>
      </p:pic>
      <p:sp>
        <p:nvSpPr>
          <p:cNvPr id="492" name="CustomShape 1"/>
          <p:cNvSpPr/>
          <p:nvPr/>
        </p:nvSpPr>
        <p:spPr>
          <a:xfrm>
            <a:off x="380880" y="422640"/>
            <a:ext cx="11424600" cy="6009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algn="tl" blurRad="254000" dir="2700000" dist="50402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CustomShape 2"/>
          <p:cNvSpPr/>
          <p:nvPr/>
        </p:nvSpPr>
        <p:spPr>
          <a:xfrm>
            <a:off x="380880" y="1889640"/>
            <a:ext cx="11424600" cy="4542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algn="tl" blurRad="254000" dir="2700000" dist="50402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PlaceHolder 3"/>
          <p:cNvSpPr>
            <a:spLocks noGrp="1"/>
          </p:cNvSpPr>
          <p:nvPr>
            <p:ph type="title"/>
          </p:nvPr>
        </p:nvSpPr>
        <p:spPr>
          <a:xfrm>
            <a:off x="529920" y="571320"/>
            <a:ext cx="11117880" cy="115380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entury Gothic"/>
              </a:rPr>
              <a:t>Click to add title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5" name="PlaceHolder 4"/>
          <p:cNvSpPr>
            <a:spLocks noGrp="1"/>
          </p:cNvSpPr>
          <p:nvPr>
            <p:ph type="body"/>
          </p:nvPr>
        </p:nvSpPr>
        <p:spPr>
          <a:xfrm>
            <a:off x="841680" y="2460960"/>
            <a:ext cx="3625920" cy="3721320"/>
          </a:xfrm>
          <a:prstGeom prst="rect">
            <a:avLst/>
          </a:prstGeom>
        </p:spPr>
        <p:txBody>
          <a:bodyPr>
            <a:normAutofit/>
          </a:bodyPr>
          <a:p>
            <a:pPr marL="285840" indent="-285480">
              <a:lnSpc>
                <a:spcPct val="120000"/>
              </a:lnSpc>
              <a:spcBef>
                <a:spcPts val="601"/>
              </a:spcBef>
              <a:spcAft>
                <a:spcPts val="1199"/>
              </a:spcAft>
              <a:buClr>
                <a:srgbClr val="00322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635e"/>
                </a:solidFill>
                <a:latin typeface="Century Gothic"/>
              </a:rPr>
              <a:t>Click to add content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20000"/>
              </a:lnSpc>
              <a:spcBef>
                <a:spcPts val="320"/>
              </a:spcBef>
              <a:spcAft>
                <a:spcPts val="1199"/>
              </a:spcAft>
              <a:buClr>
                <a:srgbClr val="00322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635e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120000"/>
              </a:lnSpc>
              <a:spcBef>
                <a:spcPts val="281"/>
              </a:spcBef>
              <a:spcAft>
                <a:spcPts val="1199"/>
              </a:spcAft>
              <a:buClr>
                <a:srgbClr val="00322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635e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120000"/>
              </a:lnSpc>
              <a:spcBef>
                <a:spcPts val="241"/>
              </a:spcBef>
              <a:spcAft>
                <a:spcPts val="1199"/>
              </a:spcAft>
              <a:buClr>
                <a:srgbClr val="00322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635e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120000"/>
              </a:lnSpc>
              <a:spcBef>
                <a:spcPts val="241"/>
              </a:spcBef>
              <a:spcAft>
                <a:spcPts val="1199"/>
              </a:spcAft>
              <a:buClr>
                <a:srgbClr val="00322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635e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6" name="PlaceHolder 5"/>
          <p:cNvSpPr>
            <a:spLocks noGrp="1"/>
          </p:cNvSpPr>
          <p:nvPr>
            <p:ph type="body"/>
          </p:nvPr>
        </p:nvSpPr>
        <p:spPr>
          <a:xfrm>
            <a:off x="5995440" y="2440440"/>
            <a:ext cx="5164200" cy="3721320"/>
          </a:xfrm>
          <a:prstGeom prst="rect">
            <a:avLst/>
          </a:prstGeom>
        </p:spPr>
        <p:txBody>
          <a:bodyPr>
            <a:normAutofit/>
          </a:bodyPr>
          <a:p>
            <a:pPr marL="343080" indent="-34272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322f"/>
              </a:buClr>
              <a:buFont typeface="Century Gothic"/>
              <a:buAutoNum type="arabicPeriod"/>
            </a:pPr>
            <a:r>
              <a:rPr b="1" lang="en-US" sz="1800" spc="-1" strike="noStrike">
                <a:solidFill>
                  <a:srgbClr val="00635e"/>
                </a:solidFill>
                <a:latin typeface="Century Gothic"/>
              </a:rPr>
              <a:t>Click to add content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7400">
              <a:lnSpc>
                <a:spcPct val="120000"/>
              </a:lnSpc>
              <a:spcAft>
                <a:spcPts val="601"/>
              </a:spcAft>
            </a:pPr>
            <a:r>
              <a:rPr b="0" lang="en-US" sz="1800" spc="-1" strike="noStrike">
                <a:solidFill>
                  <a:srgbClr val="00635e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91440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00635e"/>
                </a:solidFill>
                <a:latin typeface="Century Gothic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137160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00635e"/>
                </a:solidFill>
                <a:latin typeface="Century Gothic"/>
              </a:rPr>
              <a:t>Fourth level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182880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00635e"/>
                </a:solidFill>
                <a:latin typeface="Century Gothic"/>
              </a:rPr>
              <a:t>Fifth level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63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623840" y="414720"/>
            <a:ext cx="7131600" cy="6017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algn="tl" blurRad="254000" dir="2700000" dist="50402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440280" y="420480"/>
            <a:ext cx="4183200" cy="60163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algn="tl" blurRad="254000" dir="2700000" dist="50402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Picture 3" descr=""/>
          <p:cNvPicPr/>
          <p:nvPr/>
        </p:nvPicPr>
        <p:blipFill>
          <a:blip r:embed="rId2">
            <a:alphaModFix amt="50000"/>
          </a:blip>
          <a:stretch/>
        </p:blipFill>
        <p:spPr>
          <a:xfrm rot="10800000">
            <a:off x="436320" y="422640"/>
            <a:ext cx="4183200" cy="6009840"/>
          </a:xfrm>
          <a:prstGeom prst="rect">
            <a:avLst/>
          </a:prstGeom>
          <a:ln>
            <a:noFill/>
          </a:ln>
        </p:spPr>
      </p:pic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550800" y="924480"/>
            <a:ext cx="3989880" cy="50090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entury Gothic"/>
              </a:rPr>
              <a:t>Click to add title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346720" y="924480"/>
            <a:ext cx="5684040" cy="5009040"/>
          </a:xfrm>
          <a:prstGeom prst="rect">
            <a:avLst/>
          </a:prstGeom>
        </p:spPr>
        <p:txBody>
          <a:bodyPr lIns="0" rIns="0" anchor="ctr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635e"/>
                </a:solidFill>
                <a:latin typeface="Century Gothic"/>
              </a:rPr>
              <a:t>Click to add content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457200">
              <a:lnSpc>
                <a:spcPct val="15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635e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marL="914400"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635e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marL="1371600">
              <a:lnSpc>
                <a:spcPct val="15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0635e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marL="1828800">
              <a:lnSpc>
                <a:spcPct val="15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0635e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e0b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35960" y="420120"/>
            <a:ext cx="11319840" cy="60177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algn="tl" blurRad="254000" dir="2700000" dist="50402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Picture 1" descr=""/>
          <p:cNvPicPr/>
          <p:nvPr/>
        </p:nvPicPr>
        <p:blipFill>
          <a:blip r:embed="rId2">
            <a:alphaModFix amt="50000"/>
          </a:blip>
          <a:stretch/>
        </p:blipFill>
        <p:spPr>
          <a:xfrm rot="5400000">
            <a:off x="3091320" y="-2234880"/>
            <a:ext cx="6009840" cy="11319840"/>
          </a:xfrm>
          <a:prstGeom prst="rect">
            <a:avLst/>
          </a:prstGeom>
          <a:ln>
            <a:noFill/>
          </a:ln>
        </p:spPr>
      </p:pic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810000" y="1740960"/>
            <a:ext cx="10571760" cy="192780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5d197"/>
                </a:solidFill>
                <a:latin typeface="Century Gothic"/>
              </a:rPr>
              <a:t>Click to add title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e0b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35960" y="414720"/>
            <a:ext cx="11319840" cy="60177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algn="tl" blurRad="254000" dir="2700000" dist="50402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1" name="Graphic 9" descr=""/>
          <p:cNvPicPr/>
          <p:nvPr/>
        </p:nvPicPr>
        <p:blipFill>
          <a:blip r:embed="rId2"/>
          <a:stretch/>
        </p:blipFill>
        <p:spPr>
          <a:xfrm>
            <a:off x="446040" y="425160"/>
            <a:ext cx="5378760" cy="5983200"/>
          </a:xfrm>
          <a:prstGeom prst="rect">
            <a:avLst/>
          </a:prstGeom>
          <a:ln>
            <a:noFill/>
          </a:ln>
        </p:spPr>
      </p:pic>
      <p:sp>
        <p:nvSpPr>
          <p:cNvPr id="122" name="PlaceHolder 2"/>
          <p:cNvSpPr>
            <a:spLocks noGrp="1"/>
          </p:cNvSpPr>
          <p:nvPr>
            <p:ph type="title"/>
          </p:nvPr>
        </p:nvSpPr>
        <p:spPr>
          <a:xfrm>
            <a:off x="944280" y="924120"/>
            <a:ext cx="4382640" cy="50090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entury Gothic"/>
              </a:rPr>
              <a:t>Click to add title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400800" y="924480"/>
            <a:ext cx="4750560" cy="500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add content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200240" indent="-285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542960" indent="-171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00160" indent="-171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63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35960" y="414720"/>
            <a:ext cx="11319840" cy="6017760"/>
          </a:xfrm>
          <a:prstGeom prst="rect">
            <a:avLst/>
          </a:prstGeom>
          <a:solidFill>
            <a:srgbClr val="f9e0b9"/>
          </a:solidFill>
          <a:ln>
            <a:noFill/>
          </a:ln>
          <a:effectLst>
            <a:outerShdw algn="tl" blurRad="254000" dir="2700000" dist="50402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1" name="Graphic 7" descr=""/>
          <p:cNvPicPr/>
          <p:nvPr/>
        </p:nvPicPr>
        <p:blipFill>
          <a:blip r:embed="rId2"/>
          <a:srcRect l="-1360" t="-393" r="0" b="-245"/>
          <a:stretch/>
        </p:blipFill>
        <p:spPr>
          <a:xfrm flipH="1" rot="16200000">
            <a:off x="210960" y="1589760"/>
            <a:ext cx="5245560" cy="3667320"/>
          </a:xfrm>
          <a:prstGeom prst="rect">
            <a:avLst/>
          </a:prstGeom>
          <a:ln>
            <a:noFill/>
          </a:ln>
        </p:spPr>
      </p:pic>
      <p:sp>
        <p:nvSpPr>
          <p:cNvPr id="162" name="PlaceHolder 2"/>
          <p:cNvSpPr>
            <a:spLocks noGrp="1"/>
          </p:cNvSpPr>
          <p:nvPr>
            <p:ph type="title"/>
          </p:nvPr>
        </p:nvSpPr>
        <p:spPr>
          <a:xfrm>
            <a:off x="5485680" y="1433160"/>
            <a:ext cx="5694840" cy="209160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35e"/>
                </a:solidFill>
                <a:latin typeface="Century Gothic"/>
              </a:rPr>
              <a:t>Click to add title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1350000" y="1974600"/>
            <a:ext cx="2907360" cy="29073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635e"/>
                </a:solidFill>
                <a:latin typeface="Century Gothic"/>
              </a:rPr>
              <a:t>Click icon to add picture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5496840" y="3525120"/>
            <a:ext cx="5683320" cy="259524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150000"/>
              </a:lnSpc>
              <a:spcAft>
                <a:spcPts val="601"/>
              </a:spcAft>
            </a:pPr>
            <a:r>
              <a:rPr b="1" lang="en-US" sz="1800" spc="-1" strike="noStrike">
                <a:solidFill>
                  <a:srgbClr val="00635e"/>
                </a:solidFill>
                <a:latin typeface="Century Gothic"/>
              </a:rPr>
              <a:t>Click to add content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635e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635e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 algn="ctr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635e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635e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 algn="ctr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635e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635e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 algn="ctr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635e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635e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63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1" descr=""/>
          <p:cNvPicPr/>
          <p:nvPr/>
        </p:nvPicPr>
        <p:blipFill>
          <a:blip r:embed="rId2">
            <a:alphaModFix amt="50000"/>
          </a:blip>
          <a:stretch/>
        </p:blipFill>
        <p:spPr>
          <a:xfrm rot="5400000">
            <a:off x="2667240" y="-2654280"/>
            <a:ext cx="6857640" cy="12166200"/>
          </a:xfrm>
          <a:prstGeom prst="rect">
            <a:avLst/>
          </a:prstGeom>
          <a:ln>
            <a:noFill/>
          </a:ln>
        </p:spPr>
      </p:pic>
      <p:sp>
        <p:nvSpPr>
          <p:cNvPr id="202" name="CustomShape 1"/>
          <p:cNvSpPr/>
          <p:nvPr/>
        </p:nvSpPr>
        <p:spPr>
          <a:xfrm>
            <a:off x="380880" y="422640"/>
            <a:ext cx="11424600" cy="6009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algn="tl" blurRad="254000" dir="2700000" dist="50402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PlaceHolder 2"/>
          <p:cNvSpPr>
            <a:spLocks noGrp="1"/>
          </p:cNvSpPr>
          <p:nvPr>
            <p:ph type="title"/>
          </p:nvPr>
        </p:nvSpPr>
        <p:spPr>
          <a:xfrm>
            <a:off x="488520" y="571680"/>
            <a:ext cx="11138760" cy="102816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entury Gothic"/>
              </a:rPr>
              <a:t>Click to add title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838080" y="1860480"/>
            <a:ext cx="10515240" cy="4198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icon to add table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63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Picture 3" descr=""/>
          <p:cNvPicPr/>
          <p:nvPr/>
        </p:nvPicPr>
        <p:blipFill>
          <a:blip r:embed="rId2">
            <a:alphaModFix amt="50000"/>
          </a:blip>
          <a:stretch/>
        </p:blipFill>
        <p:spPr>
          <a:xfrm rot="10800000">
            <a:off x="36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42" name="CustomShape 1"/>
          <p:cNvSpPr/>
          <p:nvPr/>
        </p:nvSpPr>
        <p:spPr>
          <a:xfrm>
            <a:off x="411840" y="422640"/>
            <a:ext cx="4223520" cy="60098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algn="tl" blurRad="254000" dir="2700000" dist="50402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2"/>
          <p:cNvSpPr/>
          <p:nvPr/>
        </p:nvSpPr>
        <p:spPr>
          <a:xfrm>
            <a:off x="4635360" y="422640"/>
            <a:ext cx="7144560" cy="6009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algn="tl" blurRad="254000" dir="2700000" dist="50402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PlaceHolder 3"/>
          <p:cNvSpPr>
            <a:spLocks noGrp="1"/>
          </p:cNvSpPr>
          <p:nvPr>
            <p:ph type="title"/>
          </p:nvPr>
        </p:nvSpPr>
        <p:spPr>
          <a:xfrm>
            <a:off x="529920" y="924480"/>
            <a:ext cx="3989880" cy="50090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35e"/>
                </a:solidFill>
                <a:latin typeface="Century Gothic"/>
              </a:rPr>
              <a:t>Click to add title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5153760" y="1371600"/>
            <a:ext cx="6176880" cy="1953000"/>
          </a:xfrm>
          <a:prstGeom prst="rect">
            <a:avLst/>
          </a:prstGeom>
        </p:spPr>
        <p:txBody>
          <a:bodyPr>
            <a:noAutofit/>
          </a:bodyPr>
          <a:p>
            <a:pPr marL="283320" indent="-28296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add content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6" name="Line 5"/>
          <p:cNvSpPr/>
          <p:nvPr/>
        </p:nvSpPr>
        <p:spPr>
          <a:xfrm>
            <a:off x="5153760" y="3445920"/>
            <a:ext cx="6177240" cy="0"/>
          </a:xfrm>
          <a:prstGeom prst="line">
            <a:avLst/>
          </a:prstGeom>
          <a:ln w="19080"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PlaceHolder 6"/>
          <p:cNvSpPr>
            <a:spLocks noGrp="1"/>
          </p:cNvSpPr>
          <p:nvPr>
            <p:ph type="body"/>
          </p:nvPr>
        </p:nvSpPr>
        <p:spPr>
          <a:xfrm>
            <a:off x="5153760" y="3745800"/>
            <a:ext cx="6176880" cy="2238480"/>
          </a:xfrm>
          <a:prstGeom prst="rect">
            <a:avLst/>
          </a:prstGeom>
        </p:spPr>
        <p:txBody>
          <a:bodyPr>
            <a:noAutofit/>
          </a:bodyPr>
          <a:p>
            <a:pPr marL="283320" indent="-28296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add content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63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35960" y="414720"/>
            <a:ext cx="11319840" cy="60177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algn="tl" blurRad="254000" dir="2700000" dist="50402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5" name="Picture 5" descr=""/>
          <p:cNvPicPr/>
          <p:nvPr/>
        </p:nvPicPr>
        <p:blipFill>
          <a:blip r:embed="rId2">
            <a:alphaModFix amt="50000"/>
          </a:blip>
          <a:stretch/>
        </p:blipFill>
        <p:spPr>
          <a:xfrm rot="5400000">
            <a:off x="3092760" y="-2231280"/>
            <a:ext cx="6006960" cy="11319840"/>
          </a:xfrm>
          <a:prstGeom prst="rect">
            <a:avLst/>
          </a:prstGeom>
          <a:ln>
            <a:noFill/>
          </a:ln>
        </p:spPr>
      </p:pic>
      <p:sp>
        <p:nvSpPr>
          <p:cNvPr id="286" name="PlaceHolder 2"/>
          <p:cNvSpPr>
            <a:spLocks noGrp="1"/>
          </p:cNvSpPr>
          <p:nvPr>
            <p:ph type="title"/>
          </p:nvPr>
        </p:nvSpPr>
        <p:spPr>
          <a:xfrm>
            <a:off x="770760" y="1017720"/>
            <a:ext cx="10650240" cy="271872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7200" spc="-301" strike="noStrike">
                <a:solidFill>
                  <a:srgbClr val="f5d197"/>
                </a:solidFill>
                <a:latin typeface="Century Gothic"/>
              </a:rPr>
              <a:t>Click to add title</a:t>
            </a:r>
            <a:endParaRPr b="0" lang="en-US" sz="7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770760" y="4042080"/>
            <a:ext cx="10650240" cy="229644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12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add text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63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5961960" y="0"/>
            <a:ext cx="6229800" cy="6857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algn="tl" blurRad="254000" dir="2700000" dist="50402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PlaceHolder 2"/>
          <p:cNvSpPr>
            <a:spLocks noGrp="1"/>
          </p:cNvSpPr>
          <p:nvPr>
            <p:ph type="title"/>
          </p:nvPr>
        </p:nvSpPr>
        <p:spPr>
          <a:xfrm>
            <a:off x="6577560" y="157680"/>
            <a:ext cx="4851360" cy="2190240"/>
          </a:xfrm>
          <a:prstGeom prst="rect">
            <a:avLst/>
          </a:prstGeom>
        </p:spPr>
        <p:txBody>
          <a:bodyPr anchor="b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Century Gothic"/>
              </a:rPr>
              <a:t>Click to edit the title text format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380880" y="422640"/>
            <a:ext cx="5124600" cy="60098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algn="tl" blurRad="254000" dir="2700000" dist="50402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l-GR" sz="1800" spc="-1" strike="noStrike">
                <a:solidFill>
                  <a:srgbClr val="ffffff"/>
                </a:solidFill>
                <a:latin typeface="Century Gothic"/>
              </a:rPr>
              <a:t>c</a:t>
            </a:r>
            <a:endParaRPr b="0" lang="el-GR" sz="1800" spc="-1" strike="noStrike">
              <a:latin typeface="Arial"/>
            </a:endParaRPr>
          </a:p>
        </p:txBody>
      </p:sp>
      <p:pic>
        <p:nvPicPr>
          <p:cNvPr id="327" name="Graphic 3" descr=""/>
          <p:cNvPicPr/>
          <p:nvPr/>
        </p:nvPicPr>
        <p:blipFill>
          <a:blip r:embed="rId2"/>
          <a:srcRect l="-1360" t="-393" r="0" b="-245"/>
          <a:stretch/>
        </p:blipFill>
        <p:spPr>
          <a:xfrm flipH="1">
            <a:off x="659160" y="3429000"/>
            <a:ext cx="4589640" cy="2779920"/>
          </a:xfrm>
          <a:prstGeom prst="rect">
            <a:avLst/>
          </a:prstGeom>
          <a:ln>
            <a:noFill/>
          </a:ln>
        </p:spPr>
      </p:pic>
      <p:sp>
        <p:nvSpPr>
          <p:cNvPr id="328" name="CustomShape 4"/>
          <p:cNvSpPr/>
          <p:nvPr/>
        </p:nvSpPr>
        <p:spPr>
          <a:xfrm>
            <a:off x="1236960" y="776520"/>
            <a:ext cx="3434040" cy="5017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1236600" y="776160"/>
            <a:ext cx="3433320" cy="5017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icon to add picture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0" name="PlaceHolder 6"/>
          <p:cNvSpPr>
            <a:spLocks noGrp="1"/>
          </p:cNvSpPr>
          <p:nvPr>
            <p:ph type="body"/>
          </p:nvPr>
        </p:nvSpPr>
        <p:spPr>
          <a:xfrm>
            <a:off x="6592680" y="2505960"/>
            <a:ext cx="4836960" cy="3926520"/>
          </a:xfrm>
          <a:prstGeom prst="rect">
            <a:avLst/>
          </a:prstGeom>
        </p:spPr>
        <p:txBody>
          <a:bodyPr>
            <a:noAutofit/>
          </a:bodyPr>
          <a:p>
            <a:pPr marL="285840" indent="-285480">
              <a:lnSpc>
                <a:spcPct val="150000"/>
              </a:lnSpc>
              <a:buClr>
                <a:srgbClr val="00635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635e"/>
                </a:solidFill>
                <a:latin typeface="Century Gothic"/>
              </a:rPr>
              <a:t>Click to add content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50000"/>
              </a:lnSpc>
              <a:spcBef>
                <a:spcPts val="320"/>
              </a:spcBef>
              <a:buClr>
                <a:srgbClr val="00635e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635e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150000"/>
              </a:lnSpc>
              <a:spcBef>
                <a:spcPts val="281"/>
              </a:spcBef>
              <a:buClr>
                <a:srgbClr val="00635e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635e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150000"/>
              </a:lnSpc>
              <a:spcBef>
                <a:spcPts val="241"/>
              </a:spcBef>
              <a:buClr>
                <a:srgbClr val="00635e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635e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150000"/>
              </a:lnSpc>
              <a:spcBef>
                <a:spcPts val="241"/>
              </a:spcBef>
              <a:buClr>
                <a:srgbClr val="00635e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635e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97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<Relationship Id="rId2" Type="http://schemas.openxmlformats.org/officeDocument/2006/relationships/notesSlide" Target="../notesSlides/notesSlide2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876240" y="721440"/>
            <a:ext cx="10428120" cy="25707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301" strike="noStrike">
                <a:solidFill>
                  <a:srgbClr val="f5d197"/>
                </a:solidFill>
                <a:latin typeface="Century Gothic"/>
                <a:ea typeface="Century Gothic"/>
              </a:rPr>
              <a:t>Leveraging Azure Cloud Solutions for Enhanced Business Performance</a:t>
            </a:r>
            <a:endParaRPr b="0" lang="en-US" sz="6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0" name="CustomShape 2"/>
          <p:cNvSpPr/>
          <p:nvPr/>
        </p:nvSpPr>
        <p:spPr>
          <a:xfrm>
            <a:off x="8532720" y="3736440"/>
            <a:ext cx="3051000" cy="25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l-GR" sz="2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ΟΜΑΔΑ 3</a:t>
            </a:r>
            <a:endParaRPr b="0" lang="el-G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l-GR" sz="2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ΕΥΑΓΓΕΛΙΑ ΜΙΖΙΟΥ</a:t>
            </a:r>
            <a:endParaRPr b="0" lang="el-G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l-GR" sz="2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ΚΩΝΣΤΑΝΤΙΝΟΣ ΠΙΣΤΟΛΑΣ</a:t>
            </a:r>
            <a:endParaRPr b="0" lang="el-G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l-GR" sz="2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ΔΗΜΗΤΡΙΟΣ ΙΑΤΡΟΥ</a:t>
            </a:r>
            <a:endParaRPr b="0" lang="el-G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l-GR" sz="2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ΧΡΗΣΤΟΣ ΓΑΛΛΟΣ</a:t>
            </a:r>
            <a:endParaRPr b="0" lang="el-G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l-GR" sz="2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ΑΝΑΣΤΑΣΙΑ ΜΑΡΜΑΡΟΥ</a:t>
            </a:r>
            <a:endParaRPr b="0" lang="el-G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TextShape 1"/>
          <p:cNvSpPr txBox="1"/>
          <p:nvPr/>
        </p:nvSpPr>
        <p:spPr>
          <a:xfrm>
            <a:off x="6400800" y="1391760"/>
            <a:ext cx="4750560" cy="4541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SUBNETS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INFO : 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558" name="Picture 1" descr=""/>
          <p:cNvPicPr/>
          <p:nvPr/>
        </p:nvPicPr>
        <p:blipFill>
          <a:blip r:embed="rId1"/>
          <a:stretch/>
        </p:blipFill>
        <p:spPr>
          <a:xfrm>
            <a:off x="395640" y="1979280"/>
            <a:ext cx="6095520" cy="290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extShape 1"/>
          <p:cNvSpPr txBox="1"/>
          <p:nvPr/>
        </p:nvSpPr>
        <p:spPr>
          <a:xfrm>
            <a:off x="6400800" y="1391760"/>
            <a:ext cx="4750560" cy="4541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DIAGNOSTIC SETTINGS 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INFO : 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560" name="Picture 3" descr=""/>
          <p:cNvPicPr/>
          <p:nvPr/>
        </p:nvPicPr>
        <p:blipFill>
          <a:blip r:embed="rId1"/>
          <a:srcRect l="0" t="0" r="21733" b="-326"/>
          <a:stretch/>
        </p:blipFill>
        <p:spPr>
          <a:xfrm>
            <a:off x="548640" y="1791360"/>
            <a:ext cx="5004360" cy="327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Shape 1"/>
          <p:cNvSpPr txBox="1"/>
          <p:nvPr/>
        </p:nvSpPr>
        <p:spPr>
          <a:xfrm>
            <a:off x="6400800" y="1391760"/>
            <a:ext cx="4750560" cy="4541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KEY VAULT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INFO : 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562" name="Picture 3" descr=""/>
          <p:cNvPicPr/>
          <p:nvPr/>
        </p:nvPicPr>
        <p:blipFill>
          <a:blip r:embed="rId1"/>
          <a:srcRect l="0" t="0" r="49732" b="-363"/>
          <a:stretch/>
        </p:blipFill>
        <p:spPr>
          <a:xfrm>
            <a:off x="599400" y="1161360"/>
            <a:ext cx="5065560" cy="474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TextShape 1"/>
          <p:cNvSpPr txBox="1"/>
          <p:nvPr/>
        </p:nvSpPr>
        <p:spPr>
          <a:xfrm>
            <a:off x="6400800" y="1391760"/>
            <a:ext cx="4750560" cy="4541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IDENTITY PROVIDER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INFO : 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564" name="Picture 3" descr=""/>
          <p:cNvPicPr/>
          <p:nvPr/>
        </p:nvPicPr>
        <p:blipFill>
          <a:blip r:embed="rId1"/>
          <a:srcRect l="0" t="0" r="51499" b="371"/>
          <a:stretch/>
        </p:blipFill>
        <p:spPr>
          <a:xfrm>
            <a:off x="487800" y="1033920"/>
            <a:ext cx="5293080" cy="480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Shape 1"/>
          <p:cNvSpPr txBox="1"/>
          <p:nvPr/>
        </p:nvSpPr>
        <p:spPr>
          <a:xfrm>
            <a:off x="5485680" y="1433160"/>
            <a:ext cx="5694840" cy="20916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635e"/>
                </a:solidFill>
                <a:latin typeface="Century Gothic"/>
                <a:ea typeface="Century Gothic"/>
              </a:rPr>
              <a:t>Estimated billing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566" name="Picture Placeholder 7" descr=""/>
          <p:cNvPicPr/>
          <p:nvPr/>
        </p:nvPicPr>
        <p:blipFill>
          <a:blip r:embed="rId1"/>
          <a:stretch/>
        </p:blipFill>
        <p:spPr>
          <a:xfrm>
            <a:off x="1350000" y="1974600"/>
            <a:ext cx="2907360" cy="2907360"/>
          </a:xfrm>
          <a:prstGeom prst="rect">
            <a:avLst/>
          </a:prstGeom>
          <a:ln>
            <a:noFill/>
          </a:ln>
        </p:spPr>
      </p:pic>
      <p:sp>
        <p:nvSpPr>
          <p:cNvPr id="567" name="TextShape 2"/>
          <p:cNvSpPr txBox="1"/>
          <p:nvPr/>
        </p:nvSpPr>
        <p:spPr>
          <a:xfrm>
            <a:off x="5496840" y="3525120"/>
            <a:ext cx="5683320" cy="2595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TextShape 1"/>
          <p:cNvSpPr txBox="1"/>
          <p:nvPr/>
        </p:nvSpPr>
        <p:spPr>
          <a:xfrm>
            <a:off x="488520" y="571680"/>
            <a:ext cx="11138760" cy="102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entury Gothic"/>
              </a:rPr>
              <a:t>Financial snapshot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graphicFrame>
        <p:nvGraphicFramePr>
          <p:cNvPr id="569" name="Table 2"/>
          <p:cNvGraphicFramePr/>
          <p:nvPr/>
        </p:nvGraphicFramePr>
        <p:xfrm>
          <a:off x="1236600" y="1481040"/>
          <a:ext cx="9233280" cy="4583880"/>
        </p:xfrm>
        <a:graphic>
          <a:graphicData uri="http://schemas.openxmlformats.org/drawingml/2006/table">
            <a:tbl>
              <a:tblPr/>
              <a:tblGrid>
                <a:gridCol w="2308320"/>
                <a:gridCol w="2308320"/>
                <a:gridCol w="2308320"/>
                <a:gridCol w="2308320"/>
              </a:tblGrid>
              <a:tr h="7354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l-GR" sz="1800" spc="-1" strike="noStrike">
                          <a:solidFill>
                            <a:srgbClr val="000000"/>
                          </a:solidFill>
                          <a:latin typeface="Quattrocento Sans"/>
                        </a:rPr>
                        <a:t>Service category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efb25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l-GR" sz="1800" spc="-1" strike="noStrike">
                          <a:solidFill>
                            <a:srgbClr val="000000"/>
                          </a:solidFill>
                          <a:latin typeface="Quattrocento Sans"/>
                        </a:rPr>
                        <a:t>Service type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efb25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l-GR" sz="1800" spc="-1" strike="noStrike">
                          <a:solidFill>
                            <a:srgbClr val="000000"/>
                          </a:solidFill>
                          <a:latin typeface="Quattrocento Sans"/>
                        </a:rPr>
                        <a:t>Region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efb25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l-GR" sz="1800" spc="-1" strike="noStrike">
                          <a:solidFill>
                            <a:srgbClr val="000000"/>
                          </a:solidFill>
                          <a:latin typeface="Quattrocento Sans"/>
                        </a:rPr>
                        <a:t>Estimated monthly cost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efb251"/>
                    </a:solidFill>
                  </a:tcPr>
                </a:tc>
              </a:tr>
              <a:tr h="4402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Quattrocento Sans"/>
                        </a:rPr>
                        <a:t>Compute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bf2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Quattrocento Sans"/>
                        </a:rPr>
                        <a:t>App Service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bf2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Quattrocento Sans"/>
                        </a:rPr>
                        <a:t>North Europe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bf2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$122,02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bf2e9"/>
                    </a:solidFill>
                  </a:tcPr>
                </a:tc>
              </a:tr>
              <a:tr h="4402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Quattrocento Sans"/>
                        </a:rPr>
                        <a:t>Compute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Quattrocento Sans"/>
                        </a:rPr>
                        <a:t>Azure Functions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Quattrocento Sans"/>
                        </a:rPr>
                        <a:t>North Europe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$0,00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037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Quattrocento Sans"/>
                        </a:rPr>
                        <a:t>Databases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bf2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Quattrocento Sans"/>
                        </a:rPr>
                        <a:t>Azure SQL Database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bf2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Quattrocento Sans"/>
                        </a:rPr>
                        <a:t>North Europe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bf2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$385,04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bf2e9"/>
                    </a:solidFill>
                  </a:tcPr>
                </a:tc>
              </a:tr>
              <a:tr h="4402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Quattrocento Sans"/>
                        </a:rPr>
                        <a:t>Storage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Quattrocento Sans"/>
                        </a:rPr>
                        <a:t>Storage Accounts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Quattrocento Sans"/>
                        </a:rPr>
                        <a:t>North Europe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$255,70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02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Security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bf2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Quattrocento Sans"/>
                        </a:rPr>
                        <a:t>Key Vault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bf2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Quattrocento Sans"/>
                        </a:rPr>
                        <a:t>North Europe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bf2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$30,18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bf2e9"/>
                    </a:solidFill>
                  </a:tcPr>
                </a:tc>
              </a:tr>
              <a:tr h="4402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Quattrocento Sans"/>
                        </a:rPr>
                        <a:t>Networking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Quattrocento Sans"/>
                        </a:rPr>
                        <a:t>Azure Firewall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Quattrocento Sans"/>
                        </a:rPr>
                        <a:t>North Europe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$300,38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037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Quattrocento Sans"/>
                        </a:rPr>
                        <a:t>Identity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bf2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Quattrocento Sans"/>
                        </a:rPr>
                        <a:t>Microsoft Entra ID (formerly Azure AD)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bf2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Quattrocento Sans"/>
                        </a:rPr>
                        <a:t>North Europe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bf2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$2.220,60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bf2e9"/>
                    </a:solidFill>
                  </a:tcPr>
                </a:tc>
              </a:tr>
              <a:tr h="4395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Cash reserves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	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$3.313,92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extShape 1"/>
          <p:cNvSpPr txBox="1"/>
          <p:nvPr/>
        </p:nvSpPr>
        <p:spPr>
          <a:xfrm>
            <a:off x="529920" y="924480"/>
            <a:ext cx="3989880" cy="5009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635e"/>
                </a:solidFill>
                <a:latin typeface="Century Gothic"/>
                <a:ea typeface="Century Gothic"/>
              </a:rPr>
              <a:t>Over 5 year(s) with Microsoft Azure, your estimated cost savings</a:t>
            </a:r>
            <a:br/>
            <a:r>
              <a:rPr b="0" lang="en-US" sz="3600" spc="-1" strike="noStrike">
                <a:solidFill>
                  <a:srgbClr val="00635e"/>
                </a:solidFill>
                <a:latin typeface="Century Gothic"/>
                <a:ea typeface="Century Gothic"/>
              </a:rPr>
              <a:t>could be as much as $103,348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571" name="Picture 3" descr=""/>
          <p:cNvPicPr/>
          <p:nvPr/>
        </p:nvPicPr>
        <p:blipFill>
          <a:blip r:embed="rId1"/>
          <a:stretch/>
        </p:blipFill>
        <p:spPr>
          <a:xfrm>
            <a:off x="6420960" y="589320"/>
            <a:ext cx="4175640" cy="588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TextShape 1"/>
          <p:cNvSpPr txBox="1"/>
          <p:nvPr/>
        </p:nvSpPr>
        <p:spPr>
          <a:xfrm>
            <a:off x="720000" y="3024000"/>
            <a:ext cx="10650240" cy="10080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7200" spc="-301" strike="noStrike">
                <a:solidFill>
                  <a:srgbClr val="f5d197"/>
                </a:solidFill>
                <a:latin typeface="Century Gothic"/>
              </a:rPr>
              <a:t>Thank You</a:t>
            </a:r>
            <a:endParaRPr b="0" lang="en-US" sz="7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TextShape 1"/>
          <p:cNvSpPr txBox="1"/>
          <p:nvPr/>
        </p:nvSpPr>
        <p:spPr>
          <a:xfrm>
            <a:off x="6577560" y="157680"/>
            <a:ext cx="4851360" cy="2190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635e"/>
                </a:solidFill>
                <a:latin typeface="Century Gothic"/>
              </a:rPr>
              <a:t>Marketing strategies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574" name="Picture Placeholder 18" descr=""/>
          <p:cNvPicPr/>
          <p:nvPr/>
        </p:nvPicPr>
        <p:blipFill>
          <a:blip r:embed="rId1">
            <a:alphaModFix amt="50000"/>
          </a:blip>
          <a:srcRect l="0" t="14" r="0" b="14"/>
          <a:stretch/>
        </p:blipFill>
        <p:spPr>
          <a:xfrm>
            <a:off x="1236600" y="776160"/>
            <a:ext cx="3433320" cy="5017680"/>
          </a:xfrm>
          <a:prstGeom prst="rect">
            <a:avLst/>
          </a:prstGeom>
          <a:ln>
            <a:noFill/>
          </a:ln>
        </p:spPr>
      </p:pic>
      <p:sp>
        <p:nvSpPr>
          <p:cNvPr id="575" name="TextShape 2"/>
          <p:cNvSpPr txBox="1"/>
          <p:nvPr/>
        </p:nvSpPr>
        <p:spPr>
          <a:xfrm>
            <a:off x="6592680" y="2505960"/>
            <a:ext cx="4836960" cy="3926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635e"/>
                </a:solidFill>
                <a:latin typeface="Century Gothic"/>
              </a:rPr>
              <a:t>Implement personalized engagement strategies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635e"/>
                </a:solidFill>
                <a:latin typeface="Century Gothic"/>
              </a:rPr>
              <a:t>Tailor campaigns to resonate with specific demographics, fostering a sense of relevance and connection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635e"/>
                </a:solidFill>
                <a:latin typeface="Century Gothic"/>
              </a:rPr>
              <a:t>Collaborate with influencers and thought leaders to amplify our brand message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TextShape 1"/>
          <p:cNvSpPr txBox="1"/>
          <p:nvPr/>
        </p:nvSpPr>
        <p:spPr>
          <a:xfrm>
            <a:off x="810000" y="685800"/>
            <a:ext cx="10571760" cy="2983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5d197"/>
                </a:solidFill>
                <a:latin typeface="Century Gothic"/>
              </a:rPr>
              <a:t>Innovative decisions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1"/>
          <p:cNvSpPr txBox="1"/>
          <p:nvPr/>
        </p:nvSpPr>
        <p:spPr>
          <a:xfrm>
            <a:off x="550800" y="924480"/>
            <a:ext cx="3989880" cy="5009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DIAGRAM OF THE CLOUD ARCHITECTURE</a:t>
            </a:r>
            <a:br/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2" name="TextShape 2"/>
          <p:cNvSpPr txBox="1"/>
          <p:nvPr/>
        </p:nvSpPr>
        <p:spPr>
          <a:xfrm>
            <a:off x="5346720" y="924480"/>
            <a:ext cx="5684040" cy="500904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TextShape 1"/>
          <p:cNvSpPr txBox="1"/>
          <p:nvPr/>
        </p:nvSpPr>
        <p:spPr>
          <a:xfrm>
            <a:off x="8037000" y="477360"/>
            <a:ext cx="3828960" cy="2693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635e"/>
                </a:solidFill>
                <a:latin typeface="Century Gothic"/>
              </a:rPr>
              <a:t>Quarterly </a:t>
            </a:r>
            <a:br/>
            <a:r>
              <a:rPr b="1" lang="en-US" sz="3600" spc="-1" strike="noStrike">
                <a:solidFill>
                  <a:srgbClr val="00635e"/>
                </a:solidFill>
                <a:latin typeface="Century Gothic"/>
              </a:rPr>
              <a:t>targets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graphicFrame>
        <p:nvGraphicFramePr>
          <p:cNvPr id="578" name="Table 2"/>
          <p:cNvGraphicFramePr/>
          <p:nvPr/>
        </p:nvGraphicFramePr>
        <p:xfrm>
          <a:off x="952560" y="909720"/>
          <a:ext cx="5577480" cy="5039640"/>
        </p:xfrm>
        <a:graphic>
          <a:graphicData uri="http://schemas.openxmlformats.org/drawingml/2006/table">
            <a:tbl>
              <a:tblPr/>
              <a:tblGrid>
                <a:gridCol w="1394280"/>
                <a:gridCol w="1394280"/>
                <a:gridCol w="1394280"/>
                <a:gridCol w="1394640"/>
              </a:tblGrid>
              <a:tr h="12366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l-GR" sz="1800" spc="-1" strike="noStrike">
                          <a:solidFill>
                            <a:srgbClr val="00635e"/>
                          </a:solidFill>
                          <a:latin typeface="Century Gothic"/>
                        </a:rPr>
                        <a:t>Quarter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efb25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l-GR" sz="1800" spc="-1" strike="noStrike">
                          <a:solidFill>
                            <a:srgbClr val="00635e"/>
                          </a:solidFill>
                          <a:latin typeface="Century Gothic"/>
                        </a:rPr>
                        <a:t>Revenue growth (%)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efb25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l-GR" sz="1800" spc="-1" strike="noStrike">
                          <a:solidFill>
                            <a:srgbClr val="00635e"/>
                          </a:solidFill>
                          <a:latin typeface="Century Gothic"/>
                        </a:rPr>
                        <a:t>Market share increase (%)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efb25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l-GR" sz="1800" spc="-1" strike="noStrike">
                          <a:solidFill>
                            <a:srgbClr val="00635e"/>
                          </a:solidFill>
                          <a:latin typeface="Century Gothic"/>
                        </a:rPr>
                        <a:t>Customer acquisition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efb251"/>
                    </a:solidFill>
                  </a:tcPr>
                </a:tc>
              </a:tr>
              <a:tr h="9507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Q1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bf2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12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bf2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bf2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500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bf2e9"/>
                    </a:solidFill>
                  </a:tcPr>
                </a:tc>
              </a:tr>
              <a:tr h="9507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Q2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15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600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507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Q3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bf2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18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bf2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4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bf2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700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bf2e9"/>
                    </a:solidFill>
                  </a:tcPr>
                </a:tc>
              </a:tr>
              <a:tr h="9507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Q4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20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5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800</a:t>
                      </a:r>
                      <a:endParaRPr b="0" lang="el-G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fb251"/>
                      </a:solidFill>
                    </a:lnL>
                    <a:lnR w="12240">
                      <a:solidFill>
                        <a:srgbClr val="efb251"/>
                      </a:solidFill>
                    </a:lnR>
                    <a:lnT w="12240">
                      <a:solidFill>
                        <a:srgbClr val="efb251"/>
                      </a:solidFill>
                    </a:lnT>
                    <a:lnB w="12240">
                      <a:solidFill>
                        <a:srgbClr val="efb251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9" name="TextShape 3"/>
          <p:cNvSpPr txBox="1"/>
          <p:nvPr/>
        </p:nvSpPr>
        <p:spPr>
          <a:xfrm>
            <a:off x="8037000" y="3449880"/>
            <a:ext cx="3828960" cy="294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85840" indent="-285480">
              <a:lnSpc>
                <a:spcPct val="150000"/>
              </a:lnSpc>
              <a:buClr>
                <a:srgbClr val="00635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635e"/>
                </a:solidFill>
                <a:latin typeface="Century Gothic"/>
              </a:rPr>
              <a:t>Market expansion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285840" indent="-285480">
              <a:lnSpc>
                <a:spcPct val="150000"/>
              </a:lnSpc>
              <a:buClr>
                <a:srgbClr val="00635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635e"/>
                </a:solidFill>
                <a:latin typeface="Century Gothic"/>
              </a:rPr>
              <a:t>Product innovation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285840" indent="-285480">
              <a:lnSpc>
                <a:spcPct val="150000"/>
              </a:lnSpc>
              <a:buClr>
                <a:srgbClr val="00635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635e"/>
                </a:solidFill>
                <a:latin typeface="Century Gothic"/>
              </a:rPr>
              <a:t>Customer retention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285840" indent="-285480">
              <a:lnSpc>
                <a:spcPct val="150000"/>
              </a:lnSpc>
              <a:buClr>
                <a:srgbClr val="00635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635e"/>
                </a:solidFill>
                <a:latin typeface="Century Gothic"/>
              </a:rPr>
              <a:t>Operational efficiency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TextShape 1"/>
          <p:cNvSpPr txBox="1"/>
          <p:nvPr/>
        </p:nvSpPr>
        <p:spPr>
          <a:xfrm>
            <a:off x="617400" y="132120"/>
            <a:ext cx="4928400" cy="6507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35e"/>
                </a:solidFill>
                <a:latin typeface="Century Gothic"/>
              </a:rPr>
              <a:t>Innovative solutions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581" name="Picture Placeholder 9" descr=""/>
          <p:cNvPicPr/>
          <p:nvPr/>
        </p:nvPicPr>
        <p:blipFill>
          <a:blip r:embed="rId1">
            <a:alphaModFix amt="50000"/>
          </a:blip>
          <a:srcRect l="105" t="0" r="105" b="0"/>
          <a:stretch/>
        </p:blipFill>
        <p:spPr>
          <a:xfrm>
            <a:off x="7429680" y="992160"/>
            <a:ext cx="3425400" cy="501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TextShape 1"/>
          <p:cNvSpPr txBox="1"/>
          <p:nvPr/>
        </p:nvSpPr>
        <p:spPr>
          <a:xfrm>
            <a:off x="529920" y="571320"/>
            <a:ext cx="11117880" cy="1153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entury Gothic"/>
              </a:rPr>
              <a:t>Future initiatives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83" name="TextShape 2"/>
          <p:cNvSpPr txBox="1"/>
          <p:nvPr/>
        </p:nvSpPr>
        <p:spPr>
          <a:xfrm>
            <a:off x="841680" y="2460960"/>
            <a:ext cx="3625920" cy="3721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85840" indent="-285480">
              <a:lnSpc>
                <a:spcPct val="120000"/>
              </a:lnSpc>
              <a:spcBef>
                <a:spcPts val="601"/>
              </a:spcBef>
              <a:spcAft>
                <a:spcPts val="1199"/>
              </a:spcAft>
              <a:buClr>
                <a:srgbClr val="00322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635e"/>
                </a:solidFill>
                <a:latin typeface="Century Gothic"/>
              </a:rPr>
              <a:t>Green supply chain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285840" indent="-285480">
              <a:lnSpc>
                <a:spcPct val="120000"/>
              </a:lnSpc>
              <a:spcBef>
                <a:spcPts val="601"/>
              </a:spcBef>
              <a:spcAft>
                <a:spcPts val="1199"/>
              </a:spcAft>
              <a:buClr>
                <a:srgbClr val="00322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635e"/>
                </a:solidFill>
                <a:latin typeface="Century Gothic"/>
              </a:rPr>
              <a:t>Reduced carbon footprint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285840" indent="-285480">
              <a:lnSpc>
                <a:spcPct val="120000"/>
              </a:lnSpc>
              <a:spcBef>
                <a:spcPts val="601"/>
              </a:spcBef>
              <a:spcAft>
                <a:spcPts val="1199"/>
              </a:spcAft>
              <a:buClr>
                <a:srgbClr val="00322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635e"/>
                </a:solidFill>
                <a:latin typeface="Century Gothic"/>
              </a:rPr>
              <a:t>Waste reduction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285840" indent="-285480">
              <a:lnSpc>
                <a:spcPct val="120000"/>
              </a:lnSpc>
              <a:spcBef>
                <a:spcPts val="601"/>
              </a:spcBef>
              <a:spcAft>
                <a:spcPts val="1199"/>
              </a:spcAft>
              <a:buClr>
                <a:srgbClr val="00322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635e"/>
                </a:solidFill>
                <a:latin typeface="Century Gothic"/>
              </a:rPr>
              <a:t>Water conservation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84" name="TextShape 3"/>
          <p:cNvSpPr txBox="1"/>
          <p:nvPr/>
        </p:nvSpPr>
        <p:spPr>
          <a:xfrm>
            <a:off x="5995440" y="2440440"/>
            <a:ext cx="5164200" cy="3721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322f"/>
              </a:buClr>
              <a:buFont typeface="Century Gothic"/>
              <a:buAutoNum type="arabicPeriod"/>
            </a:pPr>
            <a:r>
              <a:rPr b="1" lang="en-US" sz="1800" spc="-1" strike="noStrike">
                <a:solidFill>
                  <a:srgbClr val="00635e"/>
                </a:solidFill>
                <a:latin typeface="Century Gothic"/>
              </a:rPr>
              <a:t>Product enhancement. 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7400">
              <a:lnSpc>
                <a:spcPct val="120000"/>
              </a:lnSpc>
              <a:spcAft>
                <a:spcPts val="601"/>
              </a:spcAft>
            </a:pPr>
            <a:r>
              <a:rPr b="0" lang="en-US" sz="1800" spc="-1" strike="noStrike">
                <a:solidFill>
                  <a:srgbClr val="00635e"/>
                </a:solidFill>
                <a:latin typeface="Century Gothic"/>
              </a:rPr>
              <a:t>Introduce regular updates and features to enhance product offerings.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322f"/>
              </a:buClr>
              <a:buFont typeface="Century Gothic"/>
              <a:buAutoNum type="arabicPeriod"/>
            </a:pPr>
            <a:r>
              <a:rPr b="1" lang="en-US" sz="1800" spc="-1" strike="noStrike">
                <a:solidFill>
                  <a:srgbClr val="00635e"/>
                </a:solidFill>
                <a:latin typeface="Century Gothic"/>
              </a:rPr>
              <a:t>Technology integration. 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7400">
              <a:lnSpc>
                <a:spcPct val="120000"/>
              </a:lnSpc>
              <a:spcAft>
                <a:spcPts val="601"/>
              </a:spcAft>
            </a:pPr>
            <a:r>
              <a:rPr b="0" lang="en-US" sz="1800" spc="-1" strike="noStrike">
                <a:solidFill>
                  <a:srgbClr val="00635e"/>
                </a:solidFill>
                <a:latin typeface="Century Gothic"/>
              </a:rPr>
              <a:t>Explore emerging technologies for potential integration into our operations.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322f"/>
              </a:buClr>
              <a:buFont typeface="Century Gothic"/>
              <a:buAutoNum type="arabicPeriod"/>
            </a:pPr>
            <a:r>
              <a:rPr b="1" lang="en-US" sz="1800" spc="-1" strike="noStrike">
                <a:solidFill>
                  <a:srgbClr val="00635e"/>
                </a:solidFill>
                <a:latin typeface="Century Gothic"/>
              </a:rPr>
              <a:t>Collaborative partnerships. 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7400">
              <a:lnSpc>
                <a:spcPct val="120000"/>
              </a:lnSpc>
              <a:spcAft>
                <a:spcPts val="601"/>
              </a:spcAft>
            </a:pPr>
            <a:r>
              <a:rPr b="0" lang="en-US" sz="1800" spc="-1" strike="noStrike">
                <a:solidFill>
                  <a:srgbClr val="00635e"/>
                </a:solidFill>
                <a:latin typeface="Century Gothic"/>
              </a:rPr>
              <a:t>Foster collaborations with tech innovators and industry leaders to drive innovation.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TextShape 1"/>
          <p:cNvSpPr txBox="1"/>
          <p:nvPr/>
        </p:nvSpPr>
        <p:spPr>
          <a:xfrm>
            <a:off x="810000" y="806400"/>
            <a:ext cx="10571760" cy="90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5d197"/>
                </a:solidFill>
                <a:latin typeface="Century Gothic"/>
                <a:ea typeface="Century Gothic"/>
              </a:rPr>
              <a:t>Detailed configuration for each of the services used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4" name="TextShape 2"/>
          <p:cNvSpPr txBox="1"/>
          <p:nvPr/>
        </p:nvSpPr>
        <p:spPr>
          <a:xfrm>
            <a:off x="810000" y="3551760"/>
            <a:ext cx="10571760" cy="896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l-GR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WEB APP</a:t>
            </a:r>
            <a:endParaRPr b="0" lang="el-G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l-GR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SQL DATABASE SERVER</a:t>
            </a:r>
            <a:endParaRPr b="0" lang="el-G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l-GR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STORAGE ACCOUNT</a:t>
            </a:r>
            <a:endParaRPr b="0" lang="el-G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l-GR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RULES</a:t>
            </a:r>
            <a:endParaRPr b="0" lang="el-G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l-GR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FUNCTION APP</a:t>
            </a:r>
            <a:endParaRPr b="0" lang="el-G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l-GR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FIREWALL</a:t>
            </a:r>
            <a:endParaRPr b="0" lang="el-G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l-GR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SUBNETS</a:t>
            </a:r>
            <a:endParaRPr b="0" lang="el-G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l-GR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DIAGNOSTIC SETTINGS </a:t>
            </a:r>
            <a:endParaRPr b="0" lang="el-G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l-GR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KEY VAULT</a:t>
            </a:r>
            <a:endParaRPr b="0" lang="el-G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l-GR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IDENTITY PROVIDER</a:t>
            </a:r>
            <a:endParaRPr b="0" lang="el-G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TextShape 1"/>
          <p:cNvSpPr txBox="1"/>
          <p:nvPr/>
        </p:nvSpPr>
        <p:spPr>
          <a:xfrm>
            <a:off x="6400800" y="1391760"/>
            <a:ext cx="4750560" cy="4541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WEB APP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INFO : 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546" name="Picture 3" descr=""/>
          <p:cNvPicPr/>
          <p:nvPr/>
        </p:nvPicPr>
        <p:blipFill>
          <a:blip r:embed="rId1"/>
          <a:stretch/>
        </p:blipFill>
        <p:spPr>
          <a:xfrm>
            <a:off x="596160" y="1395720"/>
            <a:ext cx="5140800" cy="391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extShape 1"/>
          <p:cNvSpPr txBox="1"/>
          <p:nvPr/>
        </p:nvSpPr>
        <p:spPr>
          <a:xfrm>
            <a:off x="6400800" y="1391760"/>
            <a:ext cx="4750560" cy="4541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SQL DATABASE SERVER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INFO : 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548" name="Picture 1" descr=""/>
          <p:cNvPicPr/>
          <p:nvPr/>
        </p:nvPicPr>
        <p:blipFill>
          <a:blip r:embed="rId1"/>
          <a:stretch/>
        </p:blipFill>
        <p:spPr>
          <a:xfrm>
            <a:off x="520560" y="1262880"/>
            <a:ext cx="5065200" cy="434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extShape 1"/>
          <p:cNvSpPr txBox="1"/>
          <p:nvPr/>
        </p:nvSpPr>
        <p:spPr>
          <a:xfrm>
            <a:off x="6400800" y="1391760"/>
            <a:ext cx="4750560" cy="4541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STORAGE ACCOUNT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INFO : 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550" name="Picture 3" descr=""/>
          <p:cNvPicPr/>
          <p:nvPr/>
        </p:nvPicPr>
        <p:blipFill>
          <a:blip r:embed="rId1"/>
          <a:srcRect l="0" t="0" r="42405" b="213"/>
          <a:stretch/>
        </p:blipFill>
        <p:spPr>
          <a:xfrm>
            <a:off x="563040" y="1212840"/>
            <a:ext cx="5157000" cy="443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extShape 1"/>
          <p:cNvSpPr txBox="1"/>
          <p:nvPr/>
        </p:nvSpPr>
        <p:spPr>
          <a:xfrm>
            <a:off x="6400800" y="1391760"/>
            <a:ext cx="4750560" cy="4541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RULES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INFO : 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552" name="Picture 3" descr=""/>
          <p:cNvPicPr/>
          <p:nvPr/>
        </p:nvPicPr>
        <p:blipFill>
          <a:blip r:embed="rId1"/>
          <a:srcRect l="0" t="0" r="25648" b="248"/>
          <a:stretch/>
        </p:blipFill>
        <p:spPr>
          <a:xfrm>
            <a:off x="603720" y="1166040"/>
            <a:ext cx="5076360" cy="452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TextShape 1"/>
          <p:cNvSpPr txBox="1"/>
          <p:nvPr/>
        </p:nvSpPr>
        <p:spPr>
          <a:xfrm>
            <a:off x="6400800" y="1391760"/>
            <a:ext cx="4750560" cy="4541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FUNCTION APP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INFO : 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554" name="Picture 3" descr=""/>
          <p:cNvPicPr/>
          <p:nvPr/>
        </p:nvPicPr>
        <p:blipFill>
          <a:blip r:embed="rId1"/>
          <a:srcRect l="0" t="-1248" r="22124" b="-278"/>
          <a:stretch/>
        </p:blipFill>
        <p:spPr>
          <a:xfrm>
            <a:off x="507960" y="1205640"/>
            <a:ext cx="5254920" cy="445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TextShape 1"/>
          <p:cNvSpPr txBox="1"/>
          <p:nvPr/>
        </p:nvSpPr>
        <p:spPr>
          <a:xfrm>
            <a:off x="6400800" y="1391760"/>
            <a:ext cx="4750560" cy="4541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FIREWALL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INFO : 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556" name="Picture 1" descr=""/>
          <p:cNvPicPr/>
          <p:nvPr/>
        </p:nvPicPr>
        <p:blipFill>
          <a:blip r:embed="rId1"/>
          <a:srcRect l="0" t="0" r="17732" b="-271"/>
          <a:stretch/>
        </p:blipFill>
        <p:spPr>
          <a:xfrm>
            <a:off x="588960" y="1217160"/>
            <a:ext cx="5085360" cy="441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54F928-5808-4F9A-8810-B3FD2A0264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96C45C-DB75-420E-8AF3-E934CE3B84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6695BEB-4861-4F57-B47B-7156F618DF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Neat_Office/6.2.8.2$Windows_x86 LibreOffice_project/</Application>
  <Words>400</Words>
  <Paragraphs>118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2024-11-06T12:19:11Z</dcterms:created>
  <dc:creator/>
  <dc:description/>
  <dc:language>el-GR</dc:language>
  <cp:lastModifiedBy/>
  <dcterms:modified xsi:type="dcterms:W3CDTF">2024-11-06T15:33:55Z</dcterms:modified>
  <cp:revision>205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22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22</vt:i4>
  </property>
</Properties>
</file>