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997-DEE2-DAEA-0073-F6ACC53AB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0B624-C762-C358-4AAF-DCB31DEDA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E654E-D988-805F-9E0F-2136416B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0C4E-FC81-7373-0F79-E801C05C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507B-FE81-4E9A-9BB0-8AD541F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1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7220-2A50-2C2E-6B29-58FDE1CD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13B13-652D-8CFE-4F52-7FA765DB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365A-77CB-782D-A32E-9ADDFBD4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620F-3255-6518-D2FE-9B7BCC66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B793-624C-977C-F9DC-9917CB22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4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23DF0-F576-3B0B-8EC3-CA43054FC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2BDFA-BABE-CEF7-B638-12E9BB7C0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A71A-E1F8-A6AB-A40B-46F5028F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044C-2842-BF5B-5BF9-1BE0E048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6A86-D244-859B-CE7B-A61F5D9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FC2-FA99-C77F-0447-6E5550FA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ACA7-2CF6-59A1-5E55-7A8247A3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D6CE-09D1-AA5E-1A1E-40845A09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B391-079B-671E-701B-259E2ED7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958C-2BAC-EEEB-5632-930C5346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6E40-FFBC-5705-AE46-1CF06175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2FC6-F72F-C55F-E0BB-72E3FEC6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0FF0-95A8-B496-90C0-2DC44B9A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1B265-D1B0-F365-BD11-C24678EC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62BC-BD50-AF04-8ECB-ABB0F736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221C-42D7-2367-A388-F61D2E52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2C83-E381-D437-DECB-F8787BBE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1F574-4EAA-1191-F769-98CE37E0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AE44-B975-F901-B86D-E17D2754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1116-0694-60DE-C9E0-9701D704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D9CF1-B3C4-EF2F-6965-1EA32424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2498-9C87-3DF4-A5E1-2CAC29BB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84F5-EC15-5189-38E6-8F6C8BBF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6E1B6-7B88-D91A-3D96-E6531216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74DBD-4A0A-C15E-1CC6-89FB2B5F3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72533-EFA8-BD47-EBC9-13DBCE92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94F-5146-1FB9-0FA3-0A4FF0CE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B7287-8D78-1BE9-7EF5-4B8939C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CC467-2165-54B1-3F02-7DD1F67D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7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E07F-AEDB-E268-BD0F-F5630AF5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6083B-5B79-4475-45F2-6B35E2F5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9ED2B-895A-F5FA-CB69-E279140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7FE3-C337-31BA-67BF-352255EC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999AB-36A8-F325-B6EE-45F9401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01BD6-16E2-4B1A-F3DF-A1FD7C1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41330-D05B-D9E8-32AC-88B9730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2755-7ACD-6AF4-5CA2-1F6BA970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828D-D667-FD16-EFBD-B69424B37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307A-DDB1-4E88-0E52-0E59B88E5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B8831-01F2-BEA9-FACC-47754D0C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2487-9905-34E3-EF4B-BBC62564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0F27-88C8-283D-B14E-BF78C700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4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BACD-F67E-3EE3-20EE-B9E7DB9E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E08B6-C517-9557-39F4-B2712A98E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CC478-0E37-D3E1-9904-28108056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5C25B-4373-2176-2170-25F4DB87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A056-3E7A-0039-B25A-71645E2A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0F239-3235-FADB-8E85-31EF42C6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2CB8F-999F-859B-4412-E5DEBF3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5154-7A7E-C5F4-A18F-991AAC45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B824-9B75-62FD-410F-7D8DB20A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03F2-B335-403A-BFA5-34B6970D31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E788-2DA0-9B1A-AF38-B1E8C7A8E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626E-EBFA-1539-058C-52F601CE4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FB71-AFCC-4D90-BB51-E7651DCF6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1EF4-FE37-50F0-BF89-C86522C1E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Pm2 install globally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3704-FC85-7D4D-DE97-997205273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Process-manager—load balancer</a:t>
            </a:r>
          </a:p>
          <a:p>
            <a:r>
              <a:rPr lang="en-IN" dirty="0"/>
              <a:t>Restart server---</a:t>
            </a:r>
            <a:r>
              <a:rPr lang="en-IN" dirty="0" err="1"/>
              <a:t>falty</a:t>
            </a:r>
            <a:r>
              <a:rPr lang="en-IN" dirty="0"/>
              <a:t> parameter is passed</a:t>
            </a:r>
          </a:p>
          <a:p>
            <a:r>
              <a:rPr lang="en-IN" dirty="0"/>
              <a:t>Terminal log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4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6642-1A9A-1E90-2043-CE764F9A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FCAB8-01DE-33E5-744E-CD88C6A0E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3746"/>
            <a:ext cx="10515600" cy="1175096"/>
          </a:xfrm>
        </p:spPr>
      </p:pic>
    </p:spTree>
    <p:extLst>
      <p:ext uri="{BB962C8B-B14F-4D97-AF65-F5344CB8AC3E}">
        <p14:creationId xmlns:p14="http://schemas.microsoft.com/office/powerpoint/2010/main" val="18372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46B1-348B-369B-B58D-C7495FC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01FE-0BFA-A202-E272-12032CDF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List all pods---pm2 list</a:t>
            </a:r>
          </a:p>
          <a:p>
            <a:r>
              <a:rPr lang="en-IN" dirty="0"/>
              <a:t>Check logs ---pm2 logs &lt;id/name&gt;</a:t>
            </a:r>
          </a:p>
          <a:p>
            <a:r>
              <a:rPr lang="en-IN" dirty="0"/>
              <a:t>Stop –app-pm2 stop &lt;id&gt;</a:t>
            </a:r>
          </a:p>
          <a:p>
            <a:r>
              <a:rPr lang="en-IN" dirty="0"/>
              <a:t>Start-pm2 star &lt;id/name&gt;</a:t>
            </a:r>
          </a:p>
          <a:p>
            <a:r>
              <a:rPr lang="en-IN" dirty="0"/>
              <a:t>Pm2 restart</a:t>
            </a:r>
          </a:p>
          <a:p>
            <a:r>
              <a:rPr lang="en-IN" dirty="0"/>
              <a:t>Pm2 kill</a:t>
            </a:r>
          </a:p>
          <a:p>
            <a:r>
              <a:rPr lang="en-IN" dirty="0"/>
              <a:t>Pm2 kill &lt;id/name&gt;</a:t>
            </a:r>
          </a:p>
          <a:p>
            <a:r>
              <a:rPr lang="en-IN" dirty="0"/>
              <a:t>Change name—pm2 start app.js –name=newname</a:t>
            </a:r>
          </a:p>
          <a:p>
            <a:r>
              <a:rPr lang="en-IN" dirty="0"/>
              <a:t>Pm2 ecosystem ---to generate file</a:t>
            </a:r>
          </a:p>
        </p:txBody>
      </p:sp>
    </p:spTree>
    <p:extLst>
      <p:ext uri="{BB962C8B-B14F-4D97-AF65-F5344CB8AC3E}">
        <p14:creationId xmlns:p14="http://schemas.microsoft.com/office/powerpoint/2010/main" val="146938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A3FD-35DD-2D6E-E12B-FE4B5330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68C7-40F5-F446-43E6-50E7BA00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Pm2 start ecosystem.config.js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5A183-EA74-79B8-C38F-D3D17D3B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47" y="2469924"/>
            <a:ext cx="9830305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4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905A-B1D2-ABFE-3BFF-95113760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Pm2 start pm2.json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3D8AB-E6C0-F7EB-6251-268139EC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04" y="1825625"/>
            <a:ext cx="8571991" cy="4351338"/>
          </a:xfrm>
        </p:spPr>
      </p:pic>
    </p:spTree>
    <p:extLst>
      <p:ext uri="{BB962C8B-B14F-4D97-AF65-F5344CB8AC3E}">
        <p14:creationId xmlns:p14="http://schemas.microsoft.com/office/powerpoint/2010/main" val="115578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77A1-64BD-D373-AEBE-6B4381A6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3057-066F-1E62-20B1-DAE7C883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5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Pm2 install globally </vt:lpstr>
      <vt:lpstr>PowerPoint Presentation</vt:lpstr>
      <vt:lpstr>PowerPoint Presentation</vt:lpstr>
      <vt:lpstr>PowerPoint Presentation</vt:lpstr>
      <vt:lpstr>Pm2 start pm2.json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Kishan Singh</dc:creator>
  <cp:lastModifiedBy>Kishan Singh</cp:lastModifiedBy>
  <cp:revision>1</cp:revision>
  <dcterms:created xsi:type="dcterms:W3CDTF">2024-11-27T05:25:22Z</dcterms:created>
  <dcterms:modified xsi:type="dcterms:W3CDTF">2024-11-27T05:25:33Z</dcterms:modified>
</cp:coreProperties>
</file>