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C93B-2E96-28E9-1F53-E13C4B6F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D07B6-3BF0-DBC0-4543-CC7300F8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AECB-1AA7-E307-7F26-69D5439A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5BB9-0072-EA5E-A555-F33B2F2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06BF-AF33-E445-4191-4A054D5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0F12-9F12-C6C3-2AEC-454F0B9B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FEA4-B4DC-D9D1-F1A3-D01D66F7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C8A4-2487-4E2D-DE62-D59D4415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F54C-903D-52A2-23B9-9E9B21AF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DBA1-18D4-7C98-F11C-72A933E5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C49DE-EBAF-C322-3BC5-8E9D204E0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2FF3-0EE3-472D-118B-951E5A75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47EA-9FA1-03C3-5B05-9B3B144F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6E16-21C2-16A4-7CA6-B6943E22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453E-A74F-1903-75A4-C0D6FA94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8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34B-7C84-612D-43EF-4AAF047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CDF6-9EA5-9BA6-A056-3BE73541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ABB3-78E3-5F7C-7734-14B659A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3F5A-68D5-1D89-42BD-BF5B923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C31B-992B-D9E1-40A6-C0B1AC2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905-6455-3BA9-CD64-A0353746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BA12-1C17-6BB0-0314-F6C23BEC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1A5E-F132-88AD-3C31-3720DF8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2CDF-7DCF-DF1C-D1DE-63A50991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DCA0-43EA-6110-7D3D-F9ADC74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424-B724-CA0A-A0A5-6B995929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5316-E875-E1DC-FCCC-A261AD59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513C-AE5C-E985-0A8B-50F50112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3A7C8-144D-CF88-94CB-D69AFAA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88D5-3582-52EE-A8FF-6505AD9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4953-75E1-7C15-D3CD-03554180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2346-3C37-3E61-5095-7870473B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3333-3281-11DC-0201-70674820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05DF9-960A-6F86-1646-55E022C8E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C821-7773-0570-72E0-B8CC97DCD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C796A-1090-DF77-50B5-5FE2A933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8840-6A86-36C5-4933-CCC74489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0B70-32D9-77A8-259C-549FAF19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8B112-532A-CF9D-3A01-ACDFE360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13C5-77A6-23CB-B84C-5012CDD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2A1D6-EA84-70F8-3CFA-6B5D0931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FD96-49B7-421C-B97F-D3529797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2D40-7668-6847-3807-C2D13AB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20EED-F942-9C53-D458-74687FD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36D66-FF78-0A11-C341-DADBFF8C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DB5A-9DFA-DCBF-D34D-AC6990B8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9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DEDB-8826-3BCB-A69D-C41C9363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936D-B3FF-7717-DF9F-9EE0A84E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4C2FB-5665-8E84-D66C-F5985E71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48D3F-084A-AA5A-AAA1-6C44698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CBEE-6D60-AD9C-B635-78E937CA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C070-7EA0-AB69-7729-465DDDF4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4EC9-93C9-A4CA-BB78-3CC33562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2FC77-4621-6113-0E63-50E037BE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70993-9758-09EB-B3F2-984C9E85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9EBD-79ED-B7CF-9223-FCD3FA3B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6F51-D923-0995-212F-09F4AC39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B613-39E5-7A68-1811-8DCD2F00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8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E03DE-1445-2948-D2D2-C072501C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E00-9FCC-D9CD-85C2-5193DE4C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55D6-2773-9534-9F62-F7D65CFF4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1D79-8F2B-4A55-BE25-449359892B9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CA47-7FB7-EBC4-71F1-7CCC22ED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252E-8535-6FD2-9D50-D7D39AE14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1CBB-CE00-40FD-90EC-DB77116B7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6C5-EF91-EB9B-58A3-E74979BFE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Rabbit </a:t>
            </a:r>
            <a:r>
              <a:rPr lang="en-IN" dirty="0" err="1"/>
              <a:t>mq</a:t>
            </a:r>
            <a:r>
              <a:rPr lang="en-IN" dirty="0"/>
              <a:t> is man in middle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A3DDF-BE59-D885-4F9F-187CB80DC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EF7F4-C795-A8C7-29A0-15EDCD07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2038"/>
            <a:ext cx="8985712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01FF-3E63-B485-5E84-AFAD4FB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E23D-CD10-7FA8-493A-FB8D7FCA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* # is the wild card characters</a:t>
            </a:r>
          </a:p>
          <a:p>
            <a:r>
              <a:rPr lang="en-US" dirty="0"/>
              <a:t>zoom and look at binding keys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BMW.bike.*  </a:t>
            </a:r>
          </a:p>
          <a:p>
            <a:pPr marL="0" indent="0">
              <a:buNone/>
            </a:pPr>
            <a:r>
              <a:rPr lang="en-US" dirty="0"/>
              <a:t> Ferrari.#</a:t>
            </a:r>
          </a:p>
          <a:p>
            <a:pPr marL="0" indent="0">
              <a:buNone/>
            </a:pPr>
            <a:r>
              <a:rPr lang="en-US" dirty="0"/>
              <a:t>*.car.*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Our routing and binding keys are case sensitive  </a:t>
            </a:r>
          </a:p>
          <a:p>
            <a:r>
              <a:rPr lang="en-IN" dirty="0"/>
              <a:t>Case is mistaken in our picture ignore it  </a:t>
            </a:r>
          </a:p>
        </p:txBody>
      </p:sp>
    </p:spTree>
    <p:extLst>
      <p:ext uri="{BB962C8B-B14F-4D97-AF65-F5344CB8AC3E}">
        <p14:creationId xmlns:p14="http://schemas.microsoft.com/office/powerpoint/2010/main" val="2102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057B-689E-9C58-6A6E-063C792B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worker </a:t>
            </a:r>
            <a:r>
              <a:rPr lang="en-US" dirty="0" err="1"/>
              <a:t>queques</a:t>
            </a:r>
            <a:r>
              <a:rPr lang="en-US" dirty="0"/>
              <a:t> is used to </a:t>
            </a:r>
            <a:r>
              <a:rPr lang="en-US" dirty="0" err="1"/>
              <a:t>distribut</a:t>
            </a:r>
            <a:r>
              <a:rPr lang="en-US" dirty="0"/>
              <a:t> a task in different workers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F4AE5-4A98-F068-D37E-C53CEEE5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240" y="1825625"/>
            <a:ext cx="6365520" cy="4351338"/>
          </a:xfrm>
        </p:spPr>
      </p:pic>
    </p:spTree>
    <p:extLst>
      <p:ext uri="{BB962C8B-B14F-4D97-AF65-F5344CB8AC3E}">
        <p14:creationId xmlns:p14="http://schemas.microsoft.com/office/powerpoint/2010/main" val="420856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89C-60A4-FA56-D06B-87B870E6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wait for response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A340D-A3A5-B781-68B8-BE5F0394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213" y="1772254"/>
            <a:ext cx="5712357" cy="4404709"/>
          </a:xfrm>
        </p:spPr>
      </p:pic>
    </p:spTree>
    <p:extLst>
      <p:ext uri="{BB962C8B-B14F-4D97-AF65-F5344CB8AC3E}">
        <p14:creationId xmlns:p14="http://schemas.microsoft.com/office/powerpoint/2010/main" val="1829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8FDE-1033-D48D-78E4-28AB7A5A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br>
              <a:rPr lang="en-IN" dirty="0"/>
            </a:br>
            <a:r>
              <a:rPr lang="en-IN" dirty="0" err="1"/>
              <a:t>logtype</a:t>
            </a:r>
            <a:r>
              <a:rPr lang="en-IN" dirty="0"/>
              <a:t> </a:t>
            </a:r>
            <a:r>
              <a:rPr lang="en-IN"/>
              <a:t>is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72D2-6F95-97E6-5D33-E05DBA56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0054C-16A8-AE1E-5289-5655AC08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5" y="1690688"/>
            <a:ext cx="1196401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8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F4AF-E2DD-8F05-0EC2-D5E4830E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3551-38F0-1A81-0F05-1A62CD47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1497-D8A0-735A-07AA-7E62EA0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0841-6591-1BBE-F832-8F540ECA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D0A81-C2D4-4963-D670-4CE6BA8F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3" y="1690688"/>
            <a:ext cx="9704635" cy="34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E20C-25BF-9AAF-CF28-85BA39D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3D2D-CE0B-C4F2-E048-21F43D5D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involved </a:t>
            </a:r>
          </a:p>
          <a:p>
            <a:endParaRPr lang="en-US" dirty="0"/>
          </a:p>
          <a:p>
            <a:r>
              <a:rPr lang="en-US" dirty="0"/>
              <a:t>1. producer produces message to the </a:t>
            </a:r>
            <a:r>
              <a:rPr lang="en-US" dirty="0" err="1"/>
              <a:t>mq</a:t>
            </a:r>
            <a:r>
              <a:rPr lang="en-US" dirty="0"/>
              <a:t> broker </a:t>
            </a:r>
          </a:p>
          <a:p>
            <a:endParaRPr lang="en-US" dirty="0"/>
          </a:p>
          <a:p>
            <a:r>
              <a:rPr lang="en-US" dirty="0"/>
              <a:t>2. Rabbit </a:t>
            </a:r>
            <a:r>
              <a:rPr lang="en-US" dirty="0" err="1"/>
              <a:t>mq</a:t>
            </a:r>
            <a:r>
              <a:rPr lang="en-US" dirty="0"/>
              <a:t> consist of exchange and the </a:t>
            </a:r>
            <a:r>
              <a:rPr lang="en-US" dirty="0" err="1"/>
              <a:t>queq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).  role of the exchange to route that message to the specific route </a:t>
            </a:r>
          </a:p>
          <a:p>
            <a:r>
              <a:rPr lang="en-US" dirty="0"/>
              <a:t>   ii). as soon as message come to </a:t>
            </a:r>
            <a:r>
              <a:rPr lang="en-US" dirty="0" err="1"/>
              <a:t>queq</a:t>
            </a:r>
            <a:r>
              <a:rPr lang="en-US" dirty="0"/>
              <a:t> consumer will consume it </a:t>
            </a:r>
          </a:p>
          <a:p>
            <a:r>
              <a:rPr lang="en-US" dirty="0"/>
              <a:t>    iii). Consumer listens to the message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9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3F6-9DF5-7265-1E57-8F01363C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4FDC-1811-13C1-060C-79062BB1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813E0-1BF9-43C4-77E8-795059CD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7" y="1690688"/>
            <a:ext cx="11179003" cy="37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E1A1-489F-ABB3-3628-E9402247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4F92-513D-2683-968A-904CC039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1AAD-C825-574E-C1C3-293B94D0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9" y="1831893"/>
            <a:ext cx="6064562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AB7-15A0-3A46-5D08-20C80ED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is delivered to every single </a:t>
            </a:r>
            <a:r>
              <a:rPr lang="en-IN" dirty="0" err="1"/>
              <a:t>queque</a:t>
            </a:r>
            <a:br>
              <a:rPr lang="en-IN" dirty="0"/>
            </a:br>
            <a:r>
              <a:rPr lang="en-IN" dirty="0"/>
              <a:t>(broadcast type)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FE-E0E2-8EE3-2F13-EEA7716F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524F-153D-BF76-71A9-E20EB85C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5" y="1777914"/>
            <a:ext cx="8998656" cy="37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3236-3C2C-80B8-1E09-D6C7522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0C5D-73A0-A7B2-4901-D1986ABC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1BB50-D47C-FF76-12D6-0DF80552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56" y="1395663"/>
            <a:ext cx="10133341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FD1D-E616-7138-690D-EAA7CD11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key :{</a:t>
            </a:r>
            <a:r>
              <a:rPr lang="en-US" dirty="0" err="1"/>
              <a:t>hii</a:t>
            </a:r>
            <a:r>
              <a:rPr lang="en-US" dirty="0"/>
              <a:t>}  binding key:{hi}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roting</a:t>
            </a:r>
            <a:r>
              <a:rPr lang="en-US" dirty="0"/>
              <a:t> key is matched with binding key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7059-5540-9B02-652C-BCC6C589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7BEAB-23E6-6315-4C53-A18D3D66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44" y="2064209"/>
            <a:ext cx="9612599" cy="3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14A9-0CE1-AAF5-EC66-61E43A7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Ferrari.car.blue</a:t>
            </a:r>
            <a:br>
              <a:rPr lang="en-IN" dirty="0"/>
            </a:br>
            <a:r>
              <a:rPr lang="en-IN" dirty="0" err="1"/>
              <a:t>brand.vehicle-type.color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9380-416E-76CF-5797-97AF4FE8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CDC75-E1B2-7349-6208-53CC88AF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5" y="1825625"/>
            <a:ext cx="10114547" cy="4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Rabbit mq is man in middle </vt:lpstr>
      <vt:lpstr>PowerPoint Presentation</vt:lpstr>
      <vt:lpstr>PowerPoint Presentation</vt:lpstr>
      <vt:lpstr>PowerPoint Presentation</vt:lpstr>
      <vt:lpstr>PowerPoint Presentation</vt:lpstr>
      <vt:lpstr>Message is delivered to every single queque (broadcast type) </vt:lpstr>
      <vt:lpstr>PowerPoint Presentation</vt:lpstr>
      <vt:lpstr>routing key :{hii}  binding key:{hi}  roting key is matched with binding key </vt:lpstr>
      <vt:lpstr>Ferrari.car.blue brand.vehicle-type.color</vt:lpstr>
      <vt:lpstr>PowerPoint Presentation</vt:lpstr>
      <vt:lpstr>worker queques is used to distribut a task in different workers   </vt:lpstr>
      <vt:lpstr>We wait for response  </vt:lpstr>
      <vt:lpstr>Project overview  logtype is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 mq is man in middle </dc:title>
  <dc:creator>Kishan Singh</dc:creator>
  <cp:lastModifiedBy>Kishan Singh</cp:lastModifiedBy>
  <cp:revision>1</cp:revision>
  <dcterms:created xsi:type="dcterms:W3CDTF">2023-09-17T13:53:08Z</dcterms:created>
  <dcterms:modified xsi:type="dcterms:W3CDTF">2023-09-17T13:53:44Z</dcterms:modified>
</cp:coreProperties>
</file>