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4" r:id="rId3"/>
    <p:sldId id="271" r:id="rId4"/>
    <p:sldId id="314" r:id="rId5"/>
    <p:sldId id="315" r:id="rId6"/>
    <p:sldId id="295" r:id="rId7"/>
    <p:sldId id="264" r:id="rId8"/>
    <p:sldId id="293" r:id="rId9"/>
    <p:sldId id="316" r:id="rId10"/>
    <p:sldId id="317" r:id="rId11"/>
    <p:sldId id="318" r:id="rId12"/>
    <p:sldId id="319" r:id="rId13"/>
    <p:sldId id="320" r:id="rId14"/>
    <p:sldId id="297" r:id="rId15"/>
    <p:sldId id="296" r:id="rId16"/>
    <p:sldId id="321" r:id="rId17"/>
    <p:sldId id="322" r:id="rId18"/>
    <p:sldId id="323" r:id="rId19"/>
    <p:sldId id="307" r:id="rId20"/>
    <p:sldId id="308" r:id="rId21"/>
    <p:sldId id="313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RPdVnbkSOxmTcGv7qI5NLyMt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/>
    <p:restoredTop sz="94694"/>
  </p:normalViewPr>
  <p:slideViewPr>
    <p:cSldViewPr snapToGrid="0">
      <p:cViewPr varScale="1">
        <p:scale>
          <a:sx n="121" d="100"/>
          <a:sy n="121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eon Jo" userId="f946d3af7169a847" providerId="LiveId" clId="{71FDD15C-09DB-A74F-90F7-BAD56B1553DE}"/>
    <pc:docChg chg="custSel modSld">
      <pc:chgData name="Nayeon Jo" userId="f946d3af7169a847" providerId="LiveId" clId="{71FDD15C-09DB-A74F-90F7-BAD56B1553DE}" dt="2024-08-29T07:03:59.517" v="69" actId="962"/>
      <pc:docMkLst>
        <pc:docMk/>
      </pc:docMkLst>
      <pc:sldChg chg="addSp delSp modSp mod">
        <pc:chgData name="Nayeon Jo" userId="f946d3af7169a847" providerId="LiveId" clId="{71FDD15C-09DB-A74F-90F7-BAD56B1553DE}" dt="2024-08-29T06:53:06.441" v="50" actId="27614"/>
        <pc:sldMkLst>
          <pc:docMk/>
          <pc:sldMk cId="1336758843" sldId="293"/>
        </pc:sldMkLst>
        <pc:picChg chg="add mod">
          <ac:chgData name="Nayeon Jo" userId="f946d3af7169a847" providerId="LiveId" clId="{71FDD15C-09DB-A74F-90F7-BAD56B1553DE}" dt="2024-08-29T06:43:52.708" v="2" actId="962"/>
          <ac:picMkLst>
            <pc:docMk/>
            <pc:sldMk cId="1336758843" sldId="293"/>
            <ac:picMk id="9" creationId="{E61C7E11-0336-8095-4335-82ABD60B40E1}"/>
          </ac:picMkLst>
        </pc:picChg>
        <pc:picChg chg="add mod">
          <ac:chgData name="Nayeon Jo" userId="f946d3af7169a847" providerId="LiveId" clId="{71FDD15C-09DB-A74F-90F7-BAD56B1553DE}" dt="2024-08-29T06:44:01.280" v="5" actId="962"/>
          <ac:picMkLst>
            <pc:docMk/>
            <pc:sldMk cId="1336758843" sldId="293"/>
            <ac:picMk id="14" creationId="{BF604359-2038-DEEB-A904-CD8C49FDDB26}"/>
          </ac:picMkLst>
        </pc:picChg>
        <pc:picChg chg="add mod">
          <ac:chgData name="Nayeon Jo" userId="f946d3af7169a847" providerId="LiveId" clId="{71FDD15C-09DB-A74F-90F7-BAD56B1553DE}" dt="2024-08-29T06:44:34.487" v="8" actId="962"/>
          <ac:picMkLst>
            <pc:docMk/>
            <pc:sldMk cId="1336758843" sldId="293"/>
            <ac:picMk id="18" creationId="{759626A2-D12B-3CCE-803D-39AAB431785F}"/>
          </ac:picMkLst>
        </pc:picChg>
        <pc:picChg chg="add mod">
          <ac:chgData name="Nayeon Jo" userId="f946d3af7169a847" providerId="LiveId" clId="{71FDD15C-09DB-A74F-90F7-BAD56B1553DE}" dt="2024-08-29T06:47:40.263" v="11" actId="962"/>
          <ac:picMkLst>
            <pc:docMk/>
            <pc:sldMk cId="1336758843" sldId="293"/>
            <ac:picMk id="20" creationId="{B529C68C-C8FC-AB69-5E53-B5E3200259B9}"/>
          </ac:picMkLst>
        </pc:picChg>
        <pc:picChg chg="add mod">
          <ac:chgData name="Nayeon Jo" userId="f946d3af7169a847" providerId="LiveId" clId="{71FDD15C-09DB-A74F-90F7-BAD56B1553DE}" dt="2024-08-29T06:48:25.040" v="14" actId="962"/>
          <ac:picMkLst>
            <pc:docMk/>
            <pc:sldMk cId="1336758843" sldId="293"/>
            <ac:picMk id="22" creationId="{DE10FFF6-AD87-A955-E623-4253497AEEFC}"/>
          </ac:picMkLst>
        </pc:picChg>
        <pc:picChg chg="add mod">
          <ac:chgData name="Nayeon Jo" userId="f946d3af7169a847" providerId="LiveId" clId="{71FDD15C-09DB-A74F-90F7-BAD56B1553DE}" dt="2024-08-29T06:48:45.393" v="17" actId="962"/>
          <ac:picMkLst>
            <pc:docMk/>
            <pc:sldMk cId="1336758843" sldId="293"/>
            <ac:picMk id="24" creationId="{C0BBD9AC-E85B-0EB5-84FE-C88ACA030FD6}"/>
          </ac:picMkLst>
        </pc:picChg>
        <pc:picChg chg="add mod">
          <ac:chgData name="Nayeon Jo" userId="f946d3af7169a847" providerId="LiveId" clId="{71FDD15C-09DB-A74F-90F7-BAD56B1553DE}" dt="2024-08-29T06:49:19.091" v="20" actId="962"/>
          <ac:picMkLst>
            <pc:docMk/>
            <pc:sldMk cId="1336758843" sldId="293"/>
            <ac:picMk id="26" creationId="{8EC248B2-BA2A-30D2-422A-2EC8A21399D6}"/>
          </ac:picMkLst>
        </pc:picChg>
        <pc:picChg chg="add mod">
          <ac:chgData name="Nayeon Jo" userId="f946d3af7169a847" providerId="LiveId" clId="{71FDD15C-09DB-A74F-90F7-BAD56B1553DE}" dt="2024-08-29T06:49:26.976" v="23" actId="962"/>
          <ac:picMkLst>
            <pc:docMk/>
            <pc:sldMk cId="1336758843" sldId="293"/>
            <ac:picMk id="28" creationId="{EFD06734-7309-E402-4D64-3A3470D06F3E}"/>
          </ac:picMkLst>
        </pc:picChg>
        <pc:picChg chg="add mod">
          <ac:chgData name="Nayeon Jo" userId="f946d3af7169a847" providerId="LiveId" clId="{71FDD15C-09DB-A74F-90F7-BAD56B1553DE}" dt="2024-08-29T06:49:43.035" v="26" actId="962"/>
          <ac:picMkLst>
            <pc:docMk/>
            <pc:sldMk cId="1336758843" sldId="293"/>
            <ac:picMk id="30" creationId="{A194B48A-9666-DCF8-28AA-41102E8FC804}"/>
          </ac:picMkLst>
        </pc:picChg>
        <pc:picChg chg="add del mod">
          <ac:chgData name="Nayeon Jo" userId="f946d3af7169a847" providerId="LiveId" clId="{71FDD15C-09DB-A74F-90F7-BAD56B1553DE}" dt="2024-08-29T06:50:03.115" v="34" actId="478"/>
          <ac:picMkLst>
            <pc:docMk/>
            <pc:sldMk cId="1336758843" sldId="293"/>
            <ac:picMk id="32" creationId="{0D7B5878-91C6-22FD-649B-929E91211949}"/>
          </ac:picMkLst>
        </pc:picChg>
        <pc:picChg chg="add mod">
          <ac:chgData name="Nayeon Jo" userId="f946d3af7169a847" providerId="LiveId" clId="{71FDD15C-09DB-A74F-90F7-BAD56B1553DE}" dt="2024-08-29T06:50:02.895" v="32" actId="27614"/>
          <ac:picMkLst>
            <pc:docMk/>
            <pc:sldMk cId="1336758843" sldId="293"/>
            <ac:picMk id="34" creationId="{3A109A84-19E9-65C1-DDA5-7C3968F1FC2F}"/>
          </ac:picMkLst>
        </pc:picChg>
        <pc:picChg chg="add mod">
          <ac:chgData name="Nayeon Jo" userId="f946d3af7169a847" providerId="LiveId" clId="{71FDD15C-09DB-A74F-90F7-BAD56B1553DE}" dt="2024-08-29T06:50:15.224" v="37" actId="962"/>
          <ac:picMkLst>
            <pc:docMk/>
            <pc:sldMk cId="1336758843" sldId="293"/>
            <ac:picMk id="36" creationId="{A9B44AA5-56FD-7B6D-9DBF-3D6EB4C67A9F}"/>
          </ac:picMkLst>
        </pc:picChg>
        <pc:picChg chg="add mod">
          <ac:chgData name="Nayeon Jo" userId="f946d3af7169a847" providerId="LiveId" clId="{71FDD15C-09DB-A74F-90F7-BAD56B1553DE}" dt="2024-08-29T06:51:27.775" v="40" actId="962"/>
          <ac:picMkLst>
            <pc:docMk/>
            <pc:sldMk cId="1336758843" sldId="293"/>
            <ac:picMk id="38" creationId="{34B83CEB-7F3D-61F8-7DDF-59E856227EA1}"/>
          </ac:picMkLst>
        </pc:picChg>
        <pc:picChg chg="add mod">
          <ac:chgData name="Nayeon Jo" userId="f946d3af7169a847" providerId="LiveId" clId="{71FDD15C-09DB-A74F-90F7-BAD56B1553DE}" dt="2024-08-29T06:51:43.975" v="42" actId="27614"/>
          <ac:picMkLst>
            <pc:docMk/>
            <pc:sldMk cId="1336758843" sldId="293"/>
            <ac:picMk id="40" creationId="{47D24F61-155B-6624-CCF9-064B41CD63A4}"/>
          </ac:picMkLst>
        </pc:picChg>
        <pc:picChg chg="add mod">
          <ac:chgData name="Nayeon Jo" userId="f946d3af7169a847" providerId="LiveId" clId="{71FDD15C-09DB-A74F-90F7-BAD56B1553DE}" dt="2024-08-29T06:52:21.642" v="45"/>
          <ac:picMkLst>
            <pc:docMk/>
            <pc:sldMk cId="1336758843" sldId="293"/>
            <ac:picMk id="41" creationId="{26C8C406-045C-5E44-6D58-77FFDE14230C}"/>
          </ac:picMkLst>
        </pc:picChg>
        <pc:picChg chg="add mod">
          <ac:chgData name="Nayeon Jo" userId="f946d3af7169a847" providerId="LiveId" clId="{71FDD15C-09DB-A74F-90F7-BAD56B1553DE}" dt="2024-08-29T06:52:55.998" v="48" actId="962"/>
          <ac:picMkLst>
            <pc:docMk/>
            <pc:sldMk cId="1336758843" sldId="293"/>
            <ac:picMk id="43" creationId="{D2CB8815-FA4D-6B2B-F824-E3EF130679CB}"/>
          </ac:picMkLst>
        </pc:picChg>
        <pc:picChg chg="add mod">
          <ac:chgData name="Nayeon Jo" userId="f946d3af7169a847" providerId="LiveId" clId="{71FDD15C-09DB-A74F-90F7-BAD56B1553DE}" dt="2024-08-29T06:53:06.441" v="50" actId="27614"/>
          <ac:picMkLst>
            <pc:docMk/>
            <pc:sldMk cId="1336758843" sldId="293"/>
            <ac:picMk id="45" creationId="{C86DACBC-2D57-E210-5F60-8CABEFA963F6}"/>
          </ac:picMkLst>
        </pc:picChg>
      </pc:sldChg>
      <pc:sldChg chg="addSp modSp mod">
        <pc:chgData name="Nayeon Jo" userId="f946d3af7169a847" providerId="LiveId" clId="{71FDD15C-09DB-A74F-90F7-BAD56B1553DE}" dt="2024-08-29T07:00:10.538" v="63" actId="1076"/>
        <pc:sldMkLst>
          <pc:docMk/>
          <pc:sldMk cId="2622965867" sldId="301"/>
        </pc:sldMkLst>
        <pc:picChg chg="mod">
          <ac:chgData name="Nayeon Jo" userId="f946d3af7169a847" providerId="LiveId" clId="{71FDD15C-09DB-A74F-90F7-BAD56B1553DE}" dt="2024-08-29T07:00:10.538" v="63" actId="1076"/>
          <ac:picMkLst>
            <pc:docMk/>
            <pc:sldMk cId="2622965867" sldId="301"/>
            <ac:picMk id="6" creationId="{8EDD7767-3464-EF05-3CB1-D27990E6A6B1}"/>
          </ac:picMkLst>
        </pc:picChg>
        <pc:picChg chg="add mod">
          <ac:chgData name="Nayeon Jo" userId="f946d3af7169a847" providerId="LiveId" clId="{71FDD15C-09DB-A74F-90F7-BAD56B1553DE}" dt="2024-08-29T06:56:02.563" v="54" actId="962"/>
          <ac:picMkLst>
            <pc:docMk/>
            <pc:sldMk cId="2622965867" sldId="301"/>
            <ac:picMk id="9" creationId="{5D90D4F7-799B-DA0F-4353-824C4E7C7E65}"/>
          </ac:picMkLst>
        </pc:picChg>
        <pc:picChg chg="add mod">
          <ac:chgData name="Nayeon Jo" userId="f946d3af7169a847" providerId="LiveId" clId="{71FDD15C-09DB-A74F-90F7-BAD56B1553DE}" dt="2024-08-29T07:00:08.850" v="61" actId="1076"/>
          <ac:picMkLst>
            <pc:docMk/>
            <pc:sldMk cId="2622965867" sldId="301"/>
            <ac:picMk id="11" creationId="{312806BD-5C24-5C9B-633C-4004012591C0}"/>
          </ac:picMkLst>
        </pc:picChg>
        <pc:picChg chg="add mod">
          <ac:chgData name="Nayeon Jo" userId="f946d3af7169a847" providerId="LiveId" clId="{71FDD15C-09DB-A74F-90F7-BAD56B1553DE}" dt="2024-08-29T07:00:08.334" v="60" actId="1076"/>
          <ac:picMkLst>
            <pc:docMk/>
            <pc:sldMk cId="2622965867" sldId="301"/>
            <ac:picMk id="13" creationId="{CEFC4911-ADAD-FB4E-79A7-0AA7BD2EF707}"/>
          </ac:picMkLst>
        </pc:picChg>
      </pc:sldChg>
      <pc:sldChg chg="addSp delSp modSp mod">
        <pc:chgData name="Nayeon Jo" userId="f946d3af7169a847" providerId="LiveId" clId="{71FDD15C-09DB-A74F-90F7-BAD56B1553DE}" dt="2024-08-29T07:03:59.517" v="69" actId="962"/>
        <pc:sldMkLst>
          <pc:docMk/>
          <pc:sldMk cId="2106771342" sldId="308"/>
        </pc:sldMkLst>
        <pc:picChg chg="add del mod">
          <ac:chgData name="Nayeon Jo" userId="f946d3af7169a847" providerId="LiveId" clId="{71FDD15C-09DB-A74F-90F7-BAD56B1553DE}" dt="2024-08-29T06:52:20.486" v="44" actId="21"/>
          <ac:picMkLst>
            <pc:docMk/>
            <pc:sldMk cId="2106771342" sldId="308"/>
            <ac:picMk id="6" creationId="{3EC03DD8-E5D0-8DEF-04C5-051502CFF613}"/>
          </ac:picMkLst>
        </pc:picChg>
        <pc:picChg chg="add mod">
          <ac:chgData name="Nayeon Jo" userId="f946d3af7169a847" providerId="LiveId" clId="{71FDD15C-09DB-A74F-90F7-BAD56B1553DE}" dt="2024-08-29T07:02:53.105" v="66" actId="962"/>
          <ac:picMkLst>
            <pc:docMk/>
            <pc:sldMk cId="2106771342" sldId="308"/>
            <ac:picMk id="9" creationId="{263D09AD-6134-6310-EA40-5A202B10EE20}"/>
          </ac:picMkLst>
        </pc:picChg>
        <pc:picChg chg="add mod">
          <ac:chgData name="Nayeon Jo" userId="f946d3af7169a847" providerId="LiveId" clId="{71FDD15C-09DB-A74F-90F7-BAD56B1553DE}" dt="2024-08-29T07:03:59.517" v="69" actId="962"/>
          <ac:picMkLst>
            <pc:docMk/>
            <pc:sldMk cId="2106771342" sldId="308"/>
            <ac:picMk id="11" creationId="{DBABF0B5-4E6A-D7D3-2EA2-A5BCC833E5C5}"/>
          </ac:picMkLst>
        </pc:picChg>
      </pc:sldChg>
    </pc:docChg>
  </pc:docChgLst>
  <pc:docChgLst>
    <pc:chgData name="Nayeon Jo" userId="f946d3af7169a847" providerId="LiveId" clId="{FC827F8F-9638-6140-8882-38CFF265982F}"/>
    <pc:docChg chg="modSld">
      <pc:chgData name="Nayeon Jo" userId="f946d3af7169a847" providerId="LiveId" clId="{FC827F8F-9638-6140-8882-38CFF265982F}" dt="2024-09-01T04:13:25.532" v="0" actId="20577"/>
      <pc:docMkLst>
        <pc:docMk/>
      </pc:docMkLst>
      <pc:sldChg chg="modSp mod">
        <pc:chgData name="Nayeon Jo" userId="f946d3af7169a847" providerId="LiveId" clId="{FC827F8F-9638-6140-8882-38CFF265982F}" dt="2024-09-01T04:13:25.532" v="0" actId="20577"/>
        <pc:sldMkLst>
          <pc:docMk/>
          <pc:sldMk cId="258765553" sldId="294"/>
        </pc:sldMkLst>
        <pc:spChg chg="mod">
          <ac:chgData name="Nayeon Jo" userId="f946d3af7169a847" providerId="LiveId" clId="{FC827F8F-9638-6140-8882-38CFF265982F}" dt="2024-09-01T04:13:25.532" v="0" actId="20577"/>
          <ac:spMkLst>
            <pc:docMk/>
            <pc:sldMk cId="258765553" sldId="294"/>
            <ac:spMk id="2" creationId="{3C65C122-7294-19E0-2640-14C2C8242F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ko-kr/pycharm/download/#section=windo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9144000" cy="543208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6615350"/>
            <a:ext cx="9144000" cy="2427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467" y="78825"/>
            <a:ext cx="1554933" cy="3738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3D4BE-53C8-45E6-9FE8-B303375815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A43A705-4476-0A05-1C86-02136C77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Setting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2.2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7" y="1116926"/>
            <a:ext cx="5339491" cy="3994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421" y="3285810"/>
            <a:ext cx="6090947" cy="340974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73828" y="3858569"/>
            <a:ext cx="482321" cy="536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6285" y="4863402"/>
            <a:ext cx="962968" cy="664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04652" y="4618358"/>
            <a:ext cx="636448" cy="1646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2.2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5" y="1041260"/>
            <a:ext cx="4008246" cy="24878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15" y="1041260"/>
            <a:ext cx="4067260" cy="24878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58" y="3599459"/>
            <a:ext cx="4087586" cy="3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2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2.2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9" y="1302338"/>
            <a:ext cx="5980025" cy="38443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2335432" y="2744229"/>
            <a:ext cx="1693958" cy="330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98" y="3366199"/>
            <a:ext cx="5180078" cy="33127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48624" y="3989197"/>
            <a:ext cx="743578" cy="536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28422" y="6051549"/>
            <a:ext cx="743578" cy="536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2.2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17" y="1116926"/>
            <a:ext cx="6681322" cy="54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A27906E-0E39-4862-B550-E3151A89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8A5-AF11-47C7-931E-D16B258A483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1" name="Google Shape;136;p7">
            <a:extLst>
              <a:ext uri="{FF2B5EF4-FFF2-40B4-BE49-F238E27FC236}">
                <a16:creationId xmlns:a16="http://schemas.microsoft.com/office/drawing/2014/main" id="{E0F508AD-9053-42A8-BF44-25F43F618A18}"/>
              </a:ext>
            </a:extLst>
          </p:cNvPr>
          <p:cNvSpPr/>
          <p:nvPr/>
        </p:nvSpPr>
        <p:spPr>
          <a:xfrm>
            <a:off x="2386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5C122-7294-19E0-2640-14C2C8242F1B}"/>
              </a:ext>
            </a:extLst>
          </p:cNvPr>
          <p:cNvSpPr txBox="1"/>
          <p:nvPr/>
        </p:nvSpPr>
        <p:spPr>
          <a:xfrm>
            <a:off x="990407" y="1573853"/>
            <a:ext cx="69422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3. </a:t>
            </a:r>
            <a:r>
              <a:rPr lang="ko-KR" altLang="en-US" sz="5400" dirty="0">
                <a:solidFill>
                  <a:schemeClr val="tx1"/>
                </a:solidFill>
              </a:rPr>
              <a:t>프로젝트 생성 </a:t>
            </a:r>
            <a:br>
              <a:rPr lang="en-US" altLang="ko-KR" sz="54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(</a:t>
            </a:r>
            <a:r>
              <a:rPr lang="ko-KR" altLang="en-US" sz="4000" dirty="0">
                <a:solidFill>
                  <a:schemeClr val="tx1"/>
                </a:solidFill>
              </a:rPr>
              <a:t>앞으로 실습 때 사용</a:t>
            </a:r>
            <a:r>
              <a:rPr lang="en-US" altLang="ko-KR" sz="4000" dirty="0">
                <a:solidFill>
                  <a:schemeClr val="tx1"/>
                </a:solidFill>
              </a:rPr>
              <a:t>)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4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BD62C-B20E-483C-B0E2-72945B21B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3.1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프로젝트 생성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7" y="1116926"/>
            <a:ext cx="4793819" cy="3900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74" y="2284748"/>
            <a:ext cx="4758226" cy="39007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2365576" y="2736696"/>
            <a:ext cx="759461" cy="770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9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BD62C-B20E-483C-B0E2-72945B21B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3.1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프로젝트 생성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9" y="1200352"/>
            <a:ext cx="5898174" cy="42361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43" y="2994410"/>
            <a:ext cx="4774197" cy="32112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736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BD62C-B20E-483C-B0E2-72945B21B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3.2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프로젝트 패키지 설정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2" y="1100783"/>
            <a:ext cx="7871231" cy="56206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617163" y="1116926"/>
            <a:ext cx="347479" cy="229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1653818" y="4439448"/>
            <a:ext cx="787931" cy="21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BD62C-B20E-483C-B0E2-72945B21B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3.2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프로젝트 패키지 설정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0" y="1116926"/>
            <a:ext cx="5140938" cy="3883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69" y="2055928"/>
            <a:ext cx="5653087" cy="42099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1537454" y="1949458"/>
            <a:ext cx="291348" cy="23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84" y="5216468"/>
            <a:ext cx="6003370" cy="140982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7125932" y="5674617"/>
            <a:ext cx="762023" cy="304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1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A27906E-0E39-4862-B550-E3151A89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8A5-AF11-47C7-931E-D16B258A483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1" name="Google Shape;136;p7">
            <a:extLst>
              <a:ext uri="{FF2B5EF4-FFF2-40B4-BE49-F238E27FC236}">
                <a16:creationId xmlns:a16="http://schemas.microsoft.com/office/drawing/2014/main" id="{E0F508AD-9053-42A8-BF44-25F43F618A18}"/>
              </a:ext>
            </a:extLst>
          </p:cNvPr>
          <p:cNvSpPr/>
          <p:nvPr/>
        </p:nvSpPr>
        <p:spPr>
          <a:xfrm>
            <a:off x="2386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5C122-7294-19E0-2640-14C2C8242F1B}"/>
              </a:ext>
            </a:extLst>
          </p:cNvPr>
          <p:cNvSpPr txBox="1"/>
          <p:nvPr/>
        </p:nvSpPr>
        <p:spPr>
          <a:xfrm>
            <a:off x="990407" y="1573853"/>
            <a:ext cx="694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4. </a:t>
            </a:r>
            <a:r>
              <a:rPr lang="ko-KR" altLang="en-US" sz="5400" dirty="0">
                <a:solidFill>
                  <a:schemeClr val="tx1"/>
                </a:solidFill>
              </a:rPr>
              <a:t>실행 </a:t>
            </a:r>
            <a:r>
              <a:rPr lang="en-US" altLang="ko-KR" sz="5400" dirty="0">
                <a:solidFill>
                  <a:schemeClr val="tx1"/>
                </a:solidFill>
              </a:rPr>
              <a:t>(</a:t>
            </a:r>
            <a:r>
              <a:rPr lang="ko-KR" altLang="en-US" sz="5400" dirty="0">
                <a:solidFill>
                  <a:schemeClr val="tx1"/>
                </a:solidFill>
              </a:rPr>
              <a:t>테스트 영상</a:t>
            </a:r>
            <a:r>
              <a:rPr lang="en-US" altLang="ko-KR" sz="5400" dirty="0">
                <a:solidFill>
                  <a:schemeClr val="tx1"/>
                </a:solidFill>
              </a:rPr>
              <a:t>)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A27906E-0E39-4862-B550-E3151A89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8A5-AF11-47C7-931E-D16B258A483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1" name="Google Shape;136;p7">
            <a:extLst>
              <a:ext uri="{FF2B5EF4-FFF2-40B4-BE49-F238E27FC236}">
                <a16:creationId xmlns:a16="http://schemas.microsoft.com/office/drawing/2014/main" id="{E0F508AD-9053-42A8-BF44-25F43F618A18}"/>
              </a:ext>
            </a:extLst>
          </p:cNvPr>
          <p:cNvSpPr/>
          <p:nvPr/>
        </p:nvSpPr>
        <p:spPr>
          <a:xfrm>
            <a:off x="2386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5C122-7294-19E0-2640-14C2C8242F1B}"/>
              </a:ext>
            </a:extLst>
          </p:cNvPr>
          <p:cNvSpPr txBox="1"/>
          <p:nvPr/>
        </p:nvSpPr>
        <p:spPr>
          <a:xfrm>
            <a:off x="990408" y="1573853"/>
            <a:ext cx="741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1. Python </a:t>
            </a:r>
            <a:r>
              <a:rPr lang="ko-KR" altLang="en-US" sz="5400" dirty="0">
                <a:solidFill>
                  <a:schemeClr val="tx1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876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BD62C-B20E-483C-B0E2-72945B21B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8760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4.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테스트 실행</a:t>
            </a:r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단축키 </a:t>
            </a:r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ctrl+alt+F10,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실행 결과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11" name="그림 10" descr="스크린샷,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DBABF0B5-4E6A-D7D3-2EA2-A5BCC833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53"/>
          <a:stretch/>
        </p:blipFill>
        <p:spPr>
          <a:xfrm>
            <a:off x="239010" y="1008763"/>
            <a:ext cx="6899156" cy="5239424"/>
          </a:xfrm>
          <a:prstGeom prst="rect">
            <a:avLst/>
          </a:prstGeom>
        </p:spPr>
      </p:pic>
      <p:pic>
        <p:nvPicPr>
          <p:cNvPr id="9" name="그림 8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63D09AD-6134-6310-EA40-5A202B10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47" y="3295859"/>
            <a:ext cx="2540554" cy="271049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677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FBD62C-B20E-483C-B0E2-72945B21B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8760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4. 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코드 설명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7AF328-68E0-CDA7-90A3-A1D1B920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97" y="1116926"/>
            <a:ext cx="6508505" cy="54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5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A27906E-0E39-4862-B550-E3151A89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8A5-AF11-47C7-931E-D16B258A483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Google Shape;136;p7">
            <a:extLst>
              <a:ext uri="{FF2B5EF4-FFF2-40B4-BE49-F238E27FC236}">
                <a16:creationId xmlns:a16="http://schemas.microsoft.com/office/drawing/2014/main" id="{E0F508AD-9053-42A8-BF44-25F43F618A18}"/>
              </a:ext>
            </a:extLst>
          </p:cNvPr>
          <p:cNvSpPr/>
          <p:nvPr/>
        </p:nvSpPr>
        <p:spPr>
          <a:xfrm>
            <a:off x="2386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991AA-A870-4F43-ADC1-C02F596EE85F}"/>
              </a:ext>
            </a:extLst>
          </p:cNvPr>
          <p:cNvSpPr txBox="1"/>
          <p:nvPr/>
        </p:nvSpPr>
        <p:spPr>
          <a:xfrm>
            <a:off x="239010" y="216326"/>
            <a:ext cx="8249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1.1.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Python – 3.12.5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ABC275E9-907D-E8EE-2C81-87BEA5A9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32814"/>
            <a:ext cx="6871138" cy="4972908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9E89D3-FA5A-55AA-FA9F-88B11E10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78" y="4269259"/>
            <a:ext cx="4756722" cy="19209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9648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249502"/>
            <a:ext cx="6305550" cy="3876675"/>
          </a:xfrm>
          <a:prstGeom prst="rect">
            <a:avLst/>
          </a:prstGeom>
        </p:spPr>
      </p:pic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E0F508AD-9053-42A8-BF44-25F43F618A18}"/>
              </a:ext>
            </a:extLst>
          </p:cNvPr>
          <p:cNvSpPr/>
          <p:nvPr/>
        </p:nvSpPr>
        <p:spPr>
          <a:xfrm>
            <a:off x="2386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991AA-A870-4F43-ADC1-C02F596EE85F}"/>
              </a:ext>
            </a:extLst>
          </p:cNvPr>
          <p:cNvSpPr txBox="1"/>
          <p:nvPr/>
        </p:nvSpPr>
        <p:spPr>
          <a:xfrm>
            <a:off x="239010" y="216326"/>
            <a:ext cx="8249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1.1.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Python – 3.12.5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2180260" y="4733246"/>
            <a:ext cx="1849129" cy="260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F91E2-FB36-4EA9-8EB3-73E3B230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8A5-AF11-47C7-931E-D16B258A483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Google Shape;136;p7">
            <a:extLst>
              <a:ext uri="{FF2B5EF4-FFF2-40B4-BE49-F238E27FC236}">
                <a16:creationId xmlns:a16="http://schemas.microsoft.com/office/drawing/2014/main" id="{D57DA528-89F2-4AE7-80CD-B9858CEF403C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F42DA-A5E5-533A-3BE5-1CD3AE38D992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1.2 glut 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패키지 수동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6" y="1738366"/>
            <a:ext cx="7405801" cy="34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A27906E-0E39-4862-B550-E3151A89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8A5-AF11-47C7-931E-D16B258A483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Google Shape;136;p7">
            <a:extLst>
              <a:ext uri="{FF2B5EF4-FFF2-40B4-BE49-F238E27FC236}">
                <a16:creationId xmlns:a16="http://schemas.microsoft.com/office/drawing/2014/main" id="{E0F508AD-9053-42A8-BF44-25F43F618A18}"/>
              </a:ext>
            </a:extLst>
          </p:cNvPr>
          <p:cNvSpPr/>
          <p:nvPr/>
        </p:nvSpPr>
        <p:spPr>
          <a:xfrm>
            <a:off x="2386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5C122-7294-19E0-2640-14C2C8242F1B}"/>
              </a:ext>
            </a:extLst>
          </p:cNvPr>
          <p:cNvSpPr txBox="1"/>
          <p:nvPr/>
        </p:nvSpPr>
        <p:spPr>
          <a:xfrm>
            <a:off x="990408" y="1573853"/>
            <a:ext cx="544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2. PyCharm</a:t>
            </a:r>
            <a:r>
              <a:rPr lang="ko-KR" altLang="en-US" sz="5400" dirty="0">
                <a:solidFill>
                  <a:schemeClr val="tx1"/>
                </a:solidFill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2279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77B50B-1815-42BC-AC27-AC2A05D0F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1616E3C7-EBD9-43B2-9946-CACAF4B62B1D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D9E87-0C76-4A7C-AAB2-9D2A91507FB5}"/>
              </a:ext>
            </a:extLst>
          </p:cNvPr>
          <p:cNvSpPr txBox="1"/>
          <p:nvPr/>
        </p:nvSpPr>
        <p:spPr>
          <a:xfrm>
            <a:off x="1607993" y="1082187"/>
            <a:ext cx="579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https://www.jetbrains.com/ko-kr/pycharm/download/#section=windows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3A121-8EB0-C50D-A6AA-4FA3624A2B9F}"/>
              </a:ext>
            </a:extLst>
          </p:cNvPr>
          <p:cNvSpPr txBox="1"/>
          <p:nvPr/>
        </p:nvSpPr>
        <p:spPr>
          <a:xfrm>
            <a:off x="2679511" y="1449580"/>
            <a:ext cx="457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운영체제에 맞는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PyCharm </a:t>
            </a:r>
            <a:r>
              <a:rPr lang="ko-KR" altLang="en-US" sz="14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B3600-F9E3-BB49-D88D-3565F1D8E2DD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2.1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다운로드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5" name="그림 4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2FA3A62F-D283-7C11-C0FC-5F2BF0F1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41052"/>
            <a:ext cx="7772400" cy="3920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914168" y="4542883"/>
            <a:ext cx="2070770" cy="7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2.2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6956"/>
          <a:stretch/>
        </p:blipFill>
        <p:spPr>
          <a:xfrm>
            <a:off x="401934" y="1116925"/>
            <a:ext cx="3436676" cy="421874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2632668" y="1247024"/>
            <a:ext cx="281932" cy="330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83" y="2843684"/>
            <a:ext cx="6841453" cy="342910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67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;p7">
            <a:extLst>
              <a:ext uri="{FF2B5EF4-FFF2-40B4-BE49-F238E27FC236}">
                <a16:creationId xmlns:a16="http://schemas.microsoft.com/office/drawing/2014/main" id="{EC27CF82-340B-4857-B1A4-64A8AD91723A}"/>
              </a:ext>
            </a:extLst>
          </p:cNvPr>
          <p:cNvSpPr/>
          <p:nvPr/>
        </p:nvSpPr>
        <p:spPr>
          <a:xfrm>
            <a:off x="0" y="0"/>
            <a:ext cx="9144000" cy="900600"/>
          </a:xfrm>
          <a:prstGeom prst="rect">
            <a:avLst/>
          </a:prstGeom>
          <a:solidFill>
            <a:srgbClr val="0052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3942-C713-7EC1-21A6-3ED32D81AAF4}"/>
              </a:ext>
            </a:extLst>
          </p:cNvPr>
          <p:cNvSpPr txBox="1"/>
          <p:nvPr/>
        </p:nvSpPr>
        <p:spPr>
          <a:xfrm>
            <a:off x="239010" y="216326"/>
            <a:ext cx="42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글꼴"/>
              </a:rPr>
              <a:t>2.2 </a:t>
            </a:r>
            <a:r>
              <a:rPr lang="ko-KR" altLang="en-US" sz="2200" dirty="0" err="1">
                <a:solidFill>
                  <a:schemeClr val="bg1"/>
                </a:solidFill>
                <a:latin typeface="나눔글꼴"/>
              </a:rPr>
              <a:t>파이참</a:t>
            </a:r>
            <a:r>
              <a:rPr lang="ko-KR" altLang="en-US" sz="2200" dirty="0">
                <a:solidFill>
                  <a:schemeClr val="bg1"/>
                </a:solidFill>
                <a:latin typeface="나눔글꼴"/>
              </a:rPr>
              <a:t> 설치</a:t>
            </a:r>
            <a:endParaRPr lang="en-US" altLang="ko-KR" sz="2200" dirty="0">
              <a:solidFill>
                <a:schemeClr val="bg1"/>
              </a:solidFill>
              <a:latin typeface="나눔글꼴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0" y="1116926"/>
            <a:ext cx="6841453" cy="3429104"/>
          </a:xfrm>
          <a:prstGeom prst="rect">
            <a:avLst/>
          </a:prstGeom>
          <a:ln w="38100"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81" y="2684128"/>
            <a:ext cx="4795310" cy="30467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2185111" y="3126066"/>
            <a:ext cx="1693958" cy="330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73" y="5465773"/>
            <a:ext cx="5736705" cy="12264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560B5-40C6-4DA2-9AD3-9856A54ECC98}"/>
              </a:ext>
            </a:extLst>
          </p:cNvPr>
          <p:cNvSpPr/>
          <p:nvPr/>
        </p:nvSpPr>
        <p:spPr>
          <a:xfrm>
            <a:off x="1051322" y="6078987"/>
            <a:ext cx="1249751" cy="40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752" y="1728319"/>
            <a:ext cx="864340" cy="536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7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134</Words>
  <Application>Microsoft Macintosh PowerPoint</Application>
  <PresentationFormat>화면 슬라이드 쇼(4:3)</PresentationFormat>
  <Paragraphs>38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나눔글꼴</vt:lpstr>
      <vt:lpstr>Malgun Gothic</vt:lpstr>
      <vt:lpstr>Arial</vt:lpstr>
      <vt:lpstr>Office 테마</vt:lpstr>
      <vt:lpstr>Setting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영상정보처리 Lab01  OpenCV 설치 및 연동</dc:title>
  <dc:creator>user</dc:creator>
  <cp:lastModifiedBy>Nayeon Jo</cp:lastModifiedBy>
  <cp:revision>62</cp:revision>
  <dcterms:created xsi:type="dcterms:W3CDTF">2018-08-31T07:15:18Z</dcterms:created>
  <dcterms:modified xsi:type="dcterms:W3CDTF">2024-09-01T04:13:27Z</dcterms:modified>
</cp:coreProperties>
</file>