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93" r:id="rId5"/>
    <p:sldId id="265" r:id="rId6"/>
    <p:sldId id="266" r:id="rId7"/>
    <p:sldId id="262" r:id="rId8"/>
    <p:sldId id="294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3"/>
    <p:restoredTop sz="94707"/>
  </p:normalViewPr>
  <p:slideViewPr>
    <p:cSldViewPr>
      <p:cViewPr varScale="1">
        <p:scale>
          <a:sx n="114" d="100"/>
          <a:sy n="114" d="100"/>
        </p:scale>
        <p:origin x="2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943574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800"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800100" indent="-342900">
              <a:buFont typeface="Arial" panose="020B0604020202020204" pitchFamily="34" charset="0"/>
              <a:buChar char="•"/>
              <a:defRPr sz="2400">
                <a:latin typeface="Nanum Gothic" panose="020D0604000000000000" pitchFamily="34" charset="-127"/>
                <a:ea typeface="Nanum Gothic" panose="020D0604000000000000" pitchFamily="34" charset="-127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Nanum Gothic" panose="020D0604000000000000" pitchFamily="34" charset="-127"/>
                <a:ea typeface="Nanum Gothic" panose="020D0604000000000000" pitchFamily="34" charset="-127"/>
              </a:defRPr>
            </a:lvl3pPr>
            <a:lvl4pPr marL="1657350" indent="-285750">
              <a:buFont typeface="Arial" panose="020B0604020202020204" pitchFamily="34" charset="0"/>
              <a:buChar char="•"/>
              <a:defRPr sz="1800">
                <a:latin typeface="Nanum Gothic" panose="020D0604000000000000" pitchFamily="34" charset="-127"/>
                <a:ea typeface="Nanum Gothic" panose="020D0604000000000000" pitchFamily="34" charset="-127"/>
              </a:defRPr>
            </a:lvl4pPr>
            <a:lvl5pPr marL="2114550" indent="-285750">
              <a:buFont typeface="Arial" panose="020B0604020202020204" pitchFamily="34" charset="0"/>
              <a:buChar char="•"/>
              <a:defRPr sz="1800">
                <a:latin typeface="Nanum Gothic" panose="020D0604000000000000" pitchFamily="34" charset="-127"/>
                <a:ea typeface="Nanum Gothic" panose="020D0604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8229600" cy="4943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940FE8C-94A7-410F-9FE2-65BF6E4A0AE2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BE3FEC27-61F4-4324-91FB-DBD0E3D65B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1pPr>
      <a:lvl2pPr marL="9144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2pPr>
      <a:lvl3pPr marL="12573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OpenGL lab#4</a:t>
            </a:r>
            <a:br>
              <a:rPr lang="en-US" altLang="ko-KR" dirty="0"/>
            </a:br>
            <a:r>
              <a:rPr lang="en-US" altLang="ko-KR" sz="4400" dirty="0"/>
              <a:t>(</a:t>
            </a:r>
            <a:r>
              <a:rPr lang="ko-KR" altLang="en-US" sz="4400" dirty="0"/>
              <a:t>입체 도형</a:t>
            </a:r>
            <a:r>
              <a:rPr lang="en-US" altLang="ko-KR" sz="4400" dirty="0"/>
              <a:t>)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Computer Graphics</a:t>
            </a:r>
            <a:endParaRPr lang="ko-KR" altLang="en-US" dirty="0"/>
          </a:p>
        </p:txBody>
      </p:sp>
      <p:sp>
        <p:nvSpPr>
          <p:cNvPr id="6" name="Rectangle 4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2B6EC2A9-B142-477B-9A63-C3E56B065E44}" type="slidenum">
              <a:rPr lang="en-US" altLang="ko-KR"/>
              <a:pPr/>
              <a:t>1</a:t>
            </a:fld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Cube Model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28E835-0781-BD3C-E3ED-4A1FA39F9DA6}"/>
              </a:ext>
            </a:extLst>
          </p:cNvPr>
          <p:cNvSpPr txBox="1"/>
          <p:nvPr/>
        </p:nvSpPr>
        <p:spPr>
          <a:xfrm>
            <a:off x="755576" y="1700808"/>
            <a:ext cx="69127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dirty="0"/>
              <a:t>vertices = ((-1.0,-1.0,-1.0),(1.0,-1.0,-1.0),</a:t>
            </a:r>
          </a:p>
          <a:p>
            <a:r>
              <a:rPr lang="fr-FR" altLang="ko-KR" dirty="0"/>
              <a:t>            (1.0,1.0,-1.0), (-1.0,1.0,-1.0), (-1.0,-1.0,1.0),</a:t>
            </a:r>
          </a:p>
          <a:p>
            <a:r>
              <a:rPr lang="fr-FR" altLang="ko-KR" dirty="0"/>
              <a:t>            (1.0,-1.0,1.0), (1.0,1.0,1.0), (-1.0,1.0,1.0))</a:t>
            </a:r>
          </a:p>
          <a:p>
            <a:endParaRPr lang="fr-FR" altLang="ko-KR" dirty="0"/>
          </a:p>
          <a:p>
            <a:r>
              <a:rPr lang="fr-FR" altLang="ko-KR" dirty="0"/>
              <a:t>colors = ((0.0,0.0,0.0),(1.0,0.0,0.0),</a:t>
            </a:r>
          </a:p>
          <a:p>
            <a:r>
              <a:rPr lang="fr-FR" altLang="ko-KR" dirty="0"/>
              <a:t>          (1.0,1.0,0.0), (0.0,1.0,0.0), (0.0,0.0,1.0),</a:t>
            </a:r>
          </a:p>
          <a:p>
            <a:r>
              <a:rPr lang="fr-FR" altLang="ko-KR" dirty="0"/>
              <a:t>          (1.0,0.0,1.0), (1.0,1.0,1.0), (0.0,1.0,1.0))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678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Polygon </a:t>
            </a:r>
            <a:r>
              <a:rPr lang="ko-KR" altLang="en-US" dirty="0"/>
              <a:t>생성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3194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ko-KR" altLang="en-US" sz="2000" dirty="0"/>
              <a:t>블록 내의 정점들로 무엇을 어떻게 그릴 것인지를 결정</a:t>
            </a:r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A6E54-E1F5-F2A3-9A73-7D15660AE091}"/>
              </a:ext>
            </a:extLst>
          </p:cNvPr>
          <p:cNvSpPr txBox="1"/>
          <p:nvPr/>
        </p:nvSpPr>
        <p:spPr>
          <a:xfrm>
            <a:off x="1331640" y="2132856"/>
            <a:ext cx="52215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def polygon( a, b, c , d):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glBegin</a:t>
            </a:r>
            <a:r>
              <a:rPr lang="en-US" altLang="ko-KR" dirty="0"/>
              <a:t>(GL_POLYGON)</a:t>
            </a:r>
          </a:p>
          <a:p>
            <a:r>
              <a:rPr lang="en-US" altLang="ko-KR" dirty="0"/>
              <a:t>	glColor3fv(colors[a])</a:t>
            </a:r>
          </a:p>
          <a:p>
            <a:r>
              <a:rPr lang="en-US" altLang="ko-KR" dirty="0"/>
              <a:t>	glVertex3fv(vertices[a])</a:t>
            </a:r>
          </a:p>
          <a:p>
            <a:r>
              <a:rPr lang="en-US" altLang="ko-KR" dirty="0"/>
              <a:t>	glColor3fv(colors[b])</a:t>
            </a:r>
          </a:p>
          <a:p>
            <a:r>
              <a:rPr lang="en-US" altLang="ko-KR" dirty="0"/>
              <a:t>	glVertex3fv(vertices[b])</a:t>
            </a:r>
          </a:p>
          <a:p>
            <a:r>
              <a:rPr lang="en-US" altLang="ko-KR" dirty="0"/>
              <a:t>	glColor3fv(colors[c])</a:t>
            </a:r>
          </a:p>
          <a:p>
            <a:r>
              <a:rPr lang="en-US" altLang="ko-KR" dirty="0"/>
              <a:t>	glVertex3fv(vertices[c])</a:t>
            </a:r>
          </a:p>
          <a:p>
            <a:r>
              <a:rPr lang="en-US" altLang="ko-KR" dirty="0"/>
              <a:t>	glColor3fv(colors[d])</a:t>
            </a:r>
          </a:p>
          <a:p>
            <a:r>
              <a:rPr lang="en-US" altLang="ko-KR" dirty="0"/>
              <a:t>	glVertex3fv(vertices[d])</a:t>
            </a:r>
          </a:p>
          <a:p>
            <a:r>
              <a:rPr lang="en-US" altLang="ko-KR" dirty="0"/>
              <a:t>	</a:t>
            </a:r>
            <a:r>
              <a:rPr lang="en-US" altLang="ko-KR" dirty="0" err="1"/>
              <a:t>glEnd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45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Polygon </a:t>
            </a:r>
            <a:r>
              <a:rPr lang="ko-KR" altLang="en-US" dirty="0"/>
              <a:t>생성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3194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000" dirty="0"/>
              <a:t>Polygon</a:t>
            </a:r>
            <a:r>
              <a:rPr lang="ko-KR" altLang="en-US" sz="2000" dirty="0"/>
              <a:t>은 반시계 방향으로 생성</a:t>
            </a:r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3" name="평행 사변형 2">
            <a:extLst>
              <a:ext uri="{FF2B5EF4-FFF2-40B4-BE49-F238E27FC236}">
                <a16:creationId xmlns:a16="http://schemas.microsoft.com/office/drawing/2014/main" id="{254AEB55-E587-34AF-DDE7-041495F48293}"/>
              </a:ext>
            </a:extLst>
          </p:cNvPr>
          <p:cNvSpPr/>
          <p:nvPr/>
        </p:nvSpPr>
        <p:spPr>
          <a:xfrm>
            <a:off x="2745971" y="2636912"/>
            <a:ext cx="1800200" cy="1224136"/>
          </a:xfrm>
          <a:prstGeom prst="parallelogram">
            <a:avLst>
              <a:gd name="adj" fmla="val 375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A318394-0853-AB1A-5210-9C54492CA664}"/>
              </a:ext>
            </a:extLst>
          </p:cNvPr>
          <p:cNvCxnSpPr/>
          <p:nvPr/>
        </p:nvCxnSpPr>
        <p:spPr>
          <a:xfrm flipH="1">
            <a:off x="3851920" y="2348880"/>
            <a:ext cx="1224136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D706293-6A44-97B9-7171-402BDA4A7D67}"/>
              </a:ext>
            </a:extLst>
          </p:cNvPr>
          <p:cNvSpPr txBox="1"/>
          <p:nvPr/>
        </p:nvSpPr>
        <p:spPr>
          <a:xfrm>
            <a:off x="5220072" y="212331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바깥면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C5D14-ED7E-27AA-3961-A47AACB30D17}"/>
              </a:ext>
            </a:extLst>
          </p:cNvPr>
          <p:cNvSpPr txBox="1"/>
          <p:nvPr/>
        </p:nvSpPr>
        <p:spPr>
          <a:xfrm>
            <a:off x="2339752" y="391087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56DBC2-BE36-E7DE-53E7-1B4E8A2EA533}"/>
              </a:ext>
            </a:extLst>
          </p:cNvPr>
          <p:cNvSpPr txBox="1"/>
          <p:nvPr/>
        </p:nvSpPr>
        <p:spPr>
          <a:xfrm>
            <a:off x="3923928" y="387901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CE14AB-5174-FCF6-DF34-11BF157AEC76}"/>
              </a:ext>
            </a:extLst>
          </p:cNvPr>
          <p:cNvSpPr txBox="1"/>
          <p:nvPr/>
        </p:nvSpPr>
        <p:spPr>
          <a:xfrm>
            <a:off x="4540451" y="240241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v3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ECC23-DA6B-6ED0-3DE3-96FDF0A891B4}"/>
              </a:ext>
            </a:extLst>
          </p:cNvPr>
          <p:cNvSpPr txBox="1"/>
          <p:nvPr/>
        </p:nvSpPr>
        <p:spPr>
          <a:xfrm>
            <a:off x="2915816" y="22496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v4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8019D-5662-478C-5EF6-8F0EE9483E2D}"/>
              </a:ext>
            </a:extLst>
          </p:cNvPr>
          <p:cNvSpPr txBox="1"/>
          <p:nvPr/>
        </p:nvSpPr>
        <p:spPr>
          <a:xfrm>
            <a:off x="1007604" y="4741524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v1 </a:t>
            </a:r>
            <a:r>
              <a:rPr lang="en-US" altLang="ko-KR" dirty="0">
                <a:sym typeface="Wingdings" panose="05000000000000000000" pitchFamily="2" charset="2"/>
              </a:rPr>
              <a:t> v2 v3 v4 </a:t>
            </a:r>
            <a:r>
              <a:rPr lang="ko-KR" altLang="en-US" dirty="0">
                <a:sym typeface="Wingdings" panose="05000000000000000000" pitchFamily="2" charset="2"/>
              </a:rPr>
              <a:t>순서로 </a:t>
            </a:r>
            <a:r>
              <a:rPr lang="en-US" altLang="ko-KR" dirty="0">
                <a:sym typeface="Wingdings" panose="05000000000000000000" pitchFamily="2" charset="2"/>
              </a:rPr>
              <a:t>polygon </a:t>
            </a:r>
            <a:r>
              <a:rPr lang="ko-KR" altLang="en-US" dirty="0">
                <a:sym typeface="Wingdings" panose="05000000000000000000" pitchFamily="2" charset="2"/>
              </a:rPr>
              <a:t>생성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36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Polygon </a:t>
            </a:r>
            <a:r>
              <a:rPr lang="ko-KR" altLang="en-US" dirty="0"/>
              <a:t>생성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43194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ko-KR" altLang="en-US" sz="2000" dirty="0"/>
              <a:t>블록 내의 정점들로 무엇을 어떻게 그릴 것인지를 결정</a:t>
            </a:r>
            <a:endParaRPr lang="en-US" altLang="ko-KR" sz="20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3" name="정육면체 2"/>
          <p:cNvSpPr/>
          <p:nvPr/>
        </p:nvSpPr>
        <p:spPr>
          <a:xfrm>
            <a:off x="2483768" y="2348880"/>
            <a:ext cx="1368152" cy="1296144"/>
          </a:xfrm>
          <a:prstGeom prst="cube">
            <a:avLst>
              <a:gd name="adj" fmla="val 395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995775" y="2340929"/>
            <a:ext cx="0" cy="82800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2995775" y="3148919"/>
            <a:ext cx="828000" cy="0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2483768" y="3140968"/>
            <a:ext cx="504056" cy="50405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/>
          <p:cNvCxnSpPr/>
          <p:nvPr/>
        </p:nvCxnSpPr>
        <p:spPr>
          <a:xfrm rot="10800000" flipV="1">
            <a:off x="2123728" y="3140766"/>
            <a:ext cx="874888" cy="144218"/>
          </a:xfrm>
          <a:prstGeom prst="curvedConnector3">
            <a:avLst/>
          </a:prstGeom>
          <a:ln>
            <a:solidFill>
              <a:srgbClr val="FF000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구부러진 연결선 25"/>
          <p:cNvCxnSpPr/>
          <p:nvPr/>
        </p:nvCxnSpPr>
        <p:spPr>
          <a:xfrm flipV="1">
            <a:off x="3347864" y="2564904"/>
            <a:ext cx="1224136" cy="28783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구부러진 연결선 27"/>
          <p:cNvCxnSpPr/>
          <p:nvPr/>
        </p:nvCxnSpPr>
        <p:spPr>
          <a:xfrm rot="5400000">
            <a:off x="2087623" y="3680927"/>
            <a:ext cx="432250" cy="36004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>
            <a:endCxn id="46" idx="1"/>
          </p:cNvCxnSpPr>
          <p:nvPr/>
        </p:nvCxnSpPr>
        <p:spPr>
          <a:xfrm>
            <a:off x="3851920" y="3140766"/>
            <a:ext cx="1080120" cy="328884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/>
          <p:nvPr/>
        </p:nvCxnSpPr>
        <p:spPr>
          <a:xfrm>
            <a:off x="3347864" y="3644822"/>
            <a:ext cx="1008112" cy="288234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flipV="1">
            <a:off x="3851920" y="2060848"/>
            <a:ext cx="936104" cy="287830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구부러진 연결선 38"/>
          <p:cNvCxnSpPr/>
          <p:nvPr/>
        </p:nvCxnSpPr>
        <p:spPr>
          <a:xfrm rot="10800000">
            <a:off x="2555776" y="2060848"/>
            <a:ext cx="442840" cy="288032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구부러진 연결선 40"/>
          <p:cNvCxnSpPr/>
          <p:nvPr/>
        </p:nvCxnSpPr>
        <p:spPr>
          <a:xfrm rot="10800000">
            <a:off x="2051720" y="2564904"/>
            <a:ext cx="442840" cy="288032"/>
          </a:xfrm>
          <a:prstGeom prst="curvedConnector3">
            <a:avLst/>
          </a:prstGeom>
          <a:ln>
            <a:solidFill>
              <a:srgbClr val="002060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39552" y="306896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0: [-1, -1, -1]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755576" y="4077072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1: [1, -1, -1]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4427984" y="386104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2: [1, 1, -1]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4932040" y="3284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3: [-1, 1, -1]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115616" y="184482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4: [-1, -1, 1]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83568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5: [1, -1, 1]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572000" y="234888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6: [1, 1, 1]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788024" y="17728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7: [-1, 1, 1]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09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Camera- </a:t>
            </a:r>
            <a:r>
              <a:rPr lang="ko-KR" altLang="en-US" dirty="0"/>
              <a:t>다음 시간에 자세히 설명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20161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400" dirty="0"/>
              <a:t>glLookAt(eyex, eyey, eyez, atx, aty, atz, upx, upy, upz);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Camera position : eyex, eyey, eyez</a:t>
            </a:r>
            <a:endParaRPr lang="ko-KR" altLang="en-US" sz="2000" dirty="0"/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Viewing position : atx, aty, atz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UP vector</a:t>
            </a:r>
            <a:r>
              <a:rPr lang="ko-KR" altLang="en-US" sz="2000" dirty="0"/>
              <a:t> </a:t>
            </a:r>
            <a:r>
              <a:rPr lang="en-US" altLang="ko-KR" sz="2000" dirty="0"/>
              <a:t>: upx, upy, upz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/>
              <a:t>Camera up : a vector from camera position and up vector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3B111-3936-4797-962E-00E717D1CFFE}" type="slidenum">
              <a:rPr lang="en-US" altLang="ko-KR"/>
              <a:pPr/>
              <a:t>6</a:t>
            </a:fld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t="9101"/>
          <a:stretch/>
        </p:blipFill>
        <p:spPr>
          <a:xfrm>
            <a:off x="755576" y="3573016"/>
            <a:ext cx="4464496" cy="293616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62517"/>
          <a:stretch/>
        </p:blipFill>
        <p:spPr>
          <a:xfrm>
            <a:off x="5076056" y="4077072"/>
            <a:ext cx="1428111" cy="146685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70713"/>
          <a:stretch/>
        </p:blipFill>
        <p:spPr>
          <a:xfrm>
            <a:off x="6876256" y="4149080"/>
            <a:ext cx="1115847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72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Lab#4</a:t>
            </a:r>
            <a:endParaRPr lang="ko-KR" alt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ko-KR" dirty="0"/>
              <a:t>1. </a:t>
            </a:r>
            <a:r>
              <a:rPr lang="ko-KR" altLang="en-US" dirty="0"/>
              <a:t>정의된 정육면체를 보여주는 코드 작성</a:t>
            </a:r>
            <a:endParaRPr lang="en-US" altLang="ko-KR" dirty="0"/>
          </a:p>
          <a:p>
            <a:pPr lvl="1"/>
            <a:r>
              <a:rPr lang="en-US" altLang="ko-KR" dirty="0"/>
              <a:t>2. Cube</a:t>
            </a:r>
            <a:r>
              <a:rPr lang="ko-KR" altLang="en-US" dirty="0"/>
              <a:t>를 </a:t>
            </a:r>
            <a:r>
              <a:rPr lang="en-US" altLang="ko-KR" dirty="0"/>
              <a:t>x</a:t>
            </a:r>
            <a:r>
              <a:rPr lang="ko-KR" altLang="en-US" dirty="0"/>
              <a:t>축으로 </a:t>
            </a:r>
            <a:r>
              <a:rPr lang="en-US" altLang="ko-KR" dirty="0"/>
              <a:t>45</a:t>
            </a:r>
            <a:r>
              <a:rPr lang="ko-KR" altLang="en-US" dirty="0"/>
              <a:t>도 회전한 모습 보여주는 코드</a:t>
            </a:r>
            <a:endParaRPr lang="en-US" altLang="ko-KR" dirty="0"/>
          </a:p>
          <a:p>
            <a:pPr lvl="1"/>
            <a:r>
              <a:rPr lang="en-US" altLang="ko-KR" dirty="0"/>
              <a:t>3. Cube</a:t>
            </a:r>
            <a:r>
              <a:rPr lang="ko-KR" altLang="en-US" dirty="0"/>
              <a:t>를 </a:t>
            </a:r>
            <a:r>
              <a:rPr lang="en-US" altLang="ko-KR" dirty="0"/>
              <a:t>z</a:t>
            </a:r>
            <a:r>
              <a:rPr lang="ko-KR" altLang="en-US" dirty="0"/>
              <a:t>축으로 </a:t>
            </a:r>
            <a:r>
              <a:rPr lang="en-US" altLang="ko-KR" dirty="0"/>
              <a:t>45</a:t>
            </a:r>
            <a:r>
              <a:rPr lang="ko-KR" altLang="en-US" dirty="0"/>
              <a:t>도 회전한 모습 보여주는 코드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( Lab 3</a:t>
            </a:r>
            <a:r>
              <a:rPr lang="ko-KR" altLang="en-US" dirty="0"/>
              <a:t>에서 배운 </a:t>
            </a:r>
            <a:r>
              <a:rPr lang="en-US" altLang="ko-KR" dirty="0"/>
              <a:t>transform </a:t>
            </a:r>
            <a:r>
              <a:rPr lang="ko-KR" altLang="en-US" dirty="0"/>
              <a:t>함수 사용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>
              <a:buNone/>
            </a:pPr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C8D7-6B20-4509-B3D7-484A50BE3311}" type="slidenum">
              <a:rPr lang="en-US" altLang="ko-KR"/>
              <a:pPr/>
              <a:t>7</a:t>
            </a:fld>
            <a:endParaRPr lang="en-US" altLang="ko-KR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ADFA01-2033-DB6F-0906-9F6E35FE7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231" y="3691744"/>
            <a:ext cx="2327252" cy="23922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DDA0862-5D88-CE7E-383E-191399E03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3691744"/>
            <a:ext cx="2296467" cy="23922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1FD08D-5394-49CA-E4A6-B94B0FA70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127" y="3695881"/>
            <a:ext cx="2354337" cy="2388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12E2B1-CB36-206D-D244-9873E0FADA6D}"/>
              </a:ext>
            </a:extLst>
          </p:cNvPr>
          <p:cNvSpPr txBox="1"/>
          <p:nvPr/>
        </p:nvSpPr>
        <p:spPr>
          <a:xfrm>
            <a:off x="1692833" y="6228020"/>
            <a:ext cx="43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8ABBAA-C257-970E-074D-99A02242E589}"/>
              </a:ext>
            </a:extLst>
          </p:cNvPr>
          <p:cNvSpPr txBox="1"/>
          <p:nvPr/>
        </p:nvSpPr>
        <p:spPr>
          <a:xfrm>
            <a:off x="4496097" y="6228020"/>
            <a:ext cx="43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2F67F5-705A-F00B-C6C9-64BCD57F94AC}"/>
              </a:ext>
            </a:extLst>
          </p:cNvPr>
          <p:cNvSpPr txBox="1"/>
          <p:nvPr/>
        </p:nvSpPr>
        <p:spPr>
          <a:xfrm>
            <a:off x="7467308" y="6170235"/>
            <a:ext cx="4320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E8C5-850A-407E-A52C-976FBDF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E886-7F48-4C8D-A3C4-5DDA665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 내용 </a:t>
            </a:r>
            <a:r>
              <a:rPr lang="en-US" altLang="ko-KR" dirty="0"/>
              <a:t>(pdf)</a:t>
            </a:r>
          </a:p>
          <a:p>
            <a:pPr lvl="1"/>
            <a:r>
              <a:rPr lang="ko-KR" altLang="en-US" dirty="0"/>
              <a:t>문제에서 요구하는 각 세부 기능 설명</a:t>
            </a:r>
            <a:endParaRPr lang="en-US" altLang="ko-KR" dirty="0"/>
          </a:p>
          <a:p>
            <a:pPr lvl="1"/>
            <a:r>
              <a:rPr lang="ko-KR" altLang="en-US" dirty="0"/>
              <a:t>기능별 실행 화면 </a:t>
            </a:r>
            <a:r>
              <a:rPr lang="ko-KR" altLang="en-US" dirty="0" err="1"/>
              <a:t>캡춰</a:t>
            </a:r>
            <a:endParaRPr lang="en-US" altLang="ko-KR" dirty="0"/>
          </a:p>
          <a:p>
            <a:pPr lvl="1"/>
            <a:r>
              <a:rPr lang="ko-KR" altLang="en-US" dirty="0"/>
              <a:t>전체 프로그램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보고서 </a:t>
            </a:r>
            <a:r>
              <a:rPr lang="en-US" altLang="ko-KR" dirty="0"/>
              <a:t>pdf 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.pdf)</a:t>
            </a:r>
          </a:p>
          <a:p>
            <a:r>
              <a:rPr lang="ko-KR" altLang="en-US" dirty="0"/>
              <a:t>실행파일 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개 파일을 </a:t>
            </a:r>
            <a:r>
              <a:rPr lang="en-US" altLang="ko-KR" dirty="0"/>
              <a:t>zip</a:t>
            </a:r>
            <a:r>
              <a:rPr lang="ko-KR" altLang="en-US" dirty="0"/>
              <a:t>으로 압축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A1A57-9374-4BF1-AE2D-D7D17BD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80D9-4C49-46E7-8B6F-5625A47A901A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2236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453</Words>
  <Application>Microsoft Office PowerPoint</Application>
  <PresentationFormat>화면 슬라이드 쇼(4:3)</PresentationFormat>
  <Paragraphs>74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Nanum Gothic</vt:lpstr>
      <vt:lpstr>맑은 고딕</vt:lpstr>
      <vt:lpstr>Arial</vt:lpstr>
      <vt:lpstr>Office 테마</vt:lpstr>
      <vt:lpstr>OpenGL lab#4 (입체 도형)</vt:lpstr>
      <vt:lpstr>Cube Model</vt:lpstr>
      <vt:lpstr>Polygon 생성</vt:lpstr>
      <vt:lpstr>Polygon 생성</vt:lpstr>
      <vt:lpstr>Polygon 생성</vt:lpstr>
      <vt:lpstr>Camera- 다음 시간에 자세히 설명</vt:lpstr>
      <vt:lpstr>Lab#4</vt:lpstr>
      <vt:lpstr>제출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OpenGL실습#5 (시점변환)</dc:title>
  <dc:creator>sj</dc:creator>
  <cp:lastModifiedBy>정영주</cp:lastModifiedBy>
  <cp:revision>58</cp:revision>
  <dcterms:created xsi:type="dcterms:W3CDTF">2009-10-19T05:27:02Z</dcterms:created>
  <dcterms:modified xsi:type="dcterms:W3CDTF">2022-09-03T03:02:15Z</dcterms:modified>
</cp:coreProperties>
</file>