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3" r:id="rId4"/>
    <p:sldId id="291" r:id="rId5"/>
    <p:sldId id="262" r:id="rId6"/>
    <p:sldId id="29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6"/>
    <p:restoredTop sz="94660"/>
  </p:normalViewPr>
  <p:slideViewPr>
    <p:cSldViewPr>
      <p:cViewPr>
        <p:scale>
          <a:sx n="66" d="100"/>
          <a:sy n="66" d="100"/>
        </p:scale>
        <p:origin x="10" y="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501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8170601-5A0C-4C5B-9665-7D513E10D26D}" type="datetimeFigureOut">
              <a:rPr lang="ko-KR" altLang="en-US" smtClean="0"/>
              <a:pPr/>
              <a:t>2024-11-19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1pPr>
      <a:lvl2pPr marL="9144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2pPr>
      <a:lvl3pPr marL="12573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OpenGL Lab 08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음영</a:t>
            </a:r>
            <a:r>
              <a:rPr lang="en-US" altLang="ko-KR" dirty="0"/>
              <a:t>, Shading)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음영</a:t>
            </a:r>
            <a:r>
              <a:rPr lang="en-US" altLang="ko-KR" dirty="0"/>
              <a:t>, Shading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3789040"/>
            <a:ext cx="37496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플랫 </a:t>
            </a:r>
            <a:r>
              <a:rPr lang="ko-KR" altLang="en-US" dirty="0" err="1"/>
              <a:t>셰이딩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Flat Shading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구로 </a:t>
            </a:r>
            <a:r>
              <a:rPr lang="ko-KR" altLang="en-US" dirty="0" err="1"/>
              <a:t>세이딩</a:t>
            </a:r>
            <a:r>
              <a:rPr lang="en-US" altLang="ko-KR" dirty="0"/>
              <a:t>, </a:t>
            </a:r>
            <a:r>
              <a:rPr lang="en-US" altLang="ko-KR" dirty="0" err="1"/>
              <a:t>Gouroud</a:t>
            </a:r>
            <a:r>
              <a:rPr lang="en-US" altLang="ko-KR" dirty="0"/>
              <a:t> Shading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퐁 </a:t>
            </a:r>
            <a:r>
              <a:rPr lang="ko-KR" altLang="en-US" dirty="0" err="1"/>
              <a:t>셰이딩</a:t>
            </a:r>
            <a:r>
              <a:rPr lang="en-US" altLang="ko-KR" dirty="0"/>
              <a:t>, </a:t>
            </a:r>
            <a:r>
              <a:rPr lang="en-US" altLang="ko-KR" dirty="0" err="1"/>
              <a:t>Phong</a:t>
            </a:r>
            <a:r>
              <a:rPr lang="en-US" altLang="ko-KR" dirty="0"/>
              <a:t> Shading</a:t>
            </a:r>
            <a:endParaRPr lang="ko-KR" altLang="en-US" dirty="0"/>
          </a:p>
        </p:txBody>
      </p:sp>
      <p:pic>
        <p:nvPicPr>
          <p:cNvPr id="17" name="Picture 5" descr="UNI000007200111">
            <a:extLst>
              <a:ext uri="{FF2B5EF4-FFF2-40B4-BE49-F238E27FC236}">
                <a16:creationId xmlns:a16="http://schemas.microsoft.com/office/drawing/2014/main" id="{5D2E4356-C99B-A571-570B-6AFCB498C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484784"/>
            <a:ext cx="6121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6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실습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ko-KR" dirty="0"/>
              <a:t>Face</a:t>
            </a:r>
            <a:r>
              <a:rPr lang="ko-KR" altLang="en-US" dirty="0"/>
              <a:t>에 외적으로 </a:t>
            </a:r>
            <a:r>
              <a:rPr lang="en-US" altLang="ko-KR" dirty="0"/>
              <a:t>normal vector</a:t>
            </a:r>
            <a:r>
              <a:rPr lang="ko-KR" altLang="en-US" dirty="0"/>
              <a:t> 할당 </a:t>
            </a:r>
            <a:r>
              <a:rPr lang="en-US" altLang="ko-KR" dirty="0"/>
              <a:t>= Flat Shading</a:t>
            </a:r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C8D7-6B20-4509-B3D7-484A50BE3311}" type="slidenum">
              <a:rPr lang="en-US" altLang="ko-KR"/>
              <a:pPr/>
              <a:t>3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774F2-41CF-A6AA-7D5F-AF5EADAD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3528392" cy="3748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2B6C0D-EF3C-74CD-3E64-70FF8178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45" y="2492895"/>
            <a:ext cx="3572779" cy="3730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Phong</a:t>
            </a:r>
            <a:r>
              <a:rPr lang="en-US" altLang="ko-KR" dirty="0"/>
              <a:t> Shading (</a:t>
            </a:r>
            <a:r>
              <a:rPr lang="ko-KR" altLang="en-US" dirty="0"/>
              <a:t>퐁 </a:t>
            </a:r>
            <a:r>
              <a:rPr lang="ko-KR" altLang="en-US" dirty="0" err="1"/>
              <a:t>셰이딩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정점의 색 대신 정점의 </a:t>
            </a:r>
            <a:r>
              <a:rPr lang="ko-KR" altLang="en-US" dirty="0" err="1"/>
              <a:t>법선벡터를</a:t>
            </a:r>
            <a:r>
              <a:rPr lang="ko-KR" altLang="en-US" dirty="0"/>
              <a:t> 보간</a:t>
            </a:r>
            <a:endParaRPr lang="en-US" altLang="ko-KR" dirty="0"/>
          </a:p>
          <a:p>
            <a:r>
              <a:rPr lang="ko-KR" altLang="en-US" dirty="0"/>
              <a:t>표면 법선 벡터</a:t>
            </a:r>
            <a:r>
              <a:rPr lang="en-US" altLang="ko-KR" dirty="0"/>
              <a:t>: </a:t>
            </a:r>
            <a:r>
              <a:rPr lang="ko-KR" altLang="en-US" dirty="0" err="1"/>
              <a:t>보간된</a:t>
            </a:r>
            <a:r>
              <a:rPr lang="ko-KR" altLang="en-US" dirty="0"/>
              <a:t> </a:t>
            </a:r>
            <a:r>
              <a:rPr lang="ko-KR" altLang="en-US" dirty="0" err="1"/>
              <a:t>법선벡터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존재하지 않기 때문에 인접면의 법선 벡터</a:t>
            </a:r>
            <a:r>
              <a:rPr lang="en-US" altLang="ko-KR" dirty="0"/>
              <a:t>(</a:t>
            </a:r>
            <a:r>
              <a:rPr lang="ko-KR" altLang="en-US" dirty="0" err="1"/>
              <a:t>노멀벡터</a:t>
            </a:r>
            <a:r>
              <a:rPr lang="en-US" altLang="ko-KR" dirty="0"/>
              <a:t>)</a:t>
            </a:r>
            <a:r>
              <a:rPr lang="ko-KR" altLang="en-US" dirty="0"/>
              <a:t>를 평균하여 구함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곡면의 기울기가 복원됨</a:t>
            </a:r>
            <a:r>
              <a:rPr lang="en-US" altLang="ko-KR" dirty="0"/>
              <a:t>: </a:t>
            </a:r>
            <a:r>
              <a:rPr lang="ko-KR" altLang="en-US" dirty="0" err="1"/>
              <a:t>경면광을</a:t>
            </a:r>
            <a:r>
              <a:rPr lang="ko-KR" altLang="en-US" dirty="0"/>
              <a:t> 부여할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5" descr="UNI000007200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8" y="4346544"/>
            <a:ext cx="2592388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UNI000007200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51" y="4600915"/>
            <a:ext cx="1960835" cy="146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UNI00000720010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626" y="4596021"/>
            <a:ext cx="3536280" cy="172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Lab#8</a:t>
            </a:r>
            <a:endParaRPr lang="ko-KR" alt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1512168"/>
          </a:xfrm>
        </p:spPr>
        <p:txBody>
          <a:bodyPr>
            <a:normAutofit/>
          </a:bodyPr>
          <a:lstStyle/>
          <a:p>
            <a:r>
              <a:rPr lang="en-US" altLang="ko-KR" dirty="0"/>
              <a:t>Vertex</a:t>
            </a:r>
            <a:r>
              <a:rPr lang="ko-KR" altLang="en-US" dirty="0"/>
              <a:t>에 </a:t>
            </a:r>
            <a:r>
              <a:rPr lang="en-US" altLang="ko-KR" dirty="0"/>
              <a:t>normal vector</a:t>
            </a:r>
            <a:r>
              <a:rPr lang="ko-KR" altLang="en-US" dirty="0"/>
              <a:t>를 할당하여</a:t>
            </a:r>
            <a:r>
              <a:rPr lang="en-US" altLang="ko-KR" dirty="0"/>
              <a:t>, Smooth Shading</a:t>
            </a:r>
            <a:r>
              <a:rPr lang="ko-KR" altLang="en-US" dirty="0"/>
              <a:t>을 구현 </a:t>
            </a:r>
            <a:r>
              <a:rPr lang="ko-KR" altLang="en-US" dirty="0" err="1"/>
              <a:t>하시오</a:t>
            </a:r>
            <a:r>
              <a:rPr lang="en-US" altLang="ko-KR" dirty="0"/>
              <a:t>.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5E74-1483-4409-B5D4-145032D99145}" type="slidenum">
              <a:rPr lang="en-US" altLang="ko-KR"/>
              <a:pPr/>
              <a:t>5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855E30-101C-30DD-5509-EAC0CDBF8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85" y="2924944"/>
            <a:ext cx="2256085" cy="23680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91C3209-994F-D418-6CB8-517679FD9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163408"/>
            <a:ext cx="2256086" cy="21791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8C5-850A-407E-A52C-976FBDF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E886-7F48-4C8D-A3C4-5DDA665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 내용 </a:t>
            </a:r>
            <a:r>
              <a:rPr lang="en-US" altLang="ko-KR" dirty="0"/>
              <a:t>(pdf)</a:t>
            </a:r>
          </a:p>
          <a:p>
            <a:pPr lvl="1"/>
            <a:r>
              <a:rPr lang="ko-KR" altLang="en-US" dirty="0"/>
              <a:t>문제에서 요구하는 각 세부 기능 설명</a:t>
            </a:r>
            <a:endParaRPr lang="en-US" altLang="ko-KR" dirty="0"/>
          </a:p>
          <a:p>
            <a:pPr lvl="1"/>
            <a:r>
              <a:rPr lang="ko-KR" altLang="en-US" dirty="0"/>
              <a:t>기능별 실행 화면 </a:t>
            </a:r>
            <a:r>
              <a:rPr lang="ko-KR" altLang="en-US" dirty="0" err="1"/>
              <a:t>캡춰</a:t>
            </a:r>
            <a:endParaRPr lang="en-US" altLang="ko-KR" dirty="0"/>
          </a:p>
          <a:p>
            <a:pPr lvl="1"/>
            <a:r>
              <a:rPr lang="ko-KR" altLang="en-US" dirty="0"/>
              <a:t>전체 프로그램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 </a:t>
            </a:r>
            <a:r>
              <a:rPr lang="en-US" altLang="ko-KR" dirty="0"/>
              <a:t>pdf 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r>
              <a:rPr lang="ko-KR" altLang="en-US" dirty="0"/>
              <a:t>실행파일 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 파일을 </a:t>
            </a:r>
            <a:r>
              <a:rPr lang="en-US" altLang="ko-KR" dirty="0"/>
              <a:t>zip</a:t>
            </a:r>
            <a:r>
              <a:rPr lang="ko-KR" altLang="en-US" dirty="0"/>
              <a:t>으로 압축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A1A57-9374-4BF1-AE2D-D7D17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80D9-4C49-46E7-8B6F-5625A47A901A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22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157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Nanum Gothic</vt:lpstr>
      <vt:lpstr>Arial</vt:lpstr>
      <vt:lpstr>Office 테마</vt:lpstr>
      <vt:lpstr>OpenGL Lab 08 (음영, Shading)</vt:lpstr>
      <vt:lpstr>음영, Shading</vt:lpstr>
      <vt:lpstr>지난 실습</vt:lpstr>
      <vt:lpstr>Phong Shading (퐁 셰이딩)</vt:lpstr>
      <vt:lpstr>Lab#8</vt:lpstr>
      <vt:lpstr>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Lab#7 lighting</dc:title>
  <dc:creator>sj</dc:creator>
  <cp:lastModifiedBy>다희 임</cp:lastModifiedBy>
  <cp:revision>98</cp:revision>
  <dcterms:created xsi:type="dcterms:W3CDTF">2009-11-09T04:54:42Z</dcterms:created>
  <dcterms:modified xsi:type="dcterms:W3CDTF">2024-11-19T12:13:33Z</dcterms:modified>
</cp:coreProperties>
</file>