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3" r:id="rId4"/>
    <p:sldId id="291" r:id="rId5"/>
    <p:sldId id="297" r:id="rId6"/>
    <p:sldId id="294" r:id="rId7"/>
    <p:sldId id="262" r:id="rId8"/>
    <p:sldId id="29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/>
    <p:restoredTop sz="94660"/>
  </p:normalViewPr>
  <p:slideViewPr>
    <p:cSldViewPr>
      <p:cViewPr varScale="1">
        <p:scale>
          <a:sx n="74" d="100"/>
          <a:sy n="74" d="100"/>
        </p:scale>
        <p:origin x="245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501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8170601-5A0C-4C5B-9665-7D513E10D26D}" type="datetimeFigureOut">
              <a:rPr lang="ko-KR" altLang="en-US" smtClean="0"/>
              <a:pPr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1pPr>
      <a:lvl2pPr marL="9144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2pPr>
      <a:lvl3pPr marL="12573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OpenGL Lab 09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음영</a:t>
            </a:r>
            <a:r>
              <a:rPr lang="en-US" altLang="ko-KR" dirty="0"/>
              <a:t>, Shading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83568" y="3789040"/>
            <a:ext cx="374968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플랫 </a:t>
            </a:r>
            <a:r>
              <a:rPr lang="ko-KR" altLang="en-US" dirty="0" err="1"/>
              <a:t>셰이딩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Flat Shading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구로 </a:t>
            </a:r>
            <a:r>
              <a:rPr lang="ko-KR" altLang="en-US" dirty="0" err="1"/>
              <a:t>세이딩</a:t>
            </a:r>
            <a:r>
              <a:rPr lang="en-US" altLang="ko-KR" dirty="0"/>
              <a:t>, </a:t>
            </a:r>
            <a:r>
              <a:rPr lang="en-US" altLang="ko-KR" dirty="0" err="1"/>
              <a:t>Gouroud</a:t>
            </a:r>
            <a:r>
              <a:rPr lang="en-US" altLang="ko-KR" dirty="0"/>
              <a:t> Shading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퐁 </a:t>
            </a:r>
            <a:r>
              <a:rPr lang="ko-KR" altLang="en-US" dirty="0" err="1"/>
              <a:t>셰이딩</a:t>
            </a:r>
            <a:r>
              <a:rPr lang="en-US" altLang="ko-KR" dirty="0"/>
              <a:t>, </a:t>
            </a:r>
            <a:r>
              <a:rPr lang="en-US" altLang="ko-KR" dirty="0" err="1"/>
              <a:t>Phong</a:t>
            </a:r>
            <a:r>
              <a:rPr lang="en-US" altLang="ko-KR" dirty="0"/>
              <a:t> Shading</a:t>
            </a:r>
            <a:endParaRPr lang="ko-KR" altLang="en-US" dirty="0"/>
          </a:p>
        </p:txBody>
      </p:sp>
      <p:pic>
        <p:nvPicPr>
          <p:cNvPr id="17" name="Picture 5" descr="UNI000007200111">
            <a:extLst>
              <a:ext uri="{FF2B5EF4-FFF2-40B4-BE49-F238E27FC236}">
                <a16:creationId xmlns:a16="http://schemas.microsoft.com/office/drawing/2014/main" id="{5D2E4356-C99B-A571-570B-6AFCB498C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484784"/>
            <a:ext cx="61214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36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지난 실습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864096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ko-KR" dirty="0"/>
              <a:t>Face</a:t>
            </a:r>
            <a:r>
              <a:rPr lang="ko-KR" altLang="en-US" dirty="0"/>
              <a:t>에 외적으로 </a:t>
            </a:r>
            <a:r>
              <a:rPr lang="en-US" altLang="ko-KR" dirty="0"/>
              <a:t>normal vector</a:t>
            </a:r>
            <a:r>
              <a:rPr lang="ko-KR" altLang="en-US" dirty="0"/>
              <a:t> 할당 </a:t>
            </a:r>
            <a:r>
              <a:rPr lang="en-US" altLang="ko-KR" dirty="0"/>
              <a:t>= Flat Shading</a:t>
            </a:r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C8D7-6B20-4509-B3D7-484A50BE3311}" type="slidenum">
              <a:rPr lang="en-US" altLang="ko-KR"/>
              <a:pPr/>
              <a:t>3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E774F2-41CF-A6AA-7D5F-AF5EADAD0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92896"/>
            <a:ext cx="3528392" cy="3748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22B6C0D-EF3C-74CD-3E64-70FF8178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645" y="2492895"/>
            <a:ext cx="3572779" cy="37306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Phong</a:t>
            </a:r>
            <a:r>
              <a:rPr lang="en-US" altLang="ko-KR" dirty="0"/>
              <a:t> Shading (</a:t>
            </a:r>
            <a:r>
              <a:rPr lang="ko-KR" altLang="en-US" dirty="0"/>
              <a:t>퐁 </a:t>
            </a:r>
            <a:r>
              <a:rPr lang="ko-KR" altLang="en-US" dirty="0" err="1"/>
              <a:t>셰이딩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정점의 색 대신 정점의 </a:t>
            </a:r>
            <a:r>
              <a:rPr lang="ko-KR" altLang="en-US" dirty="0" err="1"/>
              <a:t>법선벡터를</a:t>
            </a:r>
            <a:r>
              <a:rPr lang="ko-KR" altLang="en-US" dirty="0"/>
              <a:t> 보간</a:t>
            </a:r>
            <a:endParaRPr lang="en-US" altLang="ko-KR" dirty="0"/>
          </a:p>
          <a:p>
            <a:r>
              <a:rPr lang="ko-KR" altLang="en-US" dirty="0"/>
              <a:t>표면 법선 벡터</a:t>
            </a:r>
            <a:r>
              <a:rPr lang="en-US" altLang="ko-KR" dirty="0"/>
              <a:t>: </a:t>
            </a:r>
            <a:r>
              <a:rPr lang="ko-KR" altLang="en-US" dirty="0" err="1"/>
              <a:t>보간된</a:t>
            </a:r>
            <a:r>
              <a:rPr lang="ko-KR" altLang="en-US" dirty="0"/>
              <a:t> </a:t>
            </a:r>
            <a:r>
              <a:rPr lang="ko-KR" altLang="en-US" dirty="0" err="1"/>
              <a:t>법선벡터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 존재하지 않기 때문에 </a:t>
            </a:r>
            <a:r>
              <a:rPr lang="ko-KR" altLang="en-US" dirty="0" err="1"/>
              <a:t>인접면의</a:t>
            </a:r>
            <a:r>
              <a:rPr lang="ko-KR" altLang="en-US" dirty="0"/>
              <a:t> 법선 벡터를 평균하여 구함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곡면의 기울기가 복원됨</a:t>
            </a:r>
            <a:r>
              <a:rPr lang="en-US" altLang="ko-KR" dirty="0"/>
              <a:t>: </a:t>
            </a:r>
            <a:r>
              <a:rPr lang="ko-KR" altLang="en-US" dirty="0" err="1"/>
              <a:t>경면광을</a:t>
            </a:r>
            <a:r>
              <a:rPr lang="ko-KR" altLang="en-US" dirty="0"/>
              <a:t> 부여할 수 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Picture 5" descr="UNI0000072001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79" y="3640274"/>
            <a:ext cx="2592388" cy="222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 descr="UNI0000072001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050696"/>
            <a:ext cx="1960835" cy="146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9" descr="UNI00000720010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399" y="4322580"/>
            <a:ext cx="4657725" cy="227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01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Bunny Loading</a:t>
            </a:r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526B7DF-5CF2-0EDF-7403-D69AAD230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7886700" cy="55778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과제 코드 폴더에 </a:t>
            </a:r>
            <a:r>
              <a:rPr lang="en-US" altLang="ko-KR" dirty="0"/>
              <a:t>res </a:t>
            </a:r>
            <a:r>
              <a:rPr lang="ko-KR" altLang="en-US" dirty="0"/>
              <a:t>폴더 넣기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F45525-3BC5-2478-9DB2-BE1AC1A4F3E4}"/>
              </a:ext>
            </a:extLst>
          </p:cNvPr>
          <p:cNvSpPr txBox="1"/>
          <p:nvPr/>
        </p:nvSpPr>
        <p:spPr>
          <a:xfrm>
            <a:off x="1691680" y="2636912"/>
            <a:ext cx="46307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global obj</a:t>
            </a:r>
          </a:p>
          <a:p>
            <a:r>
              <a:rPr lang="en-US" altLang="ko-KR" dirty="0"/>
              <a:t>    obj = </a:t>
            </a:r>
            <a:r>
              <a:rPr lang="en-US" altLang="ko-KR" dirty="0" err="1"/>
              <a:t>ObjLoader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obj.load_model</a:t>
            </a:r>
            <a:r>
              <a:rPr lang="en-US" altLang="ko-KR" dirty="0"/>
              <a:t>("res/bunny.obj")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loadRabbit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548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Bunny</a:t>
            </a:r>
            <a:endParaRPr lang="ko-KR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93026A6-EF98-3649-54BF-0FDC1D9F1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84784"/>
            <a:ext cx="2771800" cy="10618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MyDisplay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….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global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obj = ObjLoader()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# 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import</a:t>
            </a:r>
            <a:r>
              <a:rPr lang="ko-KR" altLang="en-US" sz="900" dirty="0">
                <a:solidFill>
                  <a:srgbClr val="A9B7C6"/>
                </a:solidFill>
                <a:latin typeface="Arial Unicode MS"/>
                <a:ea typeface="JetBrains Mono"/>
              </a:rPr>
              <a:t> </a:t>
            </a:r>
            <a:r>
              <a:rPr lang="en-US" altLang="ko-KR" sz="900" dirty="0">
                <a:solidFill>
                  <a:srgbClr val="A9B7C6"/>
                </a:solidFill>
                <a:latin typeface="Arial Unicode MS"/>
                <a:ea typeface="JetBrains Mono"/>
              </a:rPr>
              <a:t>objectLoader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obj.load_model(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"res/bunny_smooth.obj"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loadRabbit()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glutSwapBuffers()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ED05982-48F3-B94B-0931-C414AD984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64" y="3087976"/>
            <a:ext cx="3923928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def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loadRabbit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global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index_count = len(obj.vertex_index)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#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총 </a:t>
            </a:r>
            <a:r>
              <a:rPr kumimoji="0" lang="en-US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vertex </a:t>
            </a:r>
            <a:r>
              <a:rPr kumimoji="0" lang="ko-KR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개수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range(index_count):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START TRIANGLE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glBegin(GL_POLYGON)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glNormal3fv((obj.model[i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index_count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index_count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obj.model[i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index_count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index_count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obj.model[i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index_count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index_count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glVertex3fv((obj.model[i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obj.model[i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obj.model[i *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]))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END TRIANGLE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%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glEnd()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21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Lab#9</a:t>
            </a:r>
            <a:endParaRPr lang="ko-KR" alt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0768"/>
            <a:ext cx="8229600" cy="1512168"/>
          </a:xfrm>
        </p:spPr>
        <p:txBody>
          <a:bodyPr>
            <a:normAutofit/>
          </a:bodyPr>
          <a:lstStyle/>
          <a:p>
            <a:r>
              <a:rPr lang="en-US" altLang="ko-KR" dirty="0"/>
              <a:t>Vertex</a:t>
            </a:r>
            <a:r>
              <a:rPr lang="ko-KR" altLang="en-US" dirty="0"/>
              <a:t>에 </a:t>
            </a:r>
            <a:r>
              <a:rPr lang="en-US" altLang="ko-KR" dirty="0"/>
              <a:t>normal vector</a:t>
            </a:r>
            <a:r>
              <a:rPr lang="ko-KR" altLang="en-US" dirty="0"/>
              <a:t>를 할당하여</a:t>
            </a:r>
            <a:r>
              <a:rPr lang="en-US" altLang="ko-KR" dirty="0"/>
              <a:t>, Smooth Shading</a:t>
            </a:r>
            <a:r>
              <a:rPr lang="ko-KR" altLang="en-US" dirty="0"/>
              <a:t>을 구현 </a:t>
            </a:r>
            <a:r>
              <a:rPr lang="ko-KR" altLang="en-US" dirty="0" err="1"/>
              <a:t>하시오</a:t>
            </a:r>
            <a:r>
              <a:rPr lang="en-US" altLang="ko-KR" dirty="0"/>
              <a:t>. (</a:t>
            </a:r>
            <a:r>
              <a:rPr lang="ko-KR" altLang="en-US" dirty="0"/>
              <a:t>파일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5E74-1483-4409-B5D4-145032D99145}" type="slidenum">
              <a:rPr lang="en-US" altLang="ko-KR"/>
              <a:pPr/>
              <a:t>7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4D3046-1873-024B-B02D-E6C7C7FA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62002"/>
            <a:ext cx="1656184" cy="1933996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2EB8F10-F3E6-70D2-BDE0-9783EDE6C612}"/>
              </a:ext>
            </a:extLst>
          </p:cNvPr>
          <p:cNvSpPr txBox="1">
            <a:spLocks noChangeArrowheads="1"/>
          </p:cNvSpPr>
          <p:nvPr/>
        </p:nvSpPr>
        <p:spPr>
          <a:xfrm>
            <a:off x="493150" y="4941168"/>
            <a:ext cx="8229600" cy="16421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1pPr>
            <a:lvl2pPr marL="914400" indent="-4572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2pPr>
            <a:lvl3pPr marL="12573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3pPr>
            <a:lvl4pPr marL="17145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4pPr>
            <a:lvl5pPr marL="21717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그동안 배운 </a:t>
            </a:r>
            <a:r>
              <a:rPr lang="en-US" altLang="ko-KR" dirty="0"/>
              <a:t>model transform(</a:t>
            </a:r>
            <a:r>
              <a:rPr lang="ko-KR" altLang="en-US" dirty="0"/>
              <a:t>실습</a:t>
            </a:r>
            <a:r>
              <a:rPr lang="en-US" altLang="ko-KR" dirty="0"/>
              <a:t>3), viewing</a:t>
            </a:r>
            <a:r>
              <a:rPr lang="ko-KR" altLang="en-US" dirty="0"/>
              <a:t> </a:t>
            </a:r>
            <a:r>
              <a:rPr lang="en-US" altLang="ko-KR" dirty="0"/>
              <a:t>transform(</a:t>
            </a:r>
            <a:r>
              <a:rPr lang="ko-KR" altLang="en-US" dirty="0"/>
              <a:t>실습</a:t>
            </a:r>
            <a:r>
              <a:rPr lang="en-US" altLang="ko-KR" dirty="0"/>
              <a:t>5), lighting(</a:t>
            </a:r>
            <a:r>
              <a:rPr lang="ko-KR" altLang="en-US" dirty="0"/>
              <a:t>실습</a:t>
            </a:r>
            <a:r>
              <a:rPr lang="en-US" altLang="ko-KR" dirty="0"/>
              <a:t>7),</a:t>
            </a:r>
            <a:r>
              <a:rPr lang="ko-KR" altLang="en-US" dirty="0"/>
              <a:t> 중 한가지 이상을 이용하여 </a:t>
            </a:r>
            <a:r>
              <a:rPr lang="en-US" altLang="ko-KR" dirty="0"/>
              <a:t>bunny </a:t>
            </a:r>
            <a:r>
              <a:rPr lang="ko-KR" altLang="en-US" dirty="0"/>
              <a:t>모델의 위 그림과 다른 모습을 렌더링 </a:t>
            </a:r>
            <a:r>
              <a:rPr lang="ko-KR" altLang="en-US" dirty="0" err="1"/>
              <a:t>하시오</a:t>
            </a:r>
            <a:r>
              <a:rPr lang="en-US" altLang="ko-KR" dirty="0"/>
              <a:t>. (</a:t>
            </a:r>
            <a:r>
              <a:rPr lang="ko-KR" altLang="en-US" dirty="0"/>
              <a:t>파일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r>
              <a:rPr lang="en-US" altLang="ko-KR"/>
              <a:t>)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1B6412-F7D9-C72E-284B-53CC0FCB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2409405"/>
            <a:ext cx="1949105" cy="19339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D91892-1950-E817-532C-7A8DB2585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429" y="2420756"/>
            <a:ext cx="2191900" cy="18809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E8C5-850A-407E-A52C-976FBDF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E886-7F48-4C8D-A3C4-5DDA665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 내용 </a:t>
            </a:r>
            <a:r>
              <a:rPr lang="en-US" altLang="ko-KR" dirty="0"/>
              <a:t>(pdf)</a:t>
            </a:r>
          </a:p>
          <a:p>
            <a:pPr lvl="1"/>
            <a:r>
              <a:rPr lang="ko-KR" altLang="en-US" dirty="0"/>
              <a:t>문제에서 요구하는 각 세부 기능 설명</a:t>
            </a:r>
            <a:endParaRPr lang="en-US" altLang="ko-KR" dirty="0"/>
          </a:p>
          <a:p>
            <a:pPr lvl="1"/>
            <a:r>
              <a:rPr lang="ko-KR" altLang="en-US" dirty="0"/>
              <a:t>기능별 실행 화면 </a:t>
            </a:r>
            <a:r>
              <a:rPr lang="ko-KR" altLang="en-US" dirty="0" err="1"/>
              <a:t>캡춰</a:t>
            </a:r>
            <a:endParaRPr lang="en-US" altLang="ko-KR" dirty="0"/>
          </a:p>
          <a:p>
            <a:pPr lvl="1"/>
            <a:r>
              <a:rPr lang="ko-KR" altLang="en-US" dirty="0"/>
              <a:t>전체 프로그램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보고서 </a:t>
            </a:r>
            <a:r>
              <a:rPr lang="en-US" altLang="ko-KR" dirty="0"/>
              <a:t>pdf 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.pdf)</a:t>
            </a:r>
          </a:p>
          <a:p>
            <a:r>
              <a:rPr lang="ko-KR" altLang="en-US" dirty="0"/>
              <a:t>실행파일 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개 파일을 </a:t>
            </a:r>
            <a:r>
              <a:rPr lang="en-US" altLang="ko-KR" dirty="0"/>
              <a:t>zip</a:t>
            </a:r>
            <a:r>
              <a:rPr lang="ko-KR" altLang="en-US" dirty="0"/>
              <a:t>으로 압축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A1A57-9374-4BF1-AE2D-D7D17BD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80D9-4C49-46E7-8B6F-5625A47A901A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22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457</Words>
  <Application>Microsoft Office PowerPoint</Application>
  <PresentationFormat>화면 슬라이드 쇼(4:3)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 Unicode MS</vt:lpstr>
      <vt:lpstr>Nanum Gothic</vt:lpstr>
      <vt:lpstr>Arial</vt:lpstr>
      <vt:lpstr>Office 테마</vt:lpstr>
      <vt:lpstr>OpenGL Lab 09 </vt:lpstr>
      <vt:lpstr>음영, Shading</vt:lpstr>
      <vt:lpstr>지난 실습</vt:lpstr>
      <vt:lpstr>Phong Shading (퐁 셰이딩)</vt:lpstr>
      <vt:lpstr>Bunny Loading</vt:lpstr>
      <vt:lpstr>Bunny</vt:lpstr>
      <vt:lpstr>Lab#9</vt:lpstr>
      <vt:lpstr>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Lab#7 lighting</dc:title>
  <dc:creator>sj</dc:creator>
  <cp:lastModifiedBy>다희 임</cp:lastModifiedBy>
  <cp:revision>103</cp:revision>
  <dcterms:created xsi:type="dcterms:W3CDTF">2009-11-09T04:54:42Z</dcterms:created>
  <dcterms:modified xsi:type="dcterms:W3CDTF">2024-11-26T01:58:09Z</dcterms:modified>
</cp:coreProperties>
</file>