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D683B-F0A6-D6C8-E206-A778AD9F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E39D5E-3A8A-714B-64C0-B827ABCD8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C6CC3-A7E8-EBC3-A700-DF6A3789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4175-985B-B52E-FABC-637F1050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5705D-C2C9-E065-8ADD-034FC9C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76803-BF6E-79EC-4078-F4C334F2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DF21F-45DE-4FFC-FA68-ABD7AC93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8777C-7DFC-EBE9-DD3B-1B30AEEA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84E21-0EB6-42C3-9C07-CDBC11C4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5C33C-CF2B-E6BC-99C8-F36EBB4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0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D2FEF4-685F-80C2-26ED-5F649488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2844A8-5CAC-AC76-A5E1-68FCB986C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2A34-2A8D-6A26-674F-CC43B65B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37843-7B09-6210-1593-463161F5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8352-C511-2F18-F1E7-A3A2F708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C1B1C-4C4D-84A8-ED27-1B5C6041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75C14-7927-2083-98ED-71461F3D7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0046F-D6FE-5A58-4147-930876CA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823E2-73A0-E5F8-CAEF-434C3E0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68B47-2CD3-92B6-B914-6879690B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4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43ABF-EF67-8F58-DD13-75CBB30B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AE932-B952-07C8-AB97-9D553009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E967C-6F7C-F25B-AC4C-FA51447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A3435-3E3C-6E25-1390-A72A3974A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28D5C-0E33-B2CE-12F5-14390EAC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F835-F50D-414C-8478-8D548CC1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53DA4-E1BE-EA63-2C5E-930C1BB93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510E5-F1D4-52D7-38C7-3C52D0135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7E4F75-0C6E-6959-8B1C-8027F74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85F44-8C49-1F6F-00F9-8D85EF1A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E89EC-6DA1-173B-31DE-2135EF8A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B554-96A2-0B13-BD10-CE943D54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327E4-60CC-5025-4C62-6A114D3E8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5B7C0-662B-08D5-7FC0-2B68ED01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B6814-35CF-1D48-87E6-BD8D60154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50867A-6AD7-C084-06CA-A698F3D4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3E4820-6E25-767E-C542-D03C1D68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5BA14-EAF4-BF48-22E3-7D67500E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5CD086-3AA2-B2BD-D2D9-C2B64A62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73930-1B67-C1F9-3151-62AF8F4A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FCCD6A-83CE-3FE8-BA67-46272FDD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18C0F9-D10B-D1C1-F786-D3C36A8D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310B7E-B633-8122-346A-3AAFDF6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9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0B787-D92D-BCB5-9CE7-EE083DAE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272298-34ED-B060-730A-6FBF44A2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13AFE8-642D-F23B-7845-B97ACAFF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0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6D5F4-1A9A-F5BF-A430-32101C84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958DB-39DF-2C34-DC04-09C09BA7C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A86E7-46BB-4737-6769-585278DDB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5097F-908C-9659-60C3-2313CF7F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D9DC9-07FE-960C-125E-6D3CF293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49B906-0596-CBEA-AD6A-BCE0B17D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3AEE1-518B-BB32-A57A-306AE01A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4A202D-8B3D-670A-E396-67B4FF346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FCC27-8FB2-8391-FAFE-F44C4FFE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2F870-3326-FBE7-A35D-94342507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2C145-1A83-BDD5-A6A0-40F37475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746AC-22F1-9565-CF75-0F03B024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8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65B280-998B-00A6-DE3D-A987EC83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44F6B-00CE-81C1-9D71-D707B00D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CC1DD-64BC-460B-BB1F-944132719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ED14-5915-4A27-B65C-32319E1B96D3}" type="datetimeFigureOut">
              <a:rPr lang="ko-KR" altLang="en-US" smtClean="0"/>
              <a:t>2023-12-17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D5094-5803-56A5-AA50-6B19659EE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C0131-C99E-2E99-34BF-9691046A4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55D4-3DC6-45C2-BBA1-77ACDE08A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C4DD4-D64D-FC84-C9DA-544B13B9B379}"/>
              </a:ext>
            </a:extLst>
          </p:cNvPr>
          <p:cNvSpPr txBox="1"/>
          <p:nvPr/>
        </p:nvSpPr>
        <p:spPr>
          <a:xfrm>
            <a:off x="3713584" y="2593910"/>
            <a:ext cx="7865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2312282 </a:t>
            </a:r>
            <a:r>
              <a:rPr lang="ko-KR" altLang="en-US" dirty="0"/>
              <a:t>임다희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활동 자료 정리 및 </a:t>
            </a:r>
            <a:r>
              <a:rPr lang="ko-KR" altLang="en-US" dirty="0" err="1"/>
              <a:t>피피티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수익구조 최종안 도표</a:t>
            </a:r>
            <a:r>
              <a:rPr lang="en-US" altLang="ko-KR" dirty="0"/>
              <a:t>, </a:t>
            </a:r>
            <a:r>
              <a:rPr lang="ko-KR" altLang="en-US" dirty="0"/>
              <a:t>앱 </a:t>
            </a:r>
            <a:r>
              <a:rPr lang="ko-KR" altLang="en-US" dirty="0" err="1"/>
              <a:t>기능트리</a:t>
            </a:r>
            <a:r>
              <a:rPr lang="ko-KR" altLang="en-US" dirty="0"/>
              <a:t> 작성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주요고객</a:t>
            </a:r>
            <a:r>
              <a:rPr lang="en-US" altLang="ko-KR" dirty="0"/>
              <a:t>, </a:t>
            </a:r>
            <a:r>
              <a:rPr lang="ko-KR" altLang="en-US" dirty="0"/>
              <a:t>경쟁사</a:t>
            </a:r>
            <a:r>
              <a:rPr lang="en-US" altLang="ko-KR" dirty="0"/>
              <a:t>, </a:t>
            </a:r>
            <a:r>
              <a:rPr lang="ko-KR" altLang="en-US" dirty="0"/>
              <a:t>타 커뮤니티와의 차이점</a:t>
            </a:r>
            <a:r>
              <a:rPr lang="en-US" altLang="ko-KR" dirty="0"/>
              <a:t>, </a:t>
            </a:r>
            <a:r>
              <a:rPr lang="ko-KR" altLang="en-US" dirty="0"/>
              <a:t>해결방안 구상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16CB2E-522C-C40C-9F39-DCA25899A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34" y="2080726"/>
            <a:ext cx="1790168" cy="23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6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다희 임</dc:creator>
  <cp:lastModifiedBy>다희 임</cp:lastModifiedBy>
  <cp:revision>1</cp:revision>
  <dcterms:created xsi:type="dcterms:W3CDTF">2023-12-17T13:56:23Z</dcterms:created>
  <dcterms:modified xsi:type="dcterms:W3CDTF">2023-12-17T14:17:31Z</dcterms:modified>
</cp:coreProperties>
</file>