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7"/>
  </p:notesMasterIdLst>
  <p:handoutMasterIdLst>
    <p:handoutMasterId r:id="rId8"/>
  </p:handout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B9A12B-32B7-471E-A08A-F47EF0E2DE93}" v="226" dt="2023-11-02T07:55:22.3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1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58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다희 임" userId="548e57b165caefdb" providerId="LiveId" clId="{CBB9A12B-32B7-471E-A08A-F47EF0E2DE93}"/>
    <pc:docChg chg="undo custSel modSld">
      <pc:chgData name="다희 임" userId="548e57b165caefdb" providerId="LiveId" clId="{CBB9A12B-32B7-471E-A08A-F47EF0E2DE93}" dt="2023-11-02T07:56:16.998" v="1625" actId="1076"/>
      <pc:docMkLst>
        <pc:docMk/>
      </pc:docMkLst>
      <pc:sldChg chg="modSp mod">
        <pc:chgData name="다희 임" userId="548e57b165caefdb" providerId="LiveId" clId="{CBB9A12B-32B7-471E-A08A-F47EF0E2DE93}" dt="2023-11-02T07:44:56.853" v="1113" actId="255"/>
        <pc:sldMkLst>
          <pc:docMk/>
          <pc:sldMk cId="922031682" sldId="256"/>
        </pc:sldMkLst>
        <pc:spChg chg="mod">
          <ac:chgData name="다희 임" userId="548e57b165caefdb" providerId="LiveId" clId="{CBB9A12B-32B7-471E-A08A-F47EF0E2DE93}" dt="2023-11-02T07:44:19.372" v="1106" actId="1076"/>
          <ac:spMkLst>
            <pc:docMk/>
            <pc:sldMk cId="922031682" sldId="256"/>
            <ac:spMk id="2" creationId="{00000000-0000-0000-0000-000000000000}"/>
          </ac:spMkLst>
        </pc:spChg>
        <pc:spChg chg="mod">
          <ac:chgData name="다희 임" userId="548e57b165caefdb" providerId="LiveId" clId="{CBB9A12B-32B7-471E-A08A-F47EF0E2DE93}" dt="2023-11-02T07:44:56.853" v="1113" actId="255"/>
          <ac:spMkLst>
            <pc:docMk/>
            <pc:sldMk cId="922031682" sldId="256"/>
            <ac:spMk id="3" creationId="{00000000-0000-0000-0000-000000000000}"/>
          </ac:spMkLst>
        </pc:spChg>
      </pc:sldChg>
      <pc:sldChg chg="addSp delSp modSp mod">
        <pc:chgData name="다희 임" userId="548e57b165caefdb" providerId="LiveId" clId="{CBB9A12B-32B7-471E-A08A-F47EF0E2DE93}" dt="2023-11-02T07:56:16.998" v="1625" actId="1076"/>
        <pc:sldMkLst>
          <pc:docMk/>
          <pc:sldMk cId="0" sldId="257"/>
        </pc:sldMkLst>
        <pc:spChg chg="mod">
          <ac:chgData name="다희 임" userId="548e57b165caefdb" providerId="LiveId" clId="{CBB9A12B-32B7-471E-A08A-F47EF0E2DE93}" dt="2023-11-02T07:56:16.998" v="1625" actId="1076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다희 임" userId="548e57b165caefdb" providerId="LiveId" clId="{CBB9A12B-32B7-471E-A08A-F47EF0E2DE93}" dt="2023-11-02T07:49:25.205" v="1405" actId="21"/>
          <ac:spMkLst>
            <pc:docMk/>
            <pc:sldMk cId="0" sldId="257"/>
            <ac:spMk id="4" creationId="{D334AFBF-0648-5FC5-F0F9-E1379BFB3C31}"/>
          </ac:spMkLst>
        </pc:spChg>
        <pc:spChg chg="add mod">
          <ac:chgData name="다희 임" userId="548e57b165caefdb" providerId="LiveId" clId="{CBB9A12B-32B7-471E-A08A-F47EF0E2DE93}" dt="2023-11-02T07:53:51.138" v="1589" actId="1076"/>
          <ac:spMkLst>
            <pc:docMk/>
            <pc:sldMk cId="0" sldId="257"/>
            <ac:spMk id="5" creationId="{DCC3CCA1-C90A-897D-29AB-13C8B2E1C139}"/>
          </ac:spMkLst>
        </pc:spChg>
        <pc:spChg chg="add mod">
          <ac:chgData name="다희 임" userId="548e57b165caefdb" providerId="LiveId" clId="{CBB9A12B-32B7-471E-A08A-F47EF0E2DE93}" dt="2023-11-02T07:53:59.142" v="1592" actId="1076"/>
          <ac:spMkLst>
            <pc:docMk/>
            <pc:sldMk cId="0" sldId="257"/>
            <ac:spMk id="6" creationId="{AF0BD951-8D03-DBB4-03BA-94509F193E67}"/>
          </ac:spMkLst>
        </pc:spChg>
        <pc:spChg chg="add mod">
          <ac:chgData name="다희 임" userId="548e57b165caefdb" providerId="LiveId" clId="{CBB9A12B-32B7-471E-A08A-F47EF0E2DE93}" dt="2023-11-02T07:51:31.863" v="1410" actId="571"/>
          <ac:spMkLst>
            <pc:docMk/>
            <pc:sldMk cId="0" sldId="257"/>
            <ac:spMk id="8" creationId="{68D6FE30-24A3-450B-2B79-E195FAF03E98}"/>
          </ac:spMkLst>
        </pc:spChg>
        <pc:spChg chg="add mod">
          <ac:chgData name="다희 임" userId="548e57b165caefdb" providerId="LiveId" clId="{CBB9A12B-32B7-471E-A08A-F47EF0E2DE93}" dt="2023-11-02T07:55:17.074" v="1616" actId="1076"/>
          <ac:spMkLst>
            <pc:docMk/>
            <pc:sldMk cId="0" sldId="257"/>
            <ac:spMk id="9" creationId="{447D5B2D-A54F-9DF6-74CF-71018AA80810}"/>
          </ac:spMkLst>
        </pc:spChg>
        <pc:spChg chg="add mod">
          <ac:chgData name="다희 임" userId="548e57b165caefdb" providerId="LiveId" clId="{CBB9A12B-32B7-471E-A08A-F47EF0E2DE93}" dt="2023-11-02T07:54:41.515" v="1601" actId="1076"/>
          <ac:spMkLst>
            <pc:docMk/>
            <pc:sldMk cId="0" sldId="257"/>
            <ac:spMk id="14" creationId="{832710AA-8F3B-DD7C-D75C-AB0AEBE5C3D4}"/>
          </ac:spMkLst>
        </pc:spChg>
        <pc:spChg chg="add mod">
          <ac:chgData name="다희 임" userId="548e57b165caefdb" providerId="LiveId" clId="{CBB9A12B-32B7-471E-A08A-F47EF0E2DE93}" dt="2023-11-02T07:54:52.456" v="1606" actId="1076"/>
          <ac:spMkLst>
            <pc:docMk/>
            <pc:sldMk cId="0" sldId="257"/>
            <ac:spMk id="15" creationId="{F858FB61-006E-C7E0-4190-51989EB55AF1}"/>
          </ac:spMkLst>
        </pc:spChg>
        <pc:grpChg chg="add mod">
          <ac:chgData name="다희 임" userId="548e57b165caefdb" providerId="LiveId" clId="{CBB9A12B-32B7-471E-A08A-F47EF0E2DE93}" dt="2023-11-02T07:54:43.437" v="1602" actId="1076"/>
          <ac:grpSpMkLst>
            <pc:docMk/>
            <pc:sldMk cId="0" sldId="257"/>
            <ac:grpSpMk id="13" creationId="{471F9CCD-FED7-015C-A055-3E84B1BD5184}"/>
          </ac:grpSpMkLst>
        </pc:grpChg>
        <pc:picChg chg="add mod">
          <ac:chgData name="다희 임" userId="548e57b165caefdb" providerId="LiveId" clId="{CBB9A12B-32B7-471E-A08A-F47EF0E2DE93}" dt="2023-11-02T07:53:48.461" v="1588" actId="1076"/>
          <ac:picMkLst>
            <pc:docMk/>
            <pc:sldMk cId="0" sldId="257"/>
            <ac:picMk id="3" creationId="{507C0768-5884-4CC7-4371-FE281F5637D5}"/>
          </ac:picMkLst>
        </pc:picChg>
        <pc:picChg chg="add mod">
          <ac:chgData name="다희 임" userId="548e57b165caefdb" providerId="LiveId" clId="{CBB9A12B-32B7-471E-A08A-F47EF0E2DE93}" dt="2023-11-02T07:55:06.862" v="1612" actId="1076"/>
          <ac:picMkLst>
            <pc:docMk/>
            <pc:sldMk cId="0" sldId="257"/>
            <ac:picMk id="7" creationId="{836F64D9-CA68-9876-EAE8-98FF68F0DDEA}"/>
          </ac:picMkLst>
        </pc:picChg>
        <pc:picChg chg="add mod">
          <ac:chgData name="다희 임" userId="548e57b165caefdb" providerId="LiveId" clId="{CBB9A12B-32B7-471E-A08A-F47EF0E2DE93}" dt="2023-11-02T07:53:40.847" v="1585" actId="1076"/>
          <ac:picMkLst>
            <pc:docMk/>
            <pc:sldMk cId="0" sldId="257"/>
            <ac:picMk id="10" creationId="{A7530AF3-1152-13B2-3BB9-9DBA6E5E15C5}"/>
          </ac:picMkLst>
        </pc:picChg>
        <pc:picChg chg="add mod">
          <ac:chgData name="다희 임" userId="548e57b165caefdb" providerId="LiveId" clId="{CBB9A12B-32B7-471E-A08A-F47EF0E2DE93}" dt="2023-11-02T07:54:43.437" v="1602" actId="1076"/>
          <ac:picMkLst>
            <pc:docMk/>
            <pc:sldMk cId="0" sldId="257"/>
            <ac:picMk id="11" creationId="{8CB60908-FD82-7AF3-4BF5-6022D52B8FA5}"/>
          </ac:picMkLst>
        </pc:picChg>
        <pc:picChg chg="add mod">
          <ac:chgData name="다희 임" userId="548e57b165caefdb" providerId="LiveId" clId="{CBB9A12B-32B7-471E-A08A-F47EF0E2DE93}" dt="2023-11-02T07:54:43.437" v="1602" actId="1076"/>
          <ac:picMkLst>
            <pc:docMk/>
            <pc:sldMk cId="0" sldId="257"/>
            <ac:picMk id="12" creationId="{7B2CE0D7-4739-D33F-0373-CE12D1C43055}"/>
          </ac:picMkLst>
        </pc:picChg>
        <pc:picChg chg="add mod">
          <ac:chgData name="다희 임" userId="548e57b165caefdb" providerId="LiveId" clId="{CBB9A12B-32B7-471E-A08A-F47EF0E2DE93}" dt="2023-11-02T07:55:22.341" v="1618" actId="14100"/>
          <ac:picMkLst>
            <pc:docMk/>
            <pc:sldMk cId="0" sldId="257"/>
            <ac:picMk id="16" creationId="{E9D501C9-27B0-4CBD-DDA9-28B1165121E8}"/>
          </ac:picMkLst>
        </pc:picChg>
        <pc:picChg chg="add mod">
          <ac:chgData name="다희 임" userId="548e57b165caefdb" providerId="LiveId" clId="{CBB9A12B-32B7-471E-A08A-F47EF0E2DE93}" dt="2023-11-02T07:54:21.258" v="1595" actId="1076"/>
          <ac:picMkLst>
            <pc:docMk/>
            <pc:sldMk cId="0" sldId="257"/>
            <ac:picMk id="2050" creationId="{A6E65167-45B2-5F8F-CFB5-CA7017271167}"/>
          </ac:picMkLst>
        </pc:picChg>
        <pc:cxnChg chg="add mod">
          <ac:chgData name="다희 임" userId="548e57b165caefdb" providerId="LiveId" clId="{CBB9A12B-32B7-471E-A08A-F47EF0E2DE93}" dt="2023-11-02T07:56:06.378" v="1624" actId="208"/>
          <ac:cxnSpMkLst>
            <pc:docMk/>
            <pc:sldMk cId="0" sldId="257"/>
            <ac:cxnSpMk id="18" creationId="{195C2A4E-BE65-7ACF-C9A8-7FEFCD59D74E}"/>
          </ac:cxnSpMkLst>
        </pc:cxnChg>
      </pc:sldChg>
      <pc:sldChg chg="addSp modSp mod">
        <pc:chgData name="다희 임" userId="548e57b165caefdb" providerId="LiveId" clId="{CBB9A12B-32B7-471E-A08A-F47EF0E2DE93}" dt="2023-11-02T07:43:26.896" v="1102" actId="1076"/>
        <pc:sldMkLst>
          <pc:docMk/>
          <pc:sldMk cId="0" sldId="258"/>
        </pc:sldMkLst>
        <pc:spChg chg="mod">
          <ac:chgData name="다희 임" userId="548e57b165caefdb" providerId="LiveId" clId="{CBB9A12B-32B7-471E-A08A-F47EF0E2DE93}" dt="2023-11-02T04:22:03.882" v="316" actId="1076"/>
          <ac:spMkLst>
            <pc:docMk/>
            <pc:sldMk cId="0" sldId="258"/>
            <ac:spMk id="2" creationId="{00000000-0000-0000-0000-000000000000}"/>
          </ac:spMkLst>
        </pc:spChg>
        <pc:spChg chg="mod">
          <ac:chgData name="다희 임" userId="548e57b165caefdb" providerId="LiveId" clId="{CBB9A12B-32B7-471E-A08A-F47EF0E2DE93}" dt="2023-11-02T04:22:10.208" v="317" actId="1076"/>
          <ac:spMkLst>
            <pc:docMk/>
            <pc:sldMk cId="0" sldId="258"/>
            <ac:spMk id="6" creationId="{31DBF144-A4F1-7A33-42FD-3E9B8E357CD0}"/>
          </ac:spMkLst>
        </pc:spChg>
        <pc:spChg chg="mod">
          <ac:chgData name="다희 임" userId="548e57b165caefdb" providerId="LiveId" clId="{CBB9A12B-32B7-471E-A08A-F47EF0E2DE93}" dt="2023-11-02T07:42:58.957" v="1091" actId="1076"/>
          <ac:spMkLst>
            <pc:docMk/>
            <pc:sldMk cId="0" sldId="258"/>
            <ac:spMk id="7" creationId="{0241BE28-5B09-F783-4008-7BE5D02B4040}"/>
          </ac:spMkLst>
        </pc:spChg>
        <pc:spChg chg="mod">
          <ac:chgData name="다희 임" userId="548e57b165caefdb" providerId="LiveId" clId="{CBB9A12B-32B7-471E-A08A-F47EF0E2DE93}" dt="2023-11-02T04:22:10.208" v="317" actId="1076"/>
          <ac:spMkLst>
            <pc:docMk/>
            <pc:sldMk cId="0" sldId="258"/>
            <ac:spMk id="8" creationId="{35C95C7A-7650-F5C4-6066-7414C3AD6354}"/>
          </ac:spMkLst>
        </pc:spChg>
        <pc:spChg chg="add mod ord">
          <ac:chgData name="다희 임" userId="548e57b165caefdb" providerId="LiveId" clId="{CBB9A12B-32B7-471E-A08A-F47EF0E2DE93}" dt="2023-11-02T04:22:34.058" v="323" actId="166"/>
          <ac:spMkLst>
            <pc:docMk/>
            <pc:sldMk cId="0" sldId="258"/>
            <ac:spMk id="10" creationId="{810C3565-9839-3E48-49CB-948936A1381C}"/>
          </ac:spMkLst>
        </pc:spChg>
        <pc:spChg chg="add mod">
          <ac:chgData name="다희 임" userId="548e57b165caefdb" providerId="LiveId" clId="{CBB9A12B-32B7-471E-A08A-F47EF0E2DE93}" dt="2023-11-02T04:25:34.074" v="497" actId="1076"/>
          <ac:spMkLst>
            <pc:docMk/>
            <pc:sldMk cId="0" sldId="258"/>
            <ac:spMk id="11" creationId="{E91846DA-EC69-7C90-7962-1BF50369FC8C}"/>
          </ac:spMkLst>
        </pc:spChg>
        <pc:spChg chg="add mod">
          <ac:chgData name="다희 임" userId="548e57b165caefdb" providerId="LiveId" clId="{CBB9A12B-32B7-471E-A08A-F47EF0E2DE93}" dt="2023-11-02T04:24:05.077" v="493" actId="1076"/>
          <ac:spMkLst>
            <pc:docMk/>
            <pc:sldMk cId="0" sldId="258"/>
            <ac:spMk id="12" creationId="{1C6E44C8-F0BD-C301-AAA5-BD303BA13080}"/>
          </ac:spMkLst>
        </pc:spChg>
        <pc:spChg chg="add mod">
          <ac:chgData name="다희 임" userId="548e57b165caefdb" providerId="LiveId" clId="{CBB9A12B-32B7-471E-A08A-F47EF0E2DE93}" dt="2023-11-02T07:43:26.896" v="1102" actId="1076"/>
          <ac:spMkLst>
            <pc:docMk/>
            <pc:sldMk cId="0" sldId="258"/>
            <ac:spMk id="14" creationId="{0442D121-9FF0-F506-E37C-840C9FFEB190}"/>
          </ac:spMkLst>
        </pc:spChg>
        <pc:grpChg chg="mod">
          <ac:chgData name="다희 임" userId="548e57b165caefdb" providerId="LiveId" clId="{CBB9A12B-32B7-471E-A08A-F47EF0E2DE93}" dt="2023-11-02T07:43:09.404" v="1095" actId="1076"/>
          <ac:grpSpMkLst>
            <pc:docMk/>
            <pc:sldMk cId="0" sldId="258"/>
            <ac:grpSpMk id="3" creationId="{D377F6C7-F2A8-569F-8F2D-4305B4583940}"/>
          </ac:grpSpMkLst>
        </pc:grpChg>
        <pc:picChg chg="mod">
          <ac:chgData name="다희 임" userId="548e57b165caefdb" providerId="LiveId" clId="{CBB9A12B-32B7-471E-A08A-F47EF0E2DE93}" dt="2023-11-02T07:43:09.404" v="1095" actId="1076"/>
          <ac:picMkLst>
            <pc:docMk/>
            <pc:sldMk cId="0" sldId="258"/>
            <ac:picMk id="4" creationId="{656EA248-91D6-8EBB-835A-DDFC993A9A30}"/>
          </ac:picMkLst>
        </pc:picChg>
        <pc:picChg chg="mod">
          <ac:chgData name="다희 임" userId="548e57b165caefdb" providerId="LiveId" clId="{CBB9A12B-32B7-471E-A08A-F47EF0E2DE93}" dt="2023-11-02T07:43:09.404" v="1095" actId="1076"/>
          <ac:picMkLst>
            <pc:docMk/>
            <pc:sldMk cId="0" sldId="258"/>
            <ac:picMk id="5" creationId="{DB6E4178-C279-6B15-6DA0-7E32983B17C1}"/>
          </ac:picMkLst>
        </pc:picChg>
        <pc:picChg chg="add mod">
          <ac:chgData name="다희 임" userId="548e57b165caefdb" providerId="LiveId" clId="{CBB9A12B-32B7-471E-A08A-F47EF0E2DE93}" dt="2023-11-02T04:22:20.450" v="320" actId="1076"/>
          <ac:picMkLst>
            <pc:docMk/>
            <pc:sldMk cId="0" sldId="258"/>
            <ac:picMk id="9" creationId="{5EE9160A-CA17-66B2-F82E-BEC43BC67588}"/>
          </ac:picMkLst>
        </pc:picChg>
        <pc:picChg chg="add mod">
          <ac:chgData name="다희 임" userId="548e57b165caefdb" providerId="LiveId" clId="{CBB9A12B-32B7-471E-A08A-F47EF0E2DE93}" dt="2023-11-02T07:43:06.693" v="1094" actId="1076"/>
          <ac:picMkLst>
            <pc:docMk/>
            <pc:sldMk cId="0" sldId="258"/>
            <ac:picMk id="13" creationId="{4DA1B0B9-6DF4-D07C-FB26-4546FCCF85D7}"/>
          </ac:picMkLst>
        </pc:picChg>
        <pc:picChg chg="mod">
          <ac:chgData name="다희 임" userId="548e57b165caefdb" providerId="LiveId" clId="{CBB9A12B-32B7-471E-A08A-F47EF0E2DE93}" dt="2023-11-02T04:22:10.208" v="317" actId="1076"/>
          <ac:picMkLst>
            <pc:docMk/>
            <pc:sldMk cId="0" sldId="258"/>
            <ac:picMk id="2052" creationId="{5C6798AF-0CC0-7BA5-D84C-C8BE64691056}"/>
          </ac:picMkLst>
        </pc:picChg>
        <pc:picChg chg="add mod">
          <ac:chgData name="다희 임" userId="548e57b165caefdb" providerId="LiveId" clId="{CBB9A12B-32B7-471E-A08A-F47EF0E2DE93}" dt="2023-11-02T04:22:26.902" v="322" actId="1076"/>
          <ac:picMkLst>
            <pc:docMk/>
            <pc:sldMk cId="0" sldId="258"/>
            <ac:picMk id="2054" creationId="{6DF37B84-A8B8-254A-7B66-963EE6BA3160}"/>
          </ac:picMkLst>
        </pc:picChg>
      </pc:sldChg>
      <pc:sldChg chg="addSp delSp modSp mod">
        <pc:chgData name="다희 임" userId="548e57b165caefdb" providerId="LiveId" clId="{CBB9A12B-32B7-471E-A08A-F47EF0E2DE93}" dt="2023-11-02T07:30:36.875" v="818" actId="14100"/>
        <pc:sldMkLst>
          <pc:docMk/>
          <pc:sldMk cId="0" sldId="259"/>
        </pc:sldMkLst>
        <pc:spChg chg="mod">
          <ac:chgData name="다희 임" userId="548e57b165caefdb" providerId="LiveId" clId="{CBB9A12B-32B7-471E-A08A-F47EF0E2DE93}" dt="2023-11-02T04:22:50.758" v="326" actId="1076"/>
          <ac:spMkLst>
            <pc:docMk/>
            <pc:sldMk cId="0" sldId="259"/>
            <ac:spMk id="2" creationId="{00000000-0000-0000-0000-000000000000}"/>
          </ac:spMkLst>
        </pc:spChg>
        <pc:spChg chg="add mod">
          <ac:chgData name="다희 임" userId="548e57b165caefdb" providerId="LiveId" clId="{CBB9A12B-32B7-471E-A08A-F47EF0E2DE93}" dt="2023-11-02T04:09:46.548" v="72" actId="1076"/>
          <ac:spMkLst>
            <pc:docMk/>
            <pc:sldMk cId="0" sldId="259"/>
            <ac:spMk id="5" creationId="{50FB698C-08A7-0390-269A-A1067D298D68}"/>
          </ac:spMkLst>
        </pc:spChg>
        <pc:spChg chg="add mod">
          <ac:chgData name="다희 임" userId="548e57b165caefdb" providerId="LiveId" clId="{CBB9A12B-32B7-471E-A08A-F47EF0E2DE93}" dt="2023-11-02T04:09:46.548" v="72" actId="1076"/>
          <ac:spMkLst>
            <pc:docMk/>
            <pc:sldMk cId="0" sldId="259"/>
            <ac:spMk id="6" creationId="{74CA78E8-B98F-6448-CB2B-179A51BEF467}"/>
          </ac:spMkLst>
        </pc:spChg>
        <pc:spChg chg="add mod">
          <ac:chgData name="다희 임" userId="548e57b165caefdb" providerId="LiveId" clId="{CBB9A12B-32B7-471E-A08A-F47EF0E2DE93}" dt="2023-11-02T04:10:13.266" v="77" actId="1076"/>
          <ac:spMkLst>
            <pc:docMk/>
            <pc:sldMk cId="0" sldId="259"/>
            <ac:spMk id="7" creationId="{94FEDB65-197E-9FB9-652B-77CBE6476EB2}"/>
          </ac:spMkLst>
        </pc:spChg>
        <pc:spChg chg="add mod">
          <ac:chgData name="다희 임" userId="548e57b165caefdb" providerId="LiveId" clId="{CBB9A12B-32B7-471E-A08A-F47EF0E2DE93}" dt="2023-11-02T04:15:49.723" v="111" actId="688"/>
          <ac:spMkLst>
            <pc:docMk/>
            <pc:sldMk cId="0" sldId="259"/>
            <ac:spMk id="12" creationId="{9213EFDC-FF39-A786-D881-DC7EA2E7B11C}"/>
          </ac:spMkLst>
        </pc:spChg>
        <pc:spChg chg="add mod">
          <ac:chgData name="다희 임" userId="548e57b165caefdb" providerId="LiveId" clId="{CBB9A12B-32B7-471E-A08A-F47EF0E2DE93}" dt="2023-11-02T04:16:32.475" v="119" actId="207"/>
          <ac:spMkLst>
            <pc:docMk/>
            <pc:sldMk cId="0" sldId="259"/>
            <ac:spMk id="13" creationId="{BB348D21-C8EC-6915-6EB2-7CECE9FB1342}"/>
          </ac:spMkLst>
        </pc:spChg>
        <pc:spChg chg="add mod">
          <ac:chgData name="다희 임" userId="548e57b165caefdb" providerId="LiveId" clId="{CBB9A12B-32B7-471E-A08A-F47EF0E2DE93}" dt="2023-11-02T04:17:25.868" v="222" actId="1076"/>
          <ac:spMkLst>
            <pc:docMk/>
            <pc:sldMk cId="0" sldId="259"/>
            <ac:spMk id="16" creationId="{B14AD598-B546-6160-4877-92604C7BA344}"/>
          </ac:spMkLst>
        </pc:spChg>
        <pc:spChg chg="add mod">
          <ac:chgData name="다희 임" userId="548e57b165caefdb" providerId="LiveId" clId="{CBB9A12B-32B7-471E-A08A-F47EF0E2DE93}" dt="2023-11-02T04:19:40.607" v="308" actId="1076"/>
          <ac:spMkLst>
            <pc:docMk/>
            <pc:sldMk cId="0" sldId="259"/>
            <ac:spMk id="17" creationId="{5F41782A-16F2-B4BB-2770-8C2E6C2AACE3}"/>
          </ac:spMkLst>
        </pc:spChg>
        <pc:spChg chg="add mod ord">
          <ac:chgData name="다희 임" userId="548e57b165caefdb" providerId="LiveId" clId="{CBB9A12B-32B7-471E-A08A-F47EF0E2DE93}" dt="2023-11-02T04:18:45.587" v="301" actId="167"/>
          <ac:spMkLst>
            <pc:docMk/>
            <pc:sldMk cId="0" sldId="259"/>
            <ac:spMk id="18" creationId="{A667F091-12B2-D2B3-5251-955A327F9CC2}"/>
          </ac:spMkLst>
        </pc:spChg>
        <pc:spChg chg="add mod">
          <ac:chgData name="다희 임" userId="548e57b165caefdb" providerId="LiveId" clId="{CBB9A12B-32B7-471E-A08A-F47EF0E2DE93}" dt="2023-11-02T04:19:26.659" v="306" actId="1076"/>
          <ac:spMkLst>
            <pc:docMk/>
            <pc:sldMk cId="0" sldId="259"/>
            <ac:spMk id="19" creationId="{062473C5-09AA-34B9-33CF-7DBBD20FE545}"/>
          </ac:spMkLst>
        </pc:spChg>
        <pc:grpChg chg="mod">
          <ac:chgData name="다희 임" userId="548e57b165caefdb" providerId="LiveId" clId="{CBB9A12B-32B7-471E-A08A-F47EF0E2DE93}" dt="2023-11-02T04:22:47.847" v="325" actId="1076"/>
          <ac:grpSpMkLst>
            <pc:docMk/>
            <pc:sldMk cId="0" sldId="259"/>
            <ac:grpSpMk id="4" creationId="{F957C8BD-AAD2-50E3-711C-997AF67DA09B}"/>
          </ac:grpSpMkLst>
        </pc:grpChg>
        <pc:grpChg chg="add del mod">
          <ac:chgData name="다희 임" userId="548e57b165caefdb" providerId="LiveId" clId="{CBB9A12B-32B7-471E-A08A-F47EF0E2DE93}" dt="2023-11-02T04:10:44.978" v="82" actId="21"/>
          <ac:grpSpMkLst>
            <pc:docMk/>
            <pc:sldMk cId="0" sldId="259"/>
            <ac:grpSpMk id="8" creationId="{2AF3575B-34DB-5EDD-E951-7F624A52048C}"/>
          </ac:grpSpMkLst>
        </pc:grpChg>
        <pc:picChg chg="mod">
          <ac:chgData name="다희 임" userId="548e57b165caefdb" providerId="LiveId" clId="{CBB9A12B-32B7-471E-A08A-F47EF0E2DE93}" dt="2023-11-02T04:22:47.847" v="325" actId="1076"/>
          <ac:picMkLst>
            <pc:docMk/>
            <pc:sldMk cId="0" sldId="259"/>
            <ac:picMk id="3" creationId="{B3A64708-979F-23D9-77C9-3B1241DD9E4A}"/>
          </ac:picMkLst>
        </pc:picChg>
        <pc:picChg chg="mod">
          <ac:chgData name="다희 임" userId="548e57b165caefdb" providerId="LiveId" clId="{CBB9A12B-32B7-471E-A08A-F47EF0E2DE93}" dt="2023-11-02T04:19:31.715" v="307" actId="1076"/>
          <ac:picMkLst>
            <pc:docMk/>
            <pc:sldMk cId="0" sldId="259"/>
            <ac:picMk id="9" creationId="{7643D4A5-D007-1C66-3892-339302B185DE}"/>
          </ac:picMkLst>
        </pc:picChg>
        <pc:picChg chg="del mod">
          <ac:chgData name="다희 임" userId="548e57b165caefdb" providerId="LiveId" clId="{CBB9A12B-32B7-471E-A08A-F47EF0E2DE93}" dt="2023-11-02T04:10:44.978" v="82" actId="21"/>
          <ac:picMkLst>
            <pc:docMk/>
            <pc:sldMk cId="0" sldId="259"/>
            <ac:picMk id="10" creationId="{DAE972BE-B3F4-8361-C697-9927278330EE}"/>
          </ac:picMkLst>
        </pc:picChg>
        <pc:picChg chg="add mod">
          <ac:chgData name="다희 임" userId="548e57b165caefdb" providerId="LiveId" clId="{CBB9A12B-32B7-471E-A08A-F47EF0E2DE93}" dt="2023-11-02T07:30:36.875" v="818" actId="14100"/>
          <ac:picMkLst>
            <pc:docMk/>
            <pc:sldMk cId="0" sldId="259"/>
            <ac:picMk id="11" creationId="{609EED78-2871-D77B-56AD-E244BFA6C521}"/>
          </ac:picMkLst>
        </pc:picChg>
        <pc:picChg chg="mod">
          <ac:chgData name="다희 임" userId="548e57b165caefdb" providerId="LiveId" clId="{CBB9A12B-32B7-471E-A08A-F47EF0E2DE93}" dt="2023-11-02T04:09:46.548" v="72" actId="1076"/>
          <ac:picMkLst>
            <pc:docMk/>
            <pc:sldMk cId="0" sldId="259"/>
            <ac:picMk id="1026" creationId="{D6522B31-FBF2-E5AC-3E14-05E44585B5E8}"/>
          </ac:picMkLst>
        </pc:picChg>
        <pc:picChg chg="mod">
          <ac:chgData name="다희 임" userId="548e57b165caefdb" providerId="LiveId" clId="{CBB9A12B-32B7-471E-A08A-F47EF0E2DE93}" dt="2023-11-02T04:22:47.847" v="325" actId="1076"/>
          <ac:picMkLst>
            <pc:docMk/>
            <pc:sldMk cId="0" sldId="259"/>
            <ac:picMk id="1028" creationId="{4E84D71B-F3F2-7DBD-6544-C7C200F66E11}"/>
          </ac:picMkLst>
        </pc:picChg>
        <pc:picChg chg="add mod">
          <ac:chgData name="다희 임" userId="548e57b165caefdb" providerId="LiveId" clId="{CBB9A12B-32B7-471E-A08A-F47EF0E2DE93}" dt="2023-11-02T04:15:21.692" v="102" actId="1076"/>
          <ac:picMkLst>
            <pc:docMk/>
            <pc:sldMk cId="0" sldId="259"/>
            <ac:picMk id="1030" creationId="{6B4104B1-2476-3136-9480-FB03CC0E3077}"/>
          </ac:picMkLst>
        </pc:picChg>
        <pc:cxnChg chg="add mod">
          <ac:chgData name="다희 임" userId="548e57b165caefdb" providerId="LiveId" clId="{CBB9A12B-32B7-471E-A08A-F47EF0E2DE93}" dt="2023-11-02T04:16:54.786" v="123" actId="1582"/>
          <ac:cxnSpMkLst>
            <pc:docMk/>
            <pc:sldMk cId="0" sldId="259"/>
            <ac:cxnSpMk id="15" creationId="{C7543296-54E8-B0A5-C4C6-EE66EB70ACF3}"/>
          </ac:cxnSpMkLst>
        </pc:cxnChg>
      </pc:sldChg>
      <pc:sldChg chg="addSp delSp modSp mod">
        <pc:chgData name="다희 임" userId="548e57b165caefdb" providerId="LiveId" clId="{CBB9A12B-32B7-471E-A08A-F47EF0E2DE93}" dt="2023-11-02T07:46:12.377" v="1189" actId="1076"/>
        <pc:sldMkLst>
          <pc:docMk/>
          <pc:sldMk cId="0" sldId="260"/>
        </pc:sldMkLst>
        <pc:spChg chg="mod">
          <ac:chgData name="다희 임" userId="548e57b165caefdb" providerId="LiveId" clId="{CBB9A12B-32B7-471E-A08A-F47EF0E2DE93}" dt="2023-11-02T07:46:12.377" v="1189" actId="1076"/>
          <ac:spMkLst>
            <pc:docMk/>
            <pc:sldMk cId="0" sldId="260"/>
            <ac:spMk id="2" creationId="{00000000-0000-0000-0000-000000000000}"/>
          </ac:spMkLst>
        </pc:spChg>
        <pc:spChg chg="add mod">
          <ac:chgData name="다희 임" userId="548e57b165caefdb" providerId="LiveId" clId="{CBB9A12B-32B7-471E-A08A-F47EF0E2DE93}" dt="2023-11-02T07:34:22.756" v="899" actId="1076"/>
          <ac:spMkLst>
            <pc:docMk/>
            <pc:sldMk cId="0" sldId="260"/>
            <ac:spMk id="3" creationId="{7D5561DF-CA16-0D7F-AC6A-54B6731D8B8C}"/>
          </ac:spMkLst>
        </pc:spChg>
        <pc:spChg chg="add mod">
          <ac:chgData name="다희 임" userId="548e57b165caefdb" providerId="LiveId" clId="{CBB9A12B-32B7-471E-A08A-F47EF0E2DE93}" dt="2023-11-02T07:34:19.810" v="898" actId="1076"/>
          <ac:spMkLst>
            <pc:docMk/>
            <pc:sldMk cId="0" sldId="260"/>
            <ac:spMk id="4" creationId="{1CDE5047-0CE9-C479-11C4-C7C9A906A49A}"/>
          </ac:spMkLst>
        </pc:spChg>
        <pc:spChg chg="add mod">
          <ac:chgData name="다희 임" userId="548e57b165caefdb" providerId="LiveId" clId="{CBB9A12B-32B7-471E-A08A-F47EF0E2DE93}" dt="2023-11-02T07:31:26.532" v="830" actId="1076"/>
          <ac:spMkLst>
            <pc:docMk/>
            <pc:sldMk cId="0" sldId="260"/>
            <ac:spMk id="5" creationId="{9D626FB3-4A25-D481-D3AE-E63F585FF22E}"/>
          </ac:spMkLst>
        </pc:spChg>
        <pc:spChg chg="add mod">
          <ac:chgData name="다희 임" userId="548e57b165caefdb" providerId="LiveId" clId="{CBB9A12B-32B7-471E-A08A-F47EF0E2DE93}" dt="2023-11-02T07:33:43.434" v="892" actId="1076"/>
          <ac:spMkLst>
            <pc:docMk/>
            <pc:sldMk cId="0" sldId="260"/>
            <ac:spMk id="6" creationId="{A51D0D37-9110-907C-18BE-6FAEBEBBF0D1}"/>
          </ac:spMkLst>
        </pc:spChg>
        <pc:spChg chg="add mod">
          <ac:chgData name="다희 임" userId="548e57b165caefdb" providerId="LiveId" clId="{CBB9A12B-32B7-471E-A08A-F47EF0E2DE93}" dt="2023-11-02T07:45:51.588" v="1187" actId="1076"/>
          <ac:spMkLst>
            <pc:docMk/>
            <pc:sldMk cId="0" sldId="260"/>
            <ac:spMk id="7" creationId="{9EE5F573-C1C6-D40D-663A-5EC6667A0C24}"/>
          </ac:spMkLst>
        </pc:spChg>
        <pc:spChg chg="add mod">
          <ac:chgData name="다희 임" userId="548e57b165caefdb" providerId="LiveId" clId="{CBB9A12B-32B7-471E-A08A-F47EF0E2DE93}" dt="2023-11-02T07:32:46.748" v="848" actId="1076"/>
          <ac:spMkLst>
            <pc:docMk/>
            <pc:sldMk cId="0" sldId="260"/>
            <ac:spMk id="8" creationId="{4022FC7E-8D99-1272-230C-6E36549650A4}"/>
          </ac:spMkLst>
        </pc:spChg>
        <pc:spChg chg="add mod ord">
          <ac:chgData name="다희 임" userId="548e57b165caefdb" providerId="LiveId" clId="{CBB9A12B-32B7-471E-A08A-F47EF0E2DE93}" dt="2023-11-02T07:34:46.037" v="906" actId="167"/>
          <ac:spMkLst>
            <pc:docMk/>
            <pc:sldMk cId="0" sldId="260"/>
            <ac:spMk id="10" creationId="{92C09848-052A-A687-BC63-E0FC127373D3}"/>
          </ac:spMkLst>
        </pc:spChg>
        <pc:spChg chg="add mod">
          <ac:chgData name="다희 임" userId="548e57b165caefdb" providerId="LiveId" clId="{CBB9A12B-32B7-471E-A08A-F47EF0E2DE93}" dt="2023-11-02T07:41:03.684" v="964" actId="207"/>
          <ac:spMkLst>
            <pc:docMk/>
            <pc:sldMk cId="0" sldId="260"/>
            <ac:spMk id="14" creationId="{B1B6C30C-2A56-4992-760A-AAF801E2BE9F}"/>
          </ac:spMkLst>
        </pc:spChg>
        <pc:spChg chg="add del mod">
          <ac:chgData name="다희 임" userId="548e57b165caefdb" providerId="LiveId" clId="{CBB9A12B-32B7-471E-A08A-F47EF0E2DE93}" dt="2023-11-02T07:41:24.430" v="1021" actId="21"/>
          <ac:spMkLst>
            <pc:docMk/>
            <pc:sldMk cId="0" sldId="260"/>
            <ac:spMk id="15" creationId="{5F55CF4B-67CC-07B0-35DD-C989855F890C}"/>
          </ac:spMkLst>
        </pc:spChg>
        <pc:spChg chg="add del">
          <ac:chgData name="다희 임" userId="548e57b165caefdb" providerId="LiveId" clId="{CBB9A12B-32B7-471E-A08A-F47EF0E2DE93}" dt="2023-11-02T07:41:35.320" v="1023" actId="21"/>
          <ac:spMkLst>
            <pc:docMk/>
            <pc:sldMk cId="0" sldId="260"/>
            <ac:spMk id="16" creationId="{1DDE95CE-968D-F102-5CC9-6F318F902C46}"/>
          </ac:spMkLst>
        </pc:spChg>
        <pc:spChg chg="add mod">
          <ac:chgData name="다희 임" userId="548e57b165caefdb" providerId="LiveId" clId="{CBB9A12B-32B7-471E-A08A-F47EF0E2DE93}" dt="2023-11-02T07:45:59.291" v="1188" actId="113"/>
          <ac:spMkLst>
            <pc:docMk/>
            <pc:sldMk cId="0" sldId="260"/>
            <ac:spMk id="17" creationId="{9504A584-AF68-D9F2-BD9C-9EE3F13EA95B}"/>
          </ac:spMkLst>
        </pc:spChg>
        <pc:grpChg chg="add mod">
          <ac:chgData name="다희 임" userId="548e57b165caefdb" providerId="LiveId" clId="{CBB9A12B-32B7-471E-A08A-F47EF0E2DE93}" dt="2023-11-02T07:31:26.532" v="830" actId="1076"/>
          <ac:grpSpMkLst>
            <pc:docMk/>
            <pc:sldMk cId="0" sldId="260"/>
            <ac:grpSpMk id="9" creationId="{EAC74E6D-85E0-37CC-35B9-FB9B4F90C995}"/>
          </ac:grpSpMkLst>
        </pc:grpChg>
        <pc:grpChg chg="add mod">
          <ac:chgData name="다희 임" userId="548e57b165caefdb" providerId="LiveId" clId="{CBB9A12B-32B7-471E-A08A-F47EF0E2DE93}" dt="2023-11-02T07:40:01.596" v="946" actId="1076"/>
          <ac:grpSpMkLst>
            <pc:docMk/>
            <pc:sldMk cId="0" sldId="260"/>
            <ac:grpSpMk id="12" creationId="{E02B06EA-0EAB-0945-2650-5989DF491D07}"/>
          </ac:grpSpMkLst>
        </pc:grpChg>
        <pc:grpChg chg="add mod">
          <ac:chgData name="다희 임" userId="548e57b165caefdb" providerId="LiveId" clId="{CBB9A12B-32B7-471E-A08A-F47EF0E2DE93}" dt="2023-11-02T07:40:01.596" v="946" actId="1076"/>
          <ac:grpSpMkLst>
            <pc:docMk/>
            <pc:sldMk cId="0" sldId="260"/>
            <ac:grpSpMk id="13" creationId="{73DDDC2B-0ED0-6986-4A3B-20CCD1A1AF45}"/>
          </ac:grpSpMkLst>
        </pc:grpChg>
        <pc:picChg chg="add mod">
          <ac:chgData name="다희 임" userId="548e57b165caefdb" providerId="LiveId" clId="{CBB9A12B-32B7-471E-A08A-F47EF0E2DE93}" dt="2023-11-02T07:40:01.596" v="946" actId="1076"/>
          <ac:picMkLst>
            <pc:docMk/>
            <pc:sldMk cId="0" sldId="260"/>
            <ac:picMk id="11" creationId="{961D86A9-B9B1-4BFD-BA12-B2F60405B3BD}"/>
          </ac:picMkLst>
        </pc:picChg>
        <pc:picChg chg="add mod">
          <ac:chgData name="다희 임" userId="548e57b165caefdb" providerId="LiveId" clId="{CBB9A12B-32B7-471E-A08A-F47EF0E2DE93}" dt="2023-11-02T07:33:40.264" v="891" actId="1076"/>
          <ac:picMkLst>
            <pc:docMk/>
            <pc:sldMk cId="0" sldId="260"/>
            <ac:picMk id="1026" creationId="{CAFFE49E-465E-C419-58FD-BA05B504D64A}"/>
          </ac:picMkLst>
        </pc:picChg>
        <pc:picChg chg="add mod">
          <ac:chgData name="다희 임" userId="548e57b165caefdb" providerId="LiveId" clId="{CBB9A12B-32B7-471E-A08A-F47EF0E2DE93}" dt="2023-11-02T07:33:40.264" v="891" actId="1076"/>
          <ac:picMkLst>
            <pc:docMk/>
            <pc:sldMk cId="0" sldId="260"/>
            <ac:picMk id="1028" creationId="{4DE0220A-7A5C-F8FA-20C8-8928EA47F566}"/>
          </ac:picMkLst>
        </pc:picChg>
        <pc:picChg chg="add mod">
          <ac:chgData name="다희 임" userId="548e57b165caefdb" providerId="LiveId" clId="{CBB9A12B-32B7-471E-A08A-F47EF0E2DE93}" dt="2023-11-02T07:33:40.264" v="891" actId="1076"/>
          <ac:picMkLst>
            <pc:docMk/>
            <pc:sldMk cId="0" sldId="260"/>
            <ac:picMk id="1030" creationId="{8ADE2FF4-9FA5-4F34-E236-6253B20B292C}"/>
          </ac:picMkLst>
        </pc:picChg>
        <pc:picChg chg="add mod">
          <ac:chgData name="다희 임" userId="548e57b165caefdb" providerId="LiveId" clId="{CBB9A12B-32B7-471E-A08A-F47EF0E2DE93}" dt="2023-11-02T07:34:09.977" v="896" actId="167"/>
          <ac:picMkLst>
            <pc:docMk/>
            <pc:sldMk cId="0" sldId="260"/>
            <ac:picMk id="1032" creationId="{42408F48-1242-BB85-DEEF-F3DF9EF532A1}"/>
          </ac:picMkLst>
        </pc:picChg>
        <pc:picChg chg="add mod">
          <ac:chgData name="다희 임" userId="548e57b165caefdb" providerId="LiveId" clId="{CBB9A12B-32B7-471E-A08A-F47EF0E2DE93}" dt="2023-11-02T07:40:01.596" v="946" actId="1076"/>
          <ac:picMkLst>
            <pc:docMk/>
            <pc:sldMk cId="0" sldId="260"/>
            <ac:picMk id="1034" creationId="{2850CB2D-E583-0F10-E473-A982192AABDD}"/>
          </ac:picMkLst>
        </pc:picChg>
        <pc:picChg chg="add mod">
          <ac:chgData name="다희 임" userId="548e57b165caefdb" providerId="LiveId" clId="{CBB9A12B-32B7-471E-A08A-F47EF0E2DE93}" dt="2023-11-02T07:40:01.596" v="946" actId="1076"/>
          <ac:picMkLst>
            <pc:docMk/>
            <pc:sldMk cId="0" sldId="260"/>
            <ac:picMk id="1036" creationId="{93D81C06-DFA7-C685-4B49-A8E20F12A32B}"/>
          </ac:picMkLst>
        </pc:picChg>
        <pc:picChg chg="add mod">
          <ac:chgData name="다희 임" userId="548e57b165caefdb" providerId="LiveId" clId="{CBB9A12B-32B7-471E-A08A-F47EF0E2DE93}" dt="2023-11-02T07:40:06.008" v="948" actId="1076"/>
          <ac:picMkLst>
            <pc:docMk/>
            <pc:sldMk cId="0" sldId="260"/>
            <ac:picMk id="1038" creationId="{EEC9C165-517E-9E32-7D64-53E606055B06}"/>
          </ac:picMkLst>
        </pc:picChg>
        <pc:picChg chg="add mod">
          <ac:chgData name="다희 임" userId="548e57b165caefdb" providerId="LiveId" clId="{CBB9A12B-32B7-471E-A08A-F47EF0E2DE93}" dt="2023-11-02T07:34:25.299" v="900" actId="1076"/>
          <ac:picMkLst>
            <pc:docMk/>
            <pc:sldMk cId="0" sldId="260"/>
            <ac:picMk id="3074" creationId="{5F676067-166D-2658-A202-F4982321A7C3}"/>
          </ac:picMkLst>
        </pc:picChg>
        <pc:picChg chg="add del mod">
          <ac:chgData name="다희 임" userId="548e57b165caefdb" providerId="LiveId" clId="{CBB9A12B-32B7-471E-A08A-F47EF0E2DE93}" dt="2023-11-02T04:26:03.951" v="500" actId="21"/>
          <ac:picMkLst>
            <pc:docMk/>
            <pc:sldMk cId="0" sldId="260"/>
            <ac:picMk id="3076" creationId="{29A4328B-7838-65BE-2F9B-E5141749BA11}"/>
          </ac:picMkLst>
        </pc:picChg>
        <pc:picChg chg="add mod">
          <ac:chgData name="다희 임" userId="548e57b165caefdb" providerId="LiveId" clId="{CBB9A12B-32B7-471E-A08A-F47EF0E2DE93}" dt="2023-11-02T07:31:26.532" v="830" actId="1076"/>
          <ac:picMkLst>
            <pc:docMk/>
            <pc:sldMk cId="0" sldId="260"/>
            <ac:picMk id="3078" creationId="{4ACFEBCF-5083-9AC1-5254-6807418F964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214C1-2863-45BA-A7C5-D5EA3C3D4C30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020B9-F693-4639-BB27-7B1AD87C61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4276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63C85-90F6-445D-9B5B-8ABB00FB3043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B16B34-ED2F-4269-81E8-097D50C902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8175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B16B34-ED2F-4269-81E8-097D50C90279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566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471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57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0114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659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657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481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079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4917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0467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347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D09F3-42FA-4000-BA19-9FDED2BD314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598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ED09F3-42FA-4000-BA19-9FDED2BD3142}" type="datetimeFigureOut">
              <a:rPr lang="ko-KR" altLang="en-US" smtClean="0"/>
              <a:t>2023-11-02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1169E2-93EA-4F50-8F12-231B5AD0A0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0494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.png"/><Relationship Id="rId5" Type="http://schemas.openxmlformats.org/officeDocument/2006/relationships/image" Target="../media/image1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 noGrp="1"/>
          </p:cNvSpPr>
          <p:nvPr>
            <p:ph type="ctrTitle"/>
          </p:nvPr>
        </p:nvSpPr>
        <p:spPr>
          <a:xfrm>
            <a:off x="1001486" y="318135"/>
            <a:ext cx="9144635" cy="2388235"/>
          </a:xfrm>
          <a:prstGeom prst="rect">
            <a:avLst/>
          </a:prstGeom>
        </p:spPr>
        <p:txBody>
          <a:bodyPr vert="horz" wrap="square" lIns="91440" tIns="45720" rIns="91440" bIns="45720" numCol="1" anchor="b">
            <a:normAutofit/>
          </a:bodyPr>
          <a:lstStyle/>
          <a:p>
            <a:pPr marL="0" indent="0" algn="l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ko-KR" altLang="en-US" sz="7500" b="1" dirty="0"/>
              <a:t>복원 세탁기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162050" y="3602355"/>
            <a:ext cx="5606389" cy="1656080"/>
          </a:xfrm>
        </p:spPr>
        <p:txBody>
          <a:bodyPr vert="horz" wrap="square" lIns="91440" tIns="45720" rIns="91440" bIns="45720" numCol="1" anchor="t">
            <a:normAutofit/>
          </a:bodyPr>
          <a:lstStyle/>
          <a:p>
            <a:pPr marL="0" indent="0" algn="l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2312282 임다희</a:t>
            </a:r>
          </a:p>
          <a:p>
            <a:pPr marL="0" indent="0" algn="l" latinLnBrk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FontTx/>
              <a:buNone/>
            </a:pPr>
            <a:r>
              <a:rPr lang="ko-KR" altLang="en-US" sz="2500" dirty="0">
                <a:latin typeface="한컴 고딕" panose="02000500000000000000" pitchFamily="2" charset="-127"/>
                <a:ea typeface="한컴 고딕" panose="02000500000000000000" pitchFamily="2" charset="-127"/>
              </a:rPr>
              <a:t>컴퓨터과학전공</a:t>
            </a:r>
          </a:p>
        </p:txBody>
      </p:sp>
    </p:spTree>
    <p:extLst>
      <p:ext uri="{BB962C8B-B14F-4D97-AF65-F5344CB8AC3E}">
        <p14:creationId xmlns:p14="http://schemas.microsoft.com/office/powerpoint/2010/main" val="922031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>
            <a:spLocks/>
          </p:cNvSpPr>
          <p:nvPr/>
        </p:nvSpPr>
        <p:spPr>
          <a:xfrm>
            <a:off x="540385" y="397844"/>
            <a:ext cx="11271250" cy="20313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복원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세탁기는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기존의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세탁기가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완벽하게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제거하지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못하던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오염까지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제거할</a:t>
            </a:r>
            <a:r>
              <a:rPr sz="1800" dirty="0">
                <a:latin typeface="NanumGothic" charset="0"/>
                <a:ea typeface="NanumGothic" charset="0"/>
              </a:rPr>
              <a:t> 수 </a:t>
            </a:r>
            <a:r>
              <a:rPr sz="1800" dirty="0" err="1">
                <a:latin typeface="NanumGothic" charset="0"/>
                <a:ea typeface="NanumGothic" charset="0"/>
              </a:rPr>
              <a:t>있도록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새로운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방식의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세탁을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도입한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세탁기입니다</a:t>
            </a:r>
            <a:r>
              <a:rPr sz="1800" dirty="0">
                <a:latin typeface="NanumGothic" charset="0"/>
                <a:ea typeface="NanumGothic" charset="0"/>
              </a:rPr>
              <a:t>. </a:t>
            </a:r>
            <a:r>
              <a:rPr sz="1800" dirty="0" err="1">
                <a:latin typeface="NanumGothic" charset="0"/>
                <a:ea typeface="NanumGothic" charset="0"/>
              </a:rPr>
              <a:t>물세탁으로</a:t>
            </a:r>
            <a:r>
              <a:rPr sz="1800" dirty="0">
                <a:latin typeface="NanumGothic" charset="0"/>
                <a:ea typeface="NanumGothic" charset="0"/>
              </a:rPr>
              <a:t> 잘 </a:t>
            </a:r>
            <a:r>
              <a:rPr sz="1800" dirty="0" err="1">
                <a:latin typeface="NanumGothic" charset="0"/>
                <a:ea typeface="NanumGothic" charset="0"/>
              </a:rPr>
              <a:t>지워지지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않던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얼룩은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물론</a:t>
            </a:r>
            <a:r>
              <a:rPr sz="1800" dirty="0">
                <a:latin typeface="NanumGothic" charset="0"/>
                <a:ea typeface="NanumGothic" charset="0"/>
              </a:rPr>
              <a:t>, </a:t>
            </a:r>
            <a:r>
              <a:rPr sz="1800" dirty="0" err="1">
                <a:latin typeface="NanumGothic" charset="0"/>
                <a:ea typeface="NanumGothic" charset="0"/>
              </a:rPr>
              <a:t>시간의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흐름에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따라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낡아진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부분까지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복원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세탁기와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함께라면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다시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새것처럼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돌려놓을</a:t>
            </a:r>
            <a:r>
              <a:rPr sz="1800" dirty="0">
                <a:latin typeface="NanumGothic" charset="0"/>
                <a:ea typeface="NanumGothic" charset="0"/>
              </a:rPr>
              <a:t> 수 </a:t>
            </a:r>
            <a:r>
              <a:rPr sz="1800" dirty="0" err="1">
                <a:latin typeface="NanumGothic" charset="0"/>
                <a:ea typeface="NanumGothic" charset="0"/>
              </a:rPr>
              <a:t>있습니다</a:t>
            </a:r>
            <a:r>
              <a:rPr sz="1800" dirty="0">
                <a:latin typeface="NanumGothic" charset="0"/>
                <a:ea typeface="NanumGothic" charset="0"/>
              </a:rPr>
              <a:t>. </a:t>
            </a:r>
            <a:r>
              <a:rPr sz="1800" dirty="0" err="1">
                <a:latin typeface="NanumGothic" charset="0"/>
                <a:ea typeface="NanumGothic" charset="0"/>
              </a:rPr>
              <a:t>기존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세탁기는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세탁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시간이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오래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걸리고</a:t>
            </a:r>
            <a:r>
              <a:rPr sz="1800" dirty="0">
                <a:latin typeface="NanumGothic" charset="0"/>
                <a:ea typeface="NanumGothic" charset="0"/>
              </a:rPr>
              <a:t>, </a:t>
            </a:r>
            <a:r>
              <a:rPr sz="1800" dirty="0" err="1">
                <a:latin typeface="NanumGothic" charset="0"/>
                <a:ea typeface="NanumGothic" charset="0"/>
              </a:rPr>
              <a:t>세탁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이후에도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건조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과정이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필요하며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다양한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재질의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세탁물을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함께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세탁했을</a:t>
            </a:r>
            <a:r>
              <a:rPr sz="1800" dirty="0">
                <a:latin typeface="NanumGothic" charset="0"/>
                <a:ea typeface="NanumGothic" charset="0"/>
              </a:rPr>
              <a:t> 때 </a:t>
            </a:r>
            <a:r>
              <a:rPr sz="1800" dirty="0" err="1">
                <a:latin typeface="NanumGothic" charset="0"/>
                <a:ea typeface="NanumGothic" charset="0"/>
              </a:rPr>
              <a:t>문제가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발생할</a:t>
            </a:r>
            <a:r>
              <a:rPr sz="1800" dirty="0">
                <a:latin typeface="NanumGothic" charset="0"/>
                <a:ea typeface="NanumGothic" charset="0"/>
              </a:rPr>
              <a:t>  수 </a:t>
            </a:r>
            <a:r>
              <a:rPr sz="1800" dirty="0" err="1">
                <a:latin typeface="NanumGothic" charset="0"/>
                <a:ea typeface="NanumGothic" charset="0"/>
              </a:rPr>
              <a:t>있다는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단점이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있었습니다</a:t>
            </a:r>
            <a:r>
              <a:rPr sz="1800" dirty="0">
                <a:latin typeface="NanumGothic" charset="0"/>
                <a:ea typeface="NanumGothic" charset="0"/>
              </a:rPr>
              <a:t>. 또 </a:t>
            </a:r>
            <a:r>
              <a:rPr sz="1800" dirty="0" err="1">
                <a:latin typeface="NanumGothic" charset="0"/>
                <a:ea typeface="NanumGothic" charset="0"/>
              </a:rPr>
              <a:t>물세탁의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방식으로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완전히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사라지지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않는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오염의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문제와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신발처럼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세탁기로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세탁하기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애매한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물품들이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존재한다는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문제점들이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존재합니다</a:t>
            </a:r>
            <a:r>
              <a:rPr sz="1800" dirty="0">
                <a:latin typeface="NanumGothic" charset="0"/>
                <a:ea typeface="NanumGothic" charset="0"/>
              </a:rPr>
              <a:t>. </a:t>
            </a:r>
            <a:r>
              <a:rPr sz="1800" dirty="0" err="1">
                <a:latin typeface="NanumGothic" charset="0"/>
                <a:ea typeface="NanumGothic" charset="0"/>
              </a:rPr>
              <a:t>이러한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문제들을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해결하고자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완전히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새로운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세탁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개념을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도입한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복원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세탁기를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고안하고자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합니다</a:t>
            </a:r>
            <a:r>
              <a:rPr sz="1800" dirty="0">
                <a:latin typeface="NanumGothic" charset="0"/>
                <a:ea typeface="NanumGothic" charset="0"/>
              </a:rPr>
              <a:t>. </a:t>
            </a:r>
            <a:endParaRPr lang="ko-KR" altLang="en-US" sz="1800" dirty="0">
              <a:latin typeface="NanumGothic" charset="0"/>
              <a:ea typeface="NanumGothic" charset="0"/>
            </a:endParaRPr>
          </a:p>
          <a:p>
            <a:pPr marL="0" indent="0" algn="l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NanumGothic" charset="0"/>
              <a:ea typeface="NanumGothic" charset="0"/>
            </a:endParaRPr>
          </a:p>
        </p:txBody>
      </p:sp>
      <p:pic>
        <p:nvPicPr>
          <p:cNvPr id="3" name="Picture 14" descr="옷, 빨래, 비누, 공급, 씻다, 세탁기, 검은 옷, 블랙 비누, 빨래">
            <a:extLst>
              <a:ext uri="{FF2B5EF4-FFF2-40B4-BE49-F238E27FC236}">
                <a16:creationId xmlns:a16="http://schemas.microsoft.com/office/drawing/2014/main" id="{507C0768-5884-4CC7-4371-FE281F563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50" y="2769617"/>
            <a:ext cx="2054339" cy="2845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C3CCA1-C90A-897D-29AB-13C8B2E1C139}"/>
              </a:ext>
            </a:extLst>
          </p:cNvPr>
          <p:cNvSpPr txBox="1"/>
          <p:nvPr/>
        </p:nvSpPr>
        <p:spPr>
          <a:xfrm>
            <a:off x="540385" y="5779031"/>
            <a:ext cx="229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복원 세탁기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0BD951-8D03-DBB4-03BA-94509F193E67}"/>
              </a:ext>
            </a:extLst>
          </p:cNvPr>
          <p:cNvSpPr txBox="1"/>
          <p:nvPr/>
        </p:nvSpPr>
        <p:spPr>
          <a:xfrm>
            <a:off x="2865807" y="2724779"/>
            <a:ext cx="398041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기존 세탁기로 </a:t>
            </a:r>
            <a:endParaRPr lang="en-US" altLang="ko-KR" b="1" dirty="0"/>
          </a:p>
          <a:p>
            <a:r>
              <a:rPr lang="ko-KR" altLang="en-US" b="1" dirty="0"/>
              <a:t>완전히 없애지 못하는 오염 제거</a:t>
            </a:r>
            <a:endParaRPr lang="en-US" altLang="ko-KR" b="1" dirty="0"/>
          </a:p>
          <a:p>
            <a:r>
              <a:rPr lang="en-US" altLang="ko-KR" b="1" dirty="0"/>
              <a:t>&amp;</a:t>
            </a:r>
          </a:p>
          <a:p>
            <a:r>
              <a:rPr lang="ko-KR" altLang="en-US" b="1" dirty="0"/>
              <a:t>옷이 낡아져 생기는 문제까지 </a:t>
            </a:r>
            <a:endParaRPr lang="en-US" altLang="ko-KR" b="1" dirty="0"/>
          </a:p>
          <a:p>
            <a:r>
              <a:rPr lang="ko-KR" altLang="en-US" b="1" dirty="0"/>
              <a:t>복원의 방식으로 해결</a:t>
            </a:r>
          </a:p>
        </p:txBody>
      </p:sp>
      <p:pic>
        <p:nvPicPr>
          <p:cNvPr id="7" name="Picture 6" descr="3D 프린터, 3D 인쇄, 3D, 인쇄기, 3D 모델, 기술, 현대 기술">
            <a:extLst>
              <a:ext uri="{FF2B5EF4-FFF2-40B4-BE49-F238E27FC236}">
                <a16:creationId xmlns:a16="http://schemas.microsoft.com/office/drawing/2014/main" id="{836F64D9-CA68-9876-EAE8-98FF68F0DDE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0" t="30885" r="33567" b="29975"/>
          <a:stretch/>
        </p:blipFill>
        <p:spPr bwMode="auto">
          <a:xfrm>
            <a:off x="9224374" y="2397120"/>
            <a:ext cx="2384904" cy="158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7D5B2D-A54F-9DF6-74CF-71018AA80810}"/>
              </a:ext>
            </a:extLst>
          </p:cNvPr>
          <p:cNvSpPr txBox="1"/>
          <p:nvPr/>
        </p:nvSpPr>
        <p:spPr>
          <a:xfrm>
            <a:off x="7324705" y="5333072"/>
            <a:ext cx="3980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획기적 세탁 방식의 도입</a:t>
            </a:r>
            <a:r>
              <a:rPr lang="en-US" altLang="ko-KR" b="1" dirty="0"/>
              <a:t>:</a:t>
            </a:r>
          </a:p>
          <a:p>
            <a:pPr algn="ctr"/>
            <a:r>
              <a:rPr lang="ko-KR" altLang="en-US" b="1" dirty="0"/>
              <a:t>오염 부분을 물리적으로 제거</a:t>
            </a:r>
            <a:endParaRPr lang="en-US" altLang="ko-KR" b="1" dirty="0"/>
          </a:p>
          <a:p>
            <a:pPr algn="ctr"/>
            <a:r>
              <a:rPr lang="en-US" altLang="ko-KR" b="1" dirty="0"/>
              <a:t>&amp;</a:t>
            </a:r>
          </a:p>
          <a:p>
            <a:pPr algn="ctr"/>
            <a:r>
              <a:rPr lang="en-US" altLang="ko-KR" b="1" dirty="0"/>
              <a:t>3d </a:t>
            </a:r>
            <a:r>
              <a:rPr lang="ko-KR" altLang="en-US" b="1" dirty="0"/>
              <a:t>프린팅으로 새 것의 상태로 복구</a:t>
            </a:r>
          </a:p>
        </p:txBody>
      </p:sp>
      <p:pic>
        <p:nvPicPr>
          <p:cNvPr id="10" name="Picture 2" descr="공백, 티셔츠, 남성, 패션, 맨 위, 옷, 입다, 티셔츠, 티셔츠">
            <a:extLst>
              <a:ext uri="{FF2B5EF4-FFF2-40B4-BE49-F238E27FC236}">
                <a16:creationId xmlns:a16="http://schemas.microsoft.com/office/drawing/2014/main" id="{A7530AF3-1152-13B2-3BB9-9DBA6E5E15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58" b="49709"/>
          <a:stretch/>
        </p:blipFill>
        <p:spPr bwMode="auto">
          <a:xfrm rot="20271326">
            <a:off x="6550052" y="2159686"/>
            <a:ext cx="2253046" cy="1200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71F9CCD-FED7-015C-A055-3E84B1BD5184}"/>
              </a:ext>
            </a:extLst>
          </p:cNvPr>
          <p:cNvGrpSpPr/>
          <p:nvPr/>
        </p:nvGrpSpPr>
        <p:grpSpPr>
          <a:xfrm>
            <a:off x="6482617" y="3809431"/>
            <a:ext cx="2253046" cy="1121239"/>
            <a:chOff x="7035058" y="3707728"/>
            <a:chExt cx="2253046" cy="1121239"/>
          </a:xfrm>
        </p:grpSpPr>
        <p:pic>
          <p:nvPicPr>
            <p:cNvPr id="12" name="Picture 2" descr="공백, 티셔츠, 남성, 패션, 맨 위, 옷, 입다, 티셔츠, 티셔츠">
              <a:extLst>
                <a:ext uri="{FF2B5EF4-FFF2-40B4-BE49-F238E27FC236}">
                  <a16:creationId xmlns:a16="http://schemas.microsoft.com/office/drawing/2014/main" id="{7B2CE0D7-4739-D33F-0373-CE12D1C4305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61" t="49193" r="-1703" b="7269"/>
            <a:stretch/>
          </p:blipFill>
          <p:spPr bwMode="auto">
            <a:xfrm rot="20271326">
              <a:off x="7035058" y="3707728"/>
              <a:ext cx="2253046" cy="10391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4" descr="표시, 자주색, 페인트, 기예, 그런지, 개요, 설계, 잉크, 얼룩">
              <a:extLst>
                <a:ext uri="{FF2B5EF4-FFF2-40B4-BE49-F238E27FC236}">
                  <a16:creationId xmlns:a16="http://schemas.microsoft.com/office/drawing/2014/main" id="{8CB60908-FD82-7AF3-4BF5-6022D52B8F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16426">
              <a:off x="7639660" y="3736623"/>
              <a:ext cx="858514" cy="1092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050" name="Picture 2" descr="쓰레기, 버킷, 톤, 뚜껑, 금속, 쓰레기 처리, 휴지통, 분명한, 제거">
            <a:extLst>
              <a:ext uri="{FF2B5EF4-FFF2-40B4-BE49-F238E27FC236}">
                <a16:creationId xmlns:a16="http://schemas.microsoft.com/office/drawing/2014/main" id="{A6E65167-45B2-5F8F-CFB5-CA7017271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8044" y="4202107"/>
            <a:ext cx="2478556" cy="2478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832710AA-8F3B-DD7C-D75C-AB0AEBE5C3D4}"/>
              </a:ext>
            </a:extLst>
          </p:cNvPr>
          <p:cNvSpPr/>
          <p:nvPr/>
        </p:nvSpPr>
        <p:spPr>
          <a:xfrm rot="8724263">
            <a:off x="6314098" y="4502646"/>
            <a:ext cx="937093" cy="4925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5" name="화살표: 오른쪽 14">
            <a:extLst>
              <a:ext uri="{FF2B5EF4-FFF2-40B4-BE49-F238E27FC236}">
                <a16:creationId xmlns:a16="http://schemas.microsoft.com/office/drawing/2014/main" id="{F858FB61-006E-C7E0-4190-51989EB55AF1}"/>
              </a:ext>
            </a:extLst>
          </p:cNvPr>
          <p:cNvSpPr/>
          <p:nvPr/>
        </p:nvSpPr>
        <p:spPr>
          <a:xfrm rot="2480813">
            <a:off x="8220087" y="3157363"/>
            <a:ext cx="937093" cy="4925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pic>
        <p:nvPicPr>
          <p:cNvPr id="16" name="Picture 2" descr="공백, 티셔츠, 남성, 패션, 맨 위, 옷, 입다, 티셔츠, 티셔츠">
            <a:extLst>
              <a:ext uri="{FF2B5EF4-FFF2-40B4-BE49-F238E27FC236}">
                <a16:creationId xmlns:a16="http://schemas.microsoft.com/office/drawing/2014/main" id="{E9D501C9-27B0-4CBD-DDA9-28B116512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109343">
            <a:off x="9347036" y="3472689"/>
            <a:ext cx="2201467" cy="221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95C2A4E-BE65-7ACF-C9A8-7FEFCD59D74E}"/>
              </a:ext>
            </a:extLst>
          </p:cNvPr>
          <p:cNvCxnSpPr>
            <a:cxnSpLocks/>
          </p:cNvCxnSpPr>
          <p:nvPr/>
        </p:nvCxnSpPr>
        <p:spPr>
          <a:xfrm flipV="1">
            <a:off x="6204563" y="3189195"/>
            <a:ext cx="2545916" cy="978349"/>
          </a:xfrm>
          <a:prstGeom prst="line">
            <a:avLst/>
          </a:prstGeom>
          <a:ln w="76200">
            <a:solidFill>
              <a:srgbClr val="FFC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/>
          </p:cNvSpPr>
          <p:nvPr/>
        </p:nvSpPr>
        <p:spPr>
          <a:xfrm>
            <a:off x="628677" y="406092"/>
            <a:ext cx="11164570" cy="258508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numCol="1" anchor="t">
            <a:spAutoFit/>
          </a:bodyPr>
          <a:lstStyle/>
          <a:p>
            <a:pPr marL="0" indent="0" algn="l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복원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세탁기의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작동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원리는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간단하지만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혁신적입니다</a:t>
            </a:r>
            <a:r>
              <a:rPr sz="1800" dirty="0">
                <a:latin typeface="NanumGothic" charset="0"/>
                <a:ea typeface="NanumGothic" charset="0"/>
              </a:rPr>
              <a:t>. </a:t>
            </a:r>
            <a:r>
              <a:rPr sz="1800" dirty="0" err="1">
                <a:latin typeface="NanumGothic" charset="0"/>
                <a:ea typeface="NanumGothic" charset="0"/>
              </a:rPr>
              <a:t>세탁기에는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세탁물의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상태에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대해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자동으로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분석하는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ai가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탑재되어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있습니다</a:t>
            </a:r>
            <a:r>
              <a:rPr sz="1800" dirty="0">
                <a:latin typeface="NanumGothic" charset="0"/>
                <a:ea typeface="NanumGothic" charset="0"/>
              </a:rPr>
              <a:t>. </a:t>
            </a:r>
            <a:r>
              <a:rPr sz="1800" dirty="0" err="1">
                <a:latin typeface="NanumGothic" charset="0"/>
                <a:ea typeface="NanumGothic" charset="0"/>
              </a:rPr>
              <a:t>다른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세탁기들과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차별화되는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점이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있다면</a:t>
            </a:r>
            <a:r>
              <a:rPr sz="1800" dirty="0">
                <a:latin typeface="NanumGothic" charset="0"/>
                <a:ea typeface="NanumGothic" charset="0"/>
              </a:rPr>
              <a:t> 이 </a:t>
            </a:r>
            <a:r>
              <a:rPr sz="1800" dirty="0" err="1">
                <a:latin typeface="NanumGothic" charset="0"/>
                <a:ea typeface="NanumGothic" charset="0"/>
              </a:rPr>
              <a:t>ai는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세탁물이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완전히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새것이었을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때의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상태를</a:t>
            </a:r>
            <a:r>
              <a:rPr sz="1800" dirty="0">
                <a:latin typeface="NanumGothic" charset="0"/>
                <a:ea typeface="NanumGothic" charset="0"/>
              </a:rPr>
              <a:t> 현 </a:t>
            </a:r>
            <a:r>
              <a:rPr sz="1800" dirty="0" err="1">
                <a:latin typeface="NanumGothic" charset="0"/>
                <a:ea typeface="NanumGothic" charset="0"/>
              </a:rPr>
              <a:t>상태와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비교해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준다는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것입니다</a:t>
            </a:r>
            <a:r>
              <a:rPr sz="1800" dirty="0">
                <a:latin typeface="NanumGothic" charset="0"/>
                <a:ea typeface="NanumGothic" charset="0"/>
              </a:rPr>
              <a:t>. </a:t>
            </a:r>
            <a:r>
              <a:rPr sz="1800" dirty="0" err="1">
                <a:latin typeface="NanumGothic" charset="0"/>
                <a:ea typeface="NanumGothic" charset="0"/>
              </a:rPr>
              <a:t>세탁물이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시중에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판매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중인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의류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상품인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경우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ai는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광범위한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데이터베이스로부터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해당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상품이</a:t>
            </a:r>
            <a:r>
              <a:rPr sz="1800" dirty="0">
                <a:latin typeface="NanumGothic" charset="0"/>
                <a:ea typeface="NanumGothic" charset="0"/>
              </a:rPr>
              <a:t> 새 </a:t>
            </a:r>
            <a:r>
              <a:rPr sz="1800" dirty="0" err="1">
                <a:latin typeface="NanumGothic" charset="0"/>
                <a:ea typeface="NanumGothic" charset="0"/>
              </a:rPr>
              <a:t>것이었을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때의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상태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정보를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불러올</a:t>
            </a:r>
            <a:r>
              <a:rPr sz="1800" dirty="0">
                <a:latin typeface="NanumGothic" charset="0"/>
                <a:ea typeface="NanumGothic" charset="0"/>
              </a:rPr>
              <a:t> 수 </a:t>
            </a:r>
            <a:r>
              <a:rPr sz="1800" dirty="0" err="1">
                <a:latin typeface="NanumGothic" charset="0"/>
                <a:ea typeface="NanumGothic" charset="0"/>
              </a:rPr>
              <a:t>있습니다</a:t>
            </a:r>
            <a:r>
              <a:rPr sz="1800" dirty="0">
                <a:latin typeface="NanumGothic" charset="0"/>
                <a:ea typeface="NanumGothic" charset="0"/>
              </a:rPr>
              <a:t>.  </a:t>
            </a:r>
            <a:r>
              <a:rPr sz="1800" dirty="0" err="1">
                <a:latin typeface="NanumGothic" charset="0"/>
                <a:ea typeface="NanumGothic" charset="0"/>
              </a:rPr>
              <a:t>세탁기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사용</a:t>
            </a:r>
            <a:r>
              <a:rPr sz="1800" dirty="0">
                <a:latin typeface="NanumGothic" charset="0"/>
                <a:ea typeface="NanumGothic" charset="0"/>
              </a:rPr>
              <a:t> 전 </a:t>
            </a:r>
            <a:r>
              <a:rPr sz="1800" dirty="0" err="1">
                <a:latin typeface="NanumGothic" charset="0"/>
                <a:ea typeface="NanumGothic" charset="0"/>
              </a:rPr>
              <a:t>사용자가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수동으로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세탁물의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상품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정보를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입력할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수도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있고</a:t>
            </a:r>
            <a:r>
              <a:rPr sz="1800" dirty="0">
                <a:latin typeface="NanumGothic" charset="0"/>
                <a:ea typeface="NanumGothic" charset="0"/>
              </a:rPr>
              <a:t>, </a:t>
            </a:r>
            <a:r>
              <a:rPr sz="1800" dirty="0" err="1">
                <a:latin typeface="NanumGothic" charset="0"/>
                <a:ea typeface="NanumGothic" charset="0"/>
              </a:rPr>
              <a:t>사전에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수동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입력이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이루어지지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않았을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경우에는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세탁기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내에서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자동으로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분석이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이루어져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동일하거나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가장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비슷한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상품에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대한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정보를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불러옵니다</a:t>
            </a:r>
            <a:r>
              <a:rPr sz="1800" dirty="0">
                <a:latin typeface="NanumGothic" charset="0"/>
                <a:ea typeface="NanumGothic" charset="0"/>
              </a:rPr>
              <a:t>. </a:t>
            </a:r>
            <a:r>
              <a:rPr sz="1800" dirty="0" err="1">
                <a:latin typeface="NanumGothic" charset="0"/>
                <a:ea typeface="NanumGothic" charset="0"/>
              </a:rPr>
              <a:t>만일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세탁물이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시중에서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판매중인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상품이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아니거나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상품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정보를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찾지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못한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경우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ai는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세탁물이</a:t>
            </a:r>
            <a:r>
              <a:rPr sz="1800" dirty="0">
                <a:latin typeface="NanumGothic" charset="0"/>
                <a:ea typeface="NanumGothic" charset="0"/>
              </a:rPr>
              <a:t> 새 </a:t>
            </a:r>
            <a:r>
              <a:rPr sz="1800" dirty="0" err="1">
                <a:latin typeface="NanumGothic" charset="0"/>
                <a:ea typeface="NanumGothic" charset="0"/>
              </a:rPr>
              <a:t>것이었을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때의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상태를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자체적으로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예상하여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해당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정보를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활용합니다</a:t>
            </a:r>
            <a:r>
              <a:rPr sz="1800" dirty="0">
                <a:latin typeface="NanumGothic" charset="0"/>
                <a:ea typeface="NanumGothic" charset="0"/>
              </a:rPr>
              <a:t>. </a:t>
            </a:r>
            <a:endParaRPr lang="ko-KR" altLang="en-US" sz="1800" dirty="0">
              <a:latin typeface="NanumGothic" charset="0"/>
              <a:ea typeface="NanumGothic" charset="0"/>
            </a:endParaRPr>
          </a:p>
          <a:p>
            <a:pPr marL="0" indent="0" algn="l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ko-KR" altLang="en-US" sz="1800" dirty="0">
              <a:latin typeface="NanumGothic" charset="0"/>
              <a:ea typeface="NanumGothic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377F6C7-F2A8-569F-8F2D-4305B4583940}"/>
              </a:ext>
            </a:extLst>
          </p:cNvPr>
          <p:cNvGrpSpPr/>
          <p:nvPr/>
        </p:nvGrpSpPr>
        <p:grpSpPr>
          <a:xfrm>
            <a:off x="296496" y="3866824"/>
            <a:ext cx="2375570" cy="2386758"/>
            <a:chOff x="2709311" y="2784897"/>
            <a:chExt cx="2375570" cy="2386758"/>
          </a:xfrm>
        </p:grpSpPr>
        <p:pic>
          <p:nvPicPr>
            <p:cNvPr id="4" name="Picture 2" descr="공백, 티셔츠, 남성, 패션, 맨 위, 옷, 입다, 티셔츠, 티셔츠">
              <a:extLst>
                <a:ext uri="{FF2B5EF4-FFF2-40B4-BE49-F238E27FC236}">
                  <a16:creationId xmlns:a16="http://schemas.microsoft.com/office/drawing/2014/main" id="{656EA248-91D6-8EBB-835A-DDFC993A9A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311" y="2784897"/>
              <a:ext cx="2375570" cy="2386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 descr="표시, 자주색, 페인트, 기예, 그런지, 개요, 설계, 잉크, 얼룩">
              <a:extLst>
                <a:ext uri="{FF2B5EF4-FFF2-40B4-BE49-F238E27FC236}">
                  <a16:creationId xmlns:a16="http://schemas.microsoft.com/office/drawing/2014/main" id="{DB6E4178-C279-6B15-6DA0-7E32983B17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233" y="3517641"/>
              <a:ext cx="1093880" cy="1391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1DBF144-A4F1-7A33-42FD-3E9B8E357CD0}"/>
              </a:ext>
            </a:extLst>
          </p:cNvPr>
          <p:cNvSpPr txBox="1"/>
          <p:nvPr/>
        </p:nvSpPr>
        <p:spPr>
          <a:xfrm>
            <a:off x="904481" y="6286305"/>
            <a:ext cx="1364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세탁물</a:t>
            </a:r>
          </a:p>
        </p:txBody>
      </p:sp>
      <p:pic>
        <p:nvPicPr>
          <p:cNvPr id="2052" name="Picture 4" descr="인공 지능, 미술, 무늬, 차단, 인공지능, 신경망, 머신러닝, 기술">
            <a:extLst>
              <a:ext uri="{FF2B5EF4-FFF2-40B4-BE49-F238E27FC236}">
                <a16:creationId xmlns:a16="http://schemas.microsoft.com/office/drawing/2014/main" id="{5C6798AF-0CC0-7BA5-D84C-C8BE64691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091" y="4266062"/>
            <a:ext cx="1959429" cy="19594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0241BE28-5B09-F783-4008-7BE5D02B4040}"/>
              </a:ext>
            </a:extLst>
          </p:cNvPr>
          <p:cNvSpPr/>
          <p:nvPr/>
        </p:nvSpPr>
        <p:spPr>
          <a:xfrm>
            <a:off x="2588458" y="4850411"/>
            <a:ext cx="1403577" cy="98516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35C95C7A-7650-F5C4-6066-7414C3AD6354}"/>
              </a:ext>
            </a:extLst>
          </p:cNvPr>
          <p:cNvSpPr/>
          <p:nvPr/>
        </p:nvSpPr>
        <p:spPr>
          <a:xfrm rot="19039469">
            <a:off x="5846203" y="4543530"/>
            <a:ext cx="1403577" cy="492581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pic>
        <p:nvPicPr>
          <p:cNvPr id="9" name="Picture 2" descr="공백, 티셔츠, 남성, 패션, 맨 위, 옷, 입다, 티셔츠, 티셔츠">
            <a:extLst>
              <a:ext uri="{FF2B5EF4-FFF2-40B4-BE49-F238E27FC236}">
                <a16:creationId xmlns:a16="http://schemas.microsoft.com/office/drawing/2014/main" id="{5EE9160A-CA17-66B2-F82E-BEC43BC67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466" y="4643547"/>
            <a:ext cx="2375570" cy="238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블라우스, 옷, 의류, 화려한, 그림, 패션, 여자, 남성, 셔츠">
            <a:extLst>
              <a:ext uri="{FF2B5EF4-FFF2-40B4-BE49-F238E27FC236}">
                <a16:creationId xmlns:a16="http://schemas.microsoft.com/office/drawing/2014/main" id="{6DF37B84-A8B8-254A-7B66-963EE6BA31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6903" y="2429290"/>
            <a:ext cx="3533977" cy="2214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810C3565-9839-3E48-49CB-948936A1381C}"/>
              </a:ext>
            </a:extLst>
          </p:cNvPr>
          <p:cNvSpPr/>
          <p:nvPr/>
        </p:nvSpPr>
        <p:spPr>
          <a:xfrm rot="5400000">
            <a:off x="8763708" y="4135591"/>
            <a:ext cx="556115" cy="8735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1846DA-EC69-7C90-7962-1BF50369FC8C}"/>
              </a:ext>
            </a:extLst>
          </p:cNvPr>
          <p:cNvSpPr txBox="1"/>
          <p:nvPr/>
        </p:nvSpPr>
        <p:spPr>
          <a:xfrm>
            <a:off x="4618308" y="3400676"/>
            <a:ext cx="22973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시중 상품에서 </a:t>
            </a:r>
            <a:endParaRPr lang="en-US" altLang="ko-KR" dirty="0"/>
          </a:p>
          <a:p>
            <a:pPr algn="ctr"/>
            <a:r>
              <a:rPr lang="ko-KR" altLang="en-US" dirty="0"/>
              <a:t>의류 정보 탐색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C6E44C8-F0BD-C301-AAA5-BD303BA13080}"/>
              </a:ext>
            </a:extLst>
          </p:cNvPr>
          <p:cNvSpPr txBox="1"/>
          <p:nvPr/>
        </p:nvSpPr>
        <p:spPr>
          <a:xfrm>
            <a:off x="6096000" y="5564755"/>
            <a:ext cx="22973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세탁물이</a:t>
            </a:r>
            <a:endParaRPr lang="en-US" altLang="ko-KR" dirty="0"/>
          </a:p>
          <a:p>
            <a:pPr algn="ctr"/>
            <a:r>
              <a:rPr lang="ko-KR" altLang="en-US" dirty="0"/>
              <a:t>새 것이었을 때의</a:t>
            </a:r>
            <a:endParaRPr lang="en-US" altLang="ko-KR" dirty="0"/>
          </a:p>
          <a:p>
            <a:pPr algn="ctr"/>
            <a:r>
              <a:rPr lang="ko-KR" altLang="en-US" dirty="0"/>
              <a:t>상태 도출</a:t>
            </a:r>
            <a:endParaRPr lang="en-US" altLang="ko-KR" dirty="0"/>
          </a:p>
        </p:txBody>
      </p:sp>
      <p:pic>
        <p:nvPicPr>
          <p:cNvPr id="13" name="Picture 14" descr="옷, 빨래, 비누, 공급, 씻다, 세탁기, 검은 옷, 블랙 비누, 빨래">
            <a:extLst>
              <a:ext uri="{FF2B5EF4-FFF2-40B4-BE49-F238E27FC236}">
                <a16:creationId xmlns:a16="http://schemas.microsoft.com/office/drawing/2014/main" id="{4DA1B0B9-6DF4-D07C-FB26-4546FCCF8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739" y="2545247"/>
            <a:ext cx="1487466" cy="2060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0442D121-9FF0-F506-E37C-840C9FFEB190}"/>
              </a:ext>
            </a:extLst>
          </p:cNvPr>
          <p:cNvSpPr/>
          <p:nvPr/>
        </p:nvSpPr>
        <p:spPr>
          <a:xfrm rot="7800490">
            <a:off x="1783734" y="3917830"/>
            <a:ext cx="1403577" cy="460993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순서도: 문서 17">
            <a:extLst>
              <a:ext uri="{FF2B5EF4-FFF2-40B4-BE49-F238E27FC236}">
                <a16:creationId xmlns:a16="http://schemas.microsoft.com/office/drawing/2014/main" id="{A667F091-12B2-D2B3-5251-955A327F9CC2}"/>
              </a:ext>
            </a:extLst>
          </p:cNvPr>
          <p:cNvSpPr/>
          <p:nvPr/>
        </p:nvSpPr>
        <p:spPr>
          <a:xfrm rot="10800000">
            <a:off x="5874624" y="2791590"/>
            <a:ext cx="2018632" cy="2075528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 Box 3"/>
          <p:cNvSpPr txBox="1">
            <a:spLocks/>
          </p:cNvSpPr>
          <p:nvPr/>
        </p:nvSpPr>
        <p:spPr>
          <a:xfrm>
            <a:off x="578485" y="337862"/>
            <a:ext cx="11233150" cy="230822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 err="1">
                <a:latin typeface="NanumGothic" charset="0"/>
                <a:ea typeface="NanumGothic" charset="0"/>
              </a:rPr>
              <a:t>세탁물이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완전히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깨끗한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상태였을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때의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정보가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준비되었다면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다음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단계에서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해당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정보가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현재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상태와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얼마나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endParaRPr lang="ko-KR" altLang="en-US" sz="1800" dirty="0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 err="1">
                <a:latin typeface="NanumGothic" charset="0"/>
                <a:ea typeface="NanumGothic" charset="0"/>
              </a:rPr>
              <a:t>일치하는지를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비교하여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확인합니다</a:t>
            </a:r>
            <a:r>
              <a:rPr sz="1800" dirty="0">
                <a:latin typeface="NanumGothic" charset="0"/>
                <a:ea typeface="NanumGothic" charset="0"/>
              </a:rPr>
              <a:t>. </a:t>
            </a:r>
            <a:r>
              <a:rPr sz="1800" dirty="0" err="1">
                <a:latin typeface="NanumGothic" charset="0"/>
                <a:ea typeface="NanumGothic" charset="0"/>
              </a:rPr>
              <a:t>오염</a:t>
            </a:r>
            <a:r>
              <a:rPr sz="1800" dirty="0">
                <a:latin typeface="NanumGothic" charset="0"/>
                <a:ea typeface="NanumGothic" charset="0"/>
              </a:rPr>
              <a:t>, </a:t>
            </a:r>
            <a:r>
              <a:rPr sz="1800" dirty="0" err="1">
                <a:latin typeface="NanumGothic" charset="0"/>
                <a:ea typeface="NanumGothic" charset="0"/>
              </a:rPr>
              <a:t>낡음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등으로</a:t>
            </a:r>
            <a:r>
              <a:rPr sz="1800" dirty="0">
                <a:latin typeface="NanumGothic" charset="0"/>
                <a:ea typeface="NanumGothic" charset="0"/>
              </a:rPr>
              <a:t>  </a:t>
            </a:r>
            <a:r>
              <a:rPr sz="1800" dirty="0" err="1">
                <a:latin typeface="NanumGothic" charset="0"/>
                <a:ea typeface="NanumGothic" charset="0"/>
              </a:rPr>
              <a:t>인해</a:t>
            </a:r>
            <a:r>
              <a:rPr sz="1800" dirty="0">
                <a:latin typeface="NanumGothic" charset="0"/>
                <a:ea typeface="NanumGothic" charset="0"/>
              </a:rPr>
              <a:t> 새 </a:t>
            </a:r>
            <a:r>
              <a:rPr sz="1800" dirty="0" err="1">
                <a:latin typeface="NanumGothic" charset="0"/>
                <a:ea typeface="NanumGothic" charset="0"/>
              </a:rPr>
              <a:t>것일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때와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불일치하는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부분이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확인되면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세탁기는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특수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용액을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통해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해당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부분만을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제거합니다</a:t>
            </a:r>
            <a:r>
              <a:rPr sz="1800" dirty="0">
                <a:latin typeface="NanumGothic" charset="0"/>
                <a:ea typeface="NanumGothic" charset="0"/>
              </a:rPr>
              <a:t>. </a:t>
            </a:r>
            <a:r>
              <a:rPr sz="1800" dirty="0" err="1">
                <a:latin typeface="NanumGothic" charset="0"/>
                <a:ea typeface="NanumGothic" charset="0"/>
              </a:rPr>
              <a:t>오염의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종류에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따라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탑재된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ai가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그에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맞는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용액을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매번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새롭게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배합합니다</a:t>
            </a:r>
            <a:r>
              <a:rPr sz="1800" dirty="0">
                <a:latin typeface="NanumGothic" charset="0"/>
                <a:ea typeface="NanumGothic" charset="0"/>
              </a:rPr>
              <a:t>. </a:t>
            </a:r>
            <a:r>
              <a:rPr sz="1800" dirty="0" err="1">
                <a:latin typeface="NanumGothic" charset="0"/>
                <a:ea typeface="NanumGothic" charset="0"/>
              </a:rPr>
              <a:t>특수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용액은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지정된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제거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부분만을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녹이는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효과가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있으며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다른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부분에는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전혀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영향을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끼치지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않습니다</a:t>
            </a:r>
            <a:r>
              <a:rPr sz="1800" dirty="0">
                <a:latin typeface="NanumGothic" charset="0"/>
                <a:ea typeface="NanumGothic" charset="0"/>
              </a:rPr>
              <a:t>. </a:t>
            </a:r>
            <a:r>
              <a:rPr sz="1800" dirty="0" err="1">
                <a:latin typeface="NanumGothic" charset="0"/>
                <a:ea typeface="NanumGothic" charset="0"/>
              </a:rPr>
              <a:t>마치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부분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방수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처리가</a:t>
            </a:r>
            <a:r>
              <a:rPr sz="1800" dirty="0">
                <a:latin typeface="NanumGothic" charset="0"/>
                <a:ea typeface="NanumGothic" charset="0"/>
              </a:rPr>
              <a:t> 된 </a:t>
            </a:r>
            <a:r>
              <a:rPr sz="1800" dirty="0" err="1">
                <a:latin typeface="NanumGothic" charset="0"/>
                <a:ea typeface="NanumGothic" charset="0"/>
              </a:rPr>
              <a:t>것처럼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지정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부분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외에는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스며들지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않습니다</a:t>
            </a:r>
            <a:r>
              <a:rPr sz="1800" dirty="0">
                <a:latin typeface="NanumGothic" charset="0"/>
                <a:ea typeface="NanumGothic" charset="0"/>
              </a:rPr>
              <a:t>. </a:t>
            </a:r>
            <a:r>
              <a:rPr sz="1800" dirty="0" err="1">
                <a:latin typeface="NanumGothic" charset="0"/>
                <a:ea typeface="NanumGothic" charset="0"/>
              </a:rPr>
              <a:t>특수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용액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처리가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완료되면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제거된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부분에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대한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복구가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이루어집니다</a:t>
            </a:r>
            <a:r>
              <a:rPr sz="1800" dirty="0">
                <a:latin typeface="NanumGothic" charset="0"/>
                <a:ea typeface="NanumGothic" charset="0"/>
              </a:rPr>
              <a:t>. </a:t>
            </a:r>
            <a:r>
              <a:rPr sz="1800" dirty="0" err="1">
                <a:latin typeface="NanumGothic" charset="0"/>
                <a:ea typeface="NanumGothic" charset="0"/>
              </a:rPr>
              <a:t>세탁기에는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초고속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무소음</a:t>
            </a:r>
            <a:r>
              <a:rPr sz="1800" dirty="0">
                <a:latin typeface="NanumGothic" charset="0"/>
                <a:ea typeface="NanumGothic" charset="0"/>
              </a:rPr>
              <a:t> 3d </a:t>
            </a:r>
            <a:r>
              <a:rPr sz="1800" dirty="0" err="1">
                <a:latin typeface="NanumGothic" charset="0"/>
                <a:ea typeface="NanumGothic" charset="0"/>
              </a:rPr>
              <a:t>프린터가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장착되어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있어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제거된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부분을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빠르게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재구축하는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것이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가능합니다</a:t>
            </a:r>
            <a:r>
              <a:rPr sz="1800" dirty="0">
                <a:latin typeface="NanumGothic" charset="0"/>
                <a:ea typeface="NanumGothic" charset="0"/>
              </a:rPr>
              <a:t>. </a:t>
            </a:r>
            <a:r>
              <a:rPr sz="1800" dirty="0" err="1">
                <a:latin typeface="NanumGothic" charset="0"/>
                <a:ea typeface="NanumGothic" charset="0"/>
              </a:rPr>
              <a:t>단순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먼지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제거</a:t>
            </a:r>
            <a:r>
              <a:rPr sz="1800" dirty="0">
                <a:latin typeface="NanumGothic" charset="0"/>
                <a:ea typeface="NanumGothic" charset="0"/>
              </a:rPr>
              <a:t> 등 </a:t>
            </a:r>
            <a:r>
              <a:rPr sz="1800" dirty="0" err="1">
                <a:latin typeface="NanumGothic" charset="0"/>
                <a:ea typeface="NanumGothic" charset="0"/>
              </a:rPr>
              <a:t>간단한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세탁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과정에는</a:t>
            </a:r>
            <a:r>
              <a:rPr sz="1800" dirty="0">
                <a:latin typeface="NanumGothic" charset="0"/>
                <a:ea typeface="NanumGothic" charset="0"/>
              </a:rPr>
              <a:t> 이 </a:t>
            </a:r>
            <a:r>
              <a:rPr sz="1800" dirty="0" err="1">
                <a:latin typeface="NanumGothic" charset="0"/>
                <a:ea typeface="NanumGothic" charset="0"/>
              </a:rPr>
              <a:t>기능을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사용하지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않으나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오염이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심해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많은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부분을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제거한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세탁물이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있을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경우에는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해당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기능을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사용합니다</a:t>
            </a:r>
            <a:r>
              <a:rPr sz="1800" dirty="0">
                <a:latin typeface="NanumGothic" charset="0"/>
                <a:ea typeface="NanumGothic" charset="0"/>
              </a:rPr>
              <a:t>. </a:t>
            </a:r>
            <a:endParaRPr lang="ko-KR" altLang="en-US" sz="1800" dirty="0">
              <a:latin typeface="NanumGothic" charset="0"/>
              <a:ea typeface="NanumGothic" charset="0"/>
            </a:endParaRPr>
          </a:p>
        </p:txBody>
      </p:sp>
      <p:pic>
        <p:nvPicPr>
          <p:cNvPr id="1026" name="Picture 2" descr="공백, 티셔츠, 남성, 패션, 맨 위, 옷, 입다, 티셔츠, 티셔츠">
            <a:extLst>
              <a:ext uri="{FF2B5EF4-FFF2-40B4-BE49-F238E27FC236}">
                <a16:creationId xmlns:a16="http://schemas.microsoft.com/office/drawing/2014/main" id="{D6522B31-FBF2-E5AC-3E14-05E44585B5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00" y="2784897"/>
            <a:ext cx="2375570" cy="238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F957C8BD-AAD2-50E3-711C-997AF67DA09B}"/>
              </a:ext>
            </a:extLst>
          </p:cNvPr>
          <p:cNvGrpSpPr/>
          <p:nvPr/>
        </p:nvGrpSpPr>
        <p:grpSpPr>
          <a:xfrm>
            <a:off x="2876547" y="2784897"/>
            <a:ext cx="2375570" cy="2386758"/>
            <a:chOff x="2709311" y="2784897"/>
            <a:chExt cx="2375570" cy="2386758"/>
          </a:xfrm>
        </p:grpSpPr>
        <p:pic>
          <p:nvPicPr>
            <p:cNvPr id="3" name="Picture 2" descr="공백, 티셔츠, 남성, 패션, 맨 위, 옷, 입다, 티셔츠, 티셔츠">
              <a:extLst>
                <a:ext uri="{FF2B5EF4-FFF2-40B4-BE49-F238E27FC236}">
                  <a16:creationId xmlns:a16="http://schemas.microsoft.com/office/drawing/2014/main" id="{B3A64708-979F-23D9-77C9-3B1241DD9E4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09311" y="2784897"/>
              <a:ext cx="2375570" cy="2386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표시, 자주색, 페인트, 기예, 그런지, 개요, 설계, 잉크, 얼룩">
              <a:extLst>
                <a:ext uri="{FF2B5EF4-FFF2-40B4-BE49-F238E27FC236}">
                  <a16:creationId xmlns:a16="http://schemas.microsoft.com/office/drawing/2014/main" id="{4E84D71B-F3F2-7DBD-6544-C7C200F66E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5233" y="3517641"/>
              <a:ext cx="1093880" cy="1391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5" name="부등호 4">
            <a:extLst>
              <a:ext uri="{FF2B5EF4-FFF2-40B4-BE49-F238E27FC236}">
                <a16:creationId xmlns:a16="http://schemas.microsoft.com/office/drawing/2014/main" id="{50FB698C-08A7-0390-269A-A1067D298D68}"/>
              </a:ext>
            </a:extLst>
          </p:cNvPr>
          <p:cNvSpPr/>
          <p:nvPr/>
        </p:nvSpPr>
        <p:spPr>
          <a:xfrm>
            <a:off x="1768247" y="3700364"/>
            <a:ext cx="1744824" cy="1026367"/>
          </a:xfrm>
          <a:prstGeom prst="mathNotEqual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CA78E8-B98F-6448-CB2B-179A51BEF467}"/>
              </a:ext>
            </a:extLst>
          </p:cNvPr>
          <p:cNvSpPr txBox="1"/>
          <p:nvPr/>
        </p:nvSpPr>
        <p:spPr>
          <a:xfrm>
            <a:off x="1148389" y="4994928"/>
            <a:ext cx="298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원래 상태와 불일치 발견</a:t>
            </a:r>
          </a:p>
        </p:txBody>
      </p:sp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94FEDB65-197E-9FB9-652B-77CBE6476EB2}"/>
              </a:ext>
            </a:extLst>
          </p:cNvPr>
          <p:cNvSpPr/>
          <p:nvPr/>
        </p:nvSpPr>
        <p:spPr>
          <a:xfrm>
            <a:off x="4804159" y="3816221"/>
            <a:ext cx="1029825" cy="7853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pic>
        <p:nvPicPr>
          <p:cNvPr id="9" name="Picture 2" descr="공백, 티셔츠, 남성, 패션, 맨 위, 옷, 입다, 티셔츠, 티셔츠">
            <a:extLst>
              <a:ext uri="{FF2B5EF4-FFF2-40B4-BE49-F238E27FC236}">
                <a16:creationId xmlns:a16="http://schemas.microsoft.com/office/drawing/2014/main" id="{7643D4A5-D007-1C66-3892-339302B185D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164"/>
          <a:stretch/>
        </p:blipFill>
        <p:spPr bwMode="auto">
          <a:xfrm>
            <a:off x="5687046" y="2780186"/>
            <a:ext cx="2375570" cy="116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3D 프린터, 3D 인쇄, 3D, 인쇄기, 3D 모델, 기술, 현대 기술">
            <a:extLst>
              <a:ext uri="{FF2B5EF4-FFF2-40B4-BE49-F238E27FC236}">
                <a16:creationId xmlns:a16="http://schemas.microsoft.com/office/drawing/2014/main" id="{6B4104B1-2476-3136-9480-FB03CC0E307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20" t="30885" r="33567" b="29975"/>
          <a:stretch/>
        </p:blipFill>
        <p:spPr bwMode="auto">
          <a:xfrm>
            <a:off x="9010168" y="2724779"/>
            <a:ext cx="2384904" cy="158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공백, 티셔츠, 남성, 패션, 맨 위, 옷, 입다, 티셔츠, 티셔츠">
            <a:extLst>
              <a:ext uri="{FF2B5EF4-FFF2-40B4-BE49-F238E27FC236}">
                <a16:creationId xmlns:a16="http://schemas.microsoft.com/office/drawing/2014/main" id="{609EED78-2871-D77B-56AD-E244BFA6C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964878">
            <a:off x="9138541" y="4293010"/>
            <a:ext cx="2375570" cy="2386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9213EFDC-FF39-A786-D881-DC7EA2E7B11C}"/>
              </a:ext>
            </a:extLst>
          </p:cNvPr>
          <p:cNvSpPr/>
          <p:nvPr/>
        </p:nvSpPr>
        <p:spPr>
          <a:xfrm rot="1287928">
            <a:off x="8078692" y="4032026"/>
            <a:ext cx="1029825" cy="7853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13" name="액자 12">
            <a:extLst>
              <a:ext uri="{FF2B5EF4-FFF2-40B4-BE49-F238E27FC236}">
                <a16:creationId xmlns:a16="http://schemas.microsoft.com/office/drawing/2014/main" id="{BB348D21-C8EC-6915-6EB2-7CECE9FB1342}"/>
              </a:ext>
            </a:extLst>
          </p:cNvPr>
          <p:cNvSpPr/>
          <p:nvPr/>
        </p:nvSpPr>
        <p:spPr>
          <a:xfrm>
            <a:off x="3382839" y="3700363"/>
            <a:ext cx="1329120" cy="1278183"/>
          </a:xfrm>
          <a:prstGeom prst="frame">
            <a:avLst>
              <a:gd name="adj1" fmla="val 438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7543296-54E8-B0A5-C4C6-EE66EB70ACF3}"/>
              </a:ext>
            </a:extLst>
          </p:cNvPr>
          <p:cNvCxnSpPr/>
          <p:nvPr/>
        </p:nvCxnSpPr>
        <p:spPr>
          <a:xfrm>
            <a:off x="4058816" y="4994928"/>
            <a:ext cx="1161354" cy="5524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14AD598-B546-6160-4877-92604C7BA344}"/>
              </a:ext>
            </a:extLst>
          </p:cNvPr>
          <p:cNvSpPr txBox="1"/>
          <p:nvPr/>
        </p:nvSpPr>
        <p:spPr>
          <a:xfrm>
            <a:off x="4511041" y="5486405"/>
            <a:ext cx="298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특수 용액으로</a:t>
            </a:r>
            <a:endParaRPr lang="en-US" altLang="ko-KR" dirty="0"/>
          </a:p>
          <a:p>
            <a:pPr algn="ctr"/>
            <a:r>
              <a:rPr lang="ko-KR" altLang="en-US" dirty="0"/>
              <a:t>오염 부분 완전 제거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41782A-16F2-B4BB-2770-8C2E6C2AACE3}"/>
              </a:ext>
            </a:extLst>
          </p:cNvPr>
          <p:cNvSpPr txBox="1"/>
          <p:nvPr/>
        </p:nvSpPr>
        <p:spPr>
          <a:xfrm>
            <a:off x="6786452" y="5071120"/>
            <a:ext cx="2984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초고속 </a:t>
            </a:r>
            <a:r>
              <a:rPr lang="en-US" altLang="ko-KR" dirty="0"/>
              <a:t>3d </a:t>
            </a:r>
            <a:r>
              <a:rPr lang="ko-KR" altLang="en-US" dirty="0"/>
              <a:t>프린팅으로</a:t>
            </a:r>
            <a:endParaRPr lang="en-US" altLang="ko-KR" dirty="0"/>
          </a:p>
          <a:p>
            <a:pPr algn="ctr"/>
            <a:r>
              <a:rPr lang="ko-KR" altLang="en-US" dirty="0"/>
              <a:t>원래 상태로 복구</a:t>
            </a:r>
          </a:p>
        </p:txBody>
      </p:sp>
      <p:sp>
        <p:nvSpPr>
          <p:cNvPr id="19" name="액자 18">
            <a:extLst>
              <a:ext uri="{FF2B5EF4-FFF2-40B4-BE49-F238E27FC236}">
                <a16:creationId xmlns:a16="http://schemas.microsoft.com/office/drawing/2014/main" id="{062473C5-09AA-34B9-33CF-7DBBD20FE545}"/>
              </a:ext>
            </a:extLst>
          </p:cNvPr>
          <p:cNvSpPr/>
          <p:nvPr/>
        </p:nvSpPr>
        <p:spPr>
          <a:xfrm>
            <a:off x="6201195" y="3765794"/>
            <a:ext cx="1329120" cy="1278183"/>
          </a:xfrm>
          <a:prstGeom prst="frame">
            <a:avLst>
              <a:gd name="adj1" fmla="val 438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순서도: 문서 9">
            <a:extLst>
              <a:ext uri="{FF2B5EF4-FFF2-40B4-BE49-F238E27FC236}">
                <a16:creationId xmlns:a16="http://schemas.microsoft.com/office/drawing/2014/main" id="{92C09848-052A-A687-BC63-E0FC127373D3}"/>
              </a:ext>
            </a:extLst>
          </p:cNvPr>
          <p:cNvSpPr/>
          <p:nvPr/>
        </p:nvSpPr>
        <p:spPr>
          <a:xfrm rot="10800000">
            <a:off x="271979" y="4559817"/>
            <a:ext cx="3712191" cy="1551372"/>
          </a:xfrm>
          <a:prstGeom prst="flowChart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2" name="Picture 8" descr="티셔츠, 셔츠, 의류, 노란색, 노란색 옷, 티셔츠, 티셔츠, 티셔츠">
            <a:extLst>
              <a:ext uri="{FF2B5EF4-FFF2-40B4-BE49-F238E27FC236}">
                <a16:creationId xmlns:a16="http://schemas.microsoft.com/office/drawing/2014/main" id="{42408F48-1242-BB85-DEEF-F3DF9EF53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2229" y="4627127"/>
            <a:ext cx="1242353" cy="1354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옷, 의류, 호스, 바지, 옷, 옷, 바지, 바지, 바지, 바지, 바지">
            <a:extLst>
              <a:ext uri="{FF2B5EF4-FFF2-40B4-BE49-F238E27FC236}">
                <a16:creationId xmlns:a16="http://schemas.microsoft.com/office/drawing/2014/main" id="{8ADE2FF4-9FA5-4F34-E236-6253B20B2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523" y="4555768"/>
            <a:ext cx="1410513" cy="146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4"/>
          <p:cNvSpPr txBox="1">
            <a:spLocks/>
          </p:cNvSpPr>
          <p:nvPr/>
        </p:nvSpPr>
        <p:spPr>
          <a:xfrm>
            <a:off x="377507" y="199336"/>
            <a:ext cx="11436985" cy="2031365"/>
          </a:xfrm>
          <a:prstGeom prst="rect">
            <a:avLst/>
          </a:prstGeom>
          <a:noFill/>
          <a:ln w="0">
            <a:noFill/>
            <a:prstDash/>
          </a:ln>
        </p:spPr>
        <p:txBody>
          <a:bodyPr vert="horz" wrap="square" lIns="89535" tIns="46355" rIns="89535" bIns="46355" anchor="t">
            <a:spAutoFit/>
          </a:bodyPr>
          <a:lstStyle/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앞서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말한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모든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과정이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완료되었다면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세탁이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끝난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것입니다</a:t>
            </a:r>
            <a:r>
              <a:rPr sz="1800" dirty="0">
                <a:latin typeface="NanumGothic" charset="0"/>
                <a:ea typeface="NanumGothic" charset="0"/>
              </a:rPr>
              <a:t>. </a:t>
            </a:r>
            <a:r>
              <a:rPr sz="1800" dirty="0" err="1">
                <a:latin typeface="NanumGothic" charset="0"/>
                <a:ea typeface="NanumGothic" charset="0"/>
              </a:rPr>
              <a:t>세탁이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완료되면</a:t>
            </a:r>
            <a:r>
              <a:rPr sz="1800" dirty="0">
                <a:latin typeface="NanumGothic" charset="0"/>
                <a:ea typeface="NanumGothic" charset="0"/>
              </a:rPr>
              <a:t>  </a:t>
            </a:r>
            <a:r>
              <a:rPr sz="1800" dirty="0" err="1">
                <a:latin typeface="NanumGothic" charset="0"/>
                <a:ea typeface="NanumGothic" charset="0"/>
              </a:rPr>
              <a:t>따로</a:t>
            </a:r>
            <a:r>
              <a:rPr sz="1800" dirty="0">
                <a:latin typeface="NanumGothic" charset="0"/>
                <a:ea typeface="NanumGothic" charset="0"/>
              </a:rPr>
              <a:t>  </a:t>
            </a:r>
            <a:r>
              <a:rPr sz="1800" dirty="0" err="1">
                <a:latin typeface="NanumGothic" charset="0"/>
                <a:ea typeface="NanumGothic" charset="0"/>
              </a:rPr>
              <a:t>건조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등의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과정을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거칠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필요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없이</a:t>
            </a:r>
            <a:endParaRPr lang="ko-KR" altLang="en-US" sz="1800" dirty="0">
              <a:latin typeface="NanumGothic" charset="0"/>
              <a:ea typeface="NanumGothic" charset="0"/>
            </a:endParaRPr>
          </a:p>
          <a:p>
            <a:pPr marL="0" indent="0" algn="l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sz="1800" dirty="0" err="1">
                <a:latin typeface="NanumGothic" charset="0"/>
                <a:ea typeface="NanumGothic" charset="0"/>
              </a:rPr>
              <a:t>바로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세탁물을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꺼내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입어보실</a:t>
            </a:r>
            <a:r>
              <a:rPr sz="1800" dirty="0">
                <a:latin typeface="NanumGothic" charset="0"/>
                <a:ea typeface="NanumGothic" charset="0"/>
              </a:rPr>
              <a:t> 수 </a:t>
            </a:r>
            <a:r>
              <a:rPr sz="1800" dirty="0" err="1">
                <a:latin typeface="NanumGothic" charset="0"/>
                <a:ea typeface="NanumGothic" charset="0"/>
              </a:rPr>
              <a:t>있습니다</a:t>
            </a:r>
            <a:r>
              <a:rPr sz="1800" dirty="0">
                <a:latin typeface="NanumGothic" charset="0"/>
                <a:ea typeface="NanumGothic" charset="0"/>
              </a:rPr>
              <a:t>. </a:t>
            </a:r>
            <a:r>
              <a:rPr sz="1800" dirty="0" err="1">
                <a:latin typeface="NanumGothic" charset="0"/>
                <a:ea typeface="NanumGothic" charset="0"/>
              </a:rPr>
              <a:t>세탁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과정은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소음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없이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고속으로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이루어져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세탁물을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넣은</a:t>
            </a:r>
            <a:r>
              <a:rPr sz="1800" dirty="0">
                <a:latin typeface="NanumGothic" charset="0"/>
                <a:ea typeface="NanumGothic" charset="0"/>
              </a:rPr>
              <a:t> 후  약 5분이 </a:t>
            </a:r>
            <a:r>
              <a:rPr sz="1800" dirty="0" err="1">
                <a:latin typeface="NanumGothic" charset="0"/>
                <a:ea typeface="NanumGothic" charset="0"/>
              </a:rPr>
              <a:t>지나면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모든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과정이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완료됩니다</a:t>
            </a:r>
            <a:r>
              <a:rPr sz="1800" dirty="0">
                <a:latin typeface="NanumGothic" charset="0"/>
                <a:ea typeface="NanumGothic" charset="0"/>
              </a:rPr>
              <a:t>. </a:t>
            </a:r>
            <a:r>
              <a:rPr sz="1800" dirty="0" err="1">
                <a:latin typeface="NanumGothic" charset="0"/>
                <a:ea typeface="NanumGothic" charset="0"/>
              </a:rPr>
              <a:t>많은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종류의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세탁물을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한번에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넣어도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세탁기는</a:t>
            </a:r>
            <a:r>
              <a:rPr sz="1800" dirty="0">
                <a:latin typeface="NanumGothic" charset="0"/>
                <a:ea typeface="NanumGothic" charset="0"/>
              </a:rPr>
              <a:t> 각 </a:t>
            </a:r>
            <a:r>
              <a:rPr sz="1800" dirty="0" err="1">
                <a:latin typeface="NanumGothic" charset="0"/>
                <a:ea typeface="NanumGothic" charset="0"/>
              </a:rPr>
              <a:t>세탁물을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빠르게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분석하고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개별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사례에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맞는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오염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제거</a:t>
            </a:r>
            <a:r>
              <a:rPr sz="1800" dirty="0">
                <a:latin typeface="NanumGothic" charset="0"/>
                <a:ea typeface="NanumGothic" charset="0"/>
              </a:rPr>
              <a:t> 및 원 </a:t>
            </a:r>
            <a:r>
              <a:rPr sz="1800" dirty="0" err="1">
                <a:latin typeface="NanumGothic" charset="0"/>
                <a:ea typeface="NanumGothic" charset="0"/>
              </a:rPr>
              <a:t>상태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복원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방법을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동시에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실행할</a:t>
            </a:r>
            <a:r>
              <a:rPr sz="1800" dirty="0">
                <a:latin typeface="NanumGothic" charset="0"/>
                <a:ea typeface="NanumGothic" charset="0"/>
              </a:rPr>
              <a:t> 수 </a:t>
            </a:r>
            <a:r>
              <a:rPr sz="1800" dirty="0" err="1">
                <a:latin typeface="NanumGothic" charset="0"/>
                <a:ea typeface="NanumGothic" charset="0"/>
              </a:rPr>
              <a:t>있습니다</a:t>
            </a:r>
            <a:r>
              <a:rPr sz="1800" dirty="0">
                <a:latin typeface="NanumGothic" charset="0"/>
                <a:ea typeface="NanumGothic" charset="0"/>
              </a:rPr>
              <a:t>.  </a:t>
            </a:r>
            <a:r>
              <a:rPr sz="1800" dirty="0" err="1">
                <a:latin typeface="NanumGothic" charset="0"/>
                <a:ea typeface="NanumGothic" charset="0"/>
              </a:rPr>
              <a:t>바쁜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현대인들의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삶에서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세탁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시간을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이렇게나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단축할</a:t>
            </a:r>
            <a:r>
              <a:rPr sz="1800" dirty="0">
                <a:latin typeface="NanumGothic" charset="0"/>
                <a:ea typeface="NanumGothic" charset="0"/>
              </a:rPr>
              <a:t> 수 </a:t>
            </a:r>
            <a:r>
              <a:rPr sz="1800" dirty="0" err="1">
                <a:latin typeface="NanumGothic" charset="0"/>
                <a:ea typeface="NanumGothic" charset="0"/>
              </a:rPr>
              <a:t>있다는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것은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혁신적입니다</a:t>
            </a:r>
            <a:r>
              <a:rPr sz="1800" dirty="0">
                <a:latin typeface="NanumGothic" charset="0"/>
                <a:ea typeface="NanumGothic" charset="0"/>
              </a:rPr>
              <a:t>. </a:t>
            </a:r>
            <a:r>
              <a:rPr sz="1800" dirty="0" err="1">
                <a:latin typeface="NanumGothic" charset="0"/>
                <a:ea typeface="NanumGothic" charset="0"/>
              </a:rPr>
              <a:t>세탁물의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성질이나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복잡한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세탁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방법을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고려할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필요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또한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사라집니다</a:t>
            </a:r>
            <a:r>
              <a:rPr sz="1800" dirty="0">
                <a:latin typeface="NanumGothic" charset="0"/>
                <a:ea typeface="NanumGothic" charset="0"/>
              </a:rPr>
              <a:t>. </a:t>
            </a:r>
            <a:r>
              <a:rPr sz="1800" dirty="0" err="1">
                <a:latin typeface="NanumGothic" charset="0"/>
                <a:ea typeface="NanumGothic" charset="0"/>
              </a:rPr>
              <a:t>낡은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부분을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녹여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없애고</a:t>
            </a:r>
            <a:r>
              <a:rPr sz="1800" dirty="0">
                <a:latin typeface="NanumGothic" charset="0"/>
                <a:ea typeface="NanumGothic" charset="0"/>
              </a:rPr>
              <a:t>, </a:t>
            </a:r>
            <a:r>
              <a:rPr sz="1800" dirty="0" err="1">
                <a:latin typeface="NanumGothic" charset="0"/>
                <a:ea typeface="NanumGothic" charset="0"/>
              </a:rPr>
              <a:t>새것의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모습으로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다시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복원하는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새로운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세탁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개념의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도입으로</a:t>
            </a:r>
            <a:r>
              <a:rPr sz="1800" dirty="0">
                <a:latin typeface="NanumGothic" charset="0"/>
                <a:ea typeface="NanumGothic" charset="0"/>
              </a:rPr>
              <a:t> 이 </a:t>
            </a:r>
            <a:r>
              <a:rPr sz="1800" dirty="0" err="1">
                <a:latin typeface="NanumGothic" charset="0"/>
                <a:ea typeface="NanumGothic" charset="0"/>
              </a:rPr>
              <a:t>세탁기를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사용하시는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모든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분들께서는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항상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새것같은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옷을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입어보실</a:t>
            </a:r>
            <a:r>
              <a:rPr sz="1800" dirty="0">
                <a:latin typeface="NanumGothic" charset="0"/>
                <a:ea typeface="NanumGothic" charset="0"/>
              </a:rPr>
              <a:t> 수 </a:t>
            </a:r>
            <a:r>
              <a:rPr sz="1800" dirty="0" err="1">
                <a:latin typeface="NanumGothic" charset="0"/>
                <a:ea typeface="NanumGothic" charset="0"/>
              </a:rPr>
              <a:t>있을</a:t>
            </a:r>
            <a:r>
              <a:rPr sz="1800" dirty="0">
                <a:latin typeface="NanumGothic" charset="0"/>
                <a:ea typeface="NanumGothic" charset="0"/>
              </a:rPr>
              <a:t> </a:t>
            </a:r>
            <a:r>
              <a:rPr sz="1800" dirty="0" err="1">
                <a:latin typeface="NanumGothic" charset="0"/>
                <a:ea typeface="NanumGothic" charset="0"/>
              </a:rPr>
              <a:t>것입니다</a:t>
            </a:r>
            <a:r>
              <a:rPr sz="1800" dirty="0">
                <a:latin typeface="NanumGothic" charset="0"/>
                <a:ea typeface="NanumGothic" charset="0"/>
              </a:rPr>
              <a:t>. </a:t>
            </a:r>
            <a:endParaRPr lang="ko-KR" altLang="en-US" sz="1800" dirty="0">
              <a:latin typeface="NanumGothic" charset="0"/>
              <a:ea typeface="NanumGothic" charset="0"/>
            </a:endParaRPr>
          </a:p>
        </p:txBody>
      </p:sp>
      <p:pic>
        <p:nvPicPr>
          <p:cNvPr id="3074" name="Picture 2" descr="시간, 시각, 시계, 시간 표시, 아이콘">
            <a:extLst>
              <a:ext uri="{FF2B5EF4-FFF2-40B4-BE49-F238E27FC236}">
                <a16:creationId xmlns:a16="http://schemas.microsoft.com/office/drawing/2014/main" id="{5F676067-166D-2658-A202-F4982321A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763" y="2626567"/>
            <a:ext cx="1604865" cy="1604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7D5561DF-CA16-0D7F-AC6A-54B6731D8B8C}"/>
              </a:ext>
            </a:extLst>
          </p:cNvPr>
          <p:cNvSpPr/>
          <p:nvPr/>
        </p:nvSpPr>
        <p:spPr>
          <a:xfrm>
            <a:off x="3561260" y="2852760"/>
            <a:ext cx="1296380" cy="609505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1CDE5047-0CE9-C479-11C4-C7C9A906A49A}"/>
              </a:ext>
            </a:extLst>
          </p:cNvPr>
          <p:cNvSpPr/>
          <p:nvPr/>
        </p:nvSpPr>
        <p:spPr>
          <a:xfrm rot="18970313">
            <a:off x="3744894" y="3801073"/>
            <a:ext cx="1475624" cy="599179"/>
          </a:xfrm>
          <a:prstGeom prst="rightArrow">
            <a:avLst>
              <a:gd name="adj1" fmla="val 50000"/>
              <a:gd name="adj2" fmla="val 45405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0000"/>
              </a:solidFill>
              <a:highlight>
                <a:srgbClr val="FF0000"/>
              </a:highlight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AC74E6D-85E0-37CC-35B9-FB9B4F90C995}"/>
              </a:ext>
            </a:extLst>
          </p:cNvPr>
          <p:cNvGrpSpPr/>
          <p:nvPr/>
        </p:nvGrpSpPr>
        <p:grpSpPr>
          <a:xfrm>
            <a:off x="886642" y="1953838"/>
            <a:ext cx="2807940" cy="2601930"/>
            <a:chOff x="644387" y="2266528"/>
            <a:chExt cx="3115850" cy="2758625"/>
          </a:xfrm>
        </p:grpSpPr>
        <p:pic>
          <p:nvPicPr>
            <p:cNvPr id="3078" name="Picture 6" descr="옷 라인, 빨랫줄, 선을 세척, 빨래, 옷, 교수형, 건조, 파란색">
              <a:extLst>
                <a:ext uri="{FF2B5EF4-FFF2-40B4-BE49-F238E27FC236}">
                  <a16:creationId xmlns:a16="http://schemas.microsoft.com/office/drawing/2014/main" id="{4ACFEBCF-5083-9AC1-5254-6807418F96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8024" y="2733869"/>
              <a:ext cx="2855349" cy="18381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곱하기 기호 4">
              <a:extLst>
                <a:ext uri="{FF2B5EF4-FFF2-40B4-BE49-F238E27FC236}">
                  <a16:creationId xmlns:a16="http://schemas.microsoft.com/office/drawing/2014/main" id="{9D626FB3-4A25-D481-D3AE-E63F585FF22E}"/>
                </a:ext>
              </a:extLst>
            </p:cNvPr>
            <p:cNvSpPr/>
            <p:nvPr/>
          </p:nvSpPr>
          <p:spPr>
            <a:xfrm>
              <a:off x="644387" y="2266528"/>
              <a:ext cx="3115850" cy="2758625"/>
            </a:xfrm>
            <a:prstGeom prst="mathMultiply">
              <a:avLst>
                <a:gd name="adj1" fmla="val 9179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A51D0D37-9110-907C-18BE-6FAEBEBBF0D1}"/>
              </a:ext>
            </a:extLst>
          </p:cNvPr>
          <p:cNvSpPr txBox="1"/>
          <p:nvPr/>
        </p:nvSpPr>
        <p:spPr>
          <a:xfrm>
            <a:off x="202076" y="6143863"/>
            <a:ext cx="4177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모든 종류의 의류 동시 다중 처리 가능</a:t>
            </a:r>
            <a:r>
              <a:rPr lang="en-US" altLang="ko-KR" dirty="0"/>
              <a:t>/</a:t>
            </a:r>
            <a:r>
              <a:rPr lang="ko-KR" altLang="en-US" dirty="0"/>
              <a:t>고속 세탁</a:t>
            </a:r>
            <a:r>
              <a:rPr lang="en-US" altLang="ko-KR" dirty="0"/>
              <a:t>(</a:t>
            </a:r>
            <a:r>
              <a:rPr lang="ko-KR" altLang="en-US" dirty="0"/>
              <a:t>약 </a:t>
            </a:r>
            <a:r>
              <a:rPr lang="en-US" altLang="ko-KR" dirty="0"/>
              <a:t>5</a:t>
            </a:r>
            <a:r>
              <a:rPr lang="ko-KR" altLang="en-US" dirty="0"/>
              <a:t>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E5F573-C1C6-D40D-663A-5EC6667A0C24}"/>
              </a:ext>
            </a:extLst>
          </p:cNvPr>
          <p:cNvSpPr txBox="1"/>
          <p:nvPr/>
        </p:nvSpPr>
        <p:spPr>
          <a:xfrm>
            <a:off x="4252777" y="4303635"/>
            <a:ext cx="29845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/>
              <a:t>기존과 비교해</a:t>
            </a:r>
            <a:endParaRPr lang="en-US" altLang="ko-KR" sz="1600" dirty="0"/>
          </a:p>
          <a:p>
            <a:pPr algn="ctr"/>
            <a:r>
              <a:rPr lang="ko-KR" altLang="en-US" sz="1600" dirty="0"/>
              <a:t>혁신적인 시간 단축</a:t>
            </a:r>
            <a:endParaRPr lang="en-US" altLang="ko-KR" sz="1600" dirty="0"/>
          </a:p>
          <a:p>
            <a:pPr algn="ctr"/>
            <a:r>
              <a:rPr lang="en-US" altLang="ko-KR" sz="1600" dirty="0"/>
              <a:t>&amp;</a:t>
            </a:r>
            <a:r>
              <a:rPr lang="ko-KR" altLang="en-US" sz="1600" dirty="0"/>
              <a:t>세탁의 질 획기적 개선</a:t>
            </a:r>
            <a:endParaRPr lang="en-US" altLang="ko-KR" sz="1600" dirty="0"/>
          </a:p>
          <a:p>
            <a:pPr algn="ctr"/>
            <a:endParaRPr lang="en-US" altLang="ko-KR" sz="1600" dirty="0"/>
          </a:p>
          <a:p>
            <a:pPr algn="ctr"/>
            <a:r>
              <a:rPr lang="ko-KR" altLang="en-US" sz="1600" dirty="0"/>
              <a:t>세탁 끝나자마자</a:t>
            </a:r>
            <a:endParaRPr lang="en-US" altLang="ko-KR" sz="1600" dirty="0"/>
          </a:p>
          <a:p>
            <a:pPr algn="ctr"/>
            <a:r>
              <a:rPr lang="ko-KR" altLang="en-US" sz="1600" dirty="0"/>
              <a:t>바로 입어볼 수 있는 편리함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22FC7E-8D99-1272-230C-6E36549650A4}"/>
              </a:ext>
            </a:extLst>
          </p:cNvPr>
          <p:cNvSpPr txBox="1"/>
          <p:nvPr/>
        </p:nvSpPr>
        <p:spPr>
          <a:xfrm>
            <a:off x="767305" y="4105362"/>
            <a:ext cx="2984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건조 </a:t>
            </a:r>
            <a:r>
              <a:rPr lang="ko-KR" altLang="en-US" dirty="0" err="1"/>
              <a:t>필요없음</a:t>
            </a:r>
            <a:endParaRPr lang="en-US" altLang="ko-KR" dirty="0"/>
          </a:p>
        </p:txBody>
      </p:sp>
      <p:pic>
        <p:nvPicPr>
          <p:cNvPr id="1026" name="Picture 2" descr="옷, 의류, 구두, 신발, 브라운 옷, 갈색 신발, 옷, 구두, 구두">
            <a:extLst>
              <a:ext uri="{FF2B5EF4-FFF2-40B4-BE49-F238E27FC236}">
                <a16:creationId xmlns:a16="http://schemas.microsoft.com/office/drawing/2014/main" id="{CAFFE49E-465E-C419-58FD-BA05B504D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330" y="4827725"/>
            <a:ext cx="1186575" cy="1056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캡, 옷감, 의류, 교육, 모자, 학교, 겨울, 모자, 모자, 모자">
            <a:extLst>
              <a:ext uri="{FF2B5EF4-FFF2-40B4-BE49-F238E27FC236}">
                <a16:creationId xmlns:a16="http://schemas.microsoft.com/office/drawing/2014/main" id="{4DE0220A-7A5C-F8FA-20C8-8928EA47F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2191" y="4703129"/>
            <a:ext cx="1078421" cy="1200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73DDDC2B-0ED0-6986-4A3B-20CCD1A1AF45}"/>
              </a:ext>
            </a:extLst>
          </p:cNvPr>
          <p:cNvGrpSpPr/>
          <p:nvPr/>
        </p:nvGrpSpPr>
        <p:grpSpPr>
          <a:xfrm>
            <a:off x="9362528" y="2854297"/>
            <a:ext cx="2627396" cy="3545659"/>
            <a:chOff x="7733081" y="2782938"/>
            <a:chExt cx="2627396" cy="3545659"/>
          </a:xfrm>
        </p:grpSpPr>
        <p:pic>
          <p:nvPicPr>
            <p:cNvPr id="1034" name="Picture 10" descr="실루엣, 외딴, 남성, 사람들, 서 있는, 무기, 사업, 궁금하다">
              <a:extLst>
                <a:ext uri="{FF2B5EF4-FFF2-40B4-BE49-F238E27FC236}">
                  <a16:creationId xmlns:a16="http://schemas.microsoft.com/office/drawing/2014/main" id="{2850CB2D-E583-0F10-E473-A982192AAB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8493466" y="2782938"/>
              <a:ext cx="1867011" cy="35456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02B06EA-0EAB-0945-2650-5989DF491D07}"/>
                </a:ext>
              </a:extLst>
            </p:cNvPr>
            <p:cNvGrpSpPr/>
            <p:nvPr/>
          </p:nvGrpSpPr>
          <p:grpSpPr>
            <a:xfrm>
              <a:off x="7733081" y="3947906"/>
              <a:ext cx="1693890" cy="1759638"/>
              <a:chOff x="6577504" y="3107340"/>
              <a:chExt cx="1693890" cy="1759638"/>
            </a:xfrm>
          </p:grpSpPr>
          <p:pic>
            <p:nvPicPr>
              <p:cNvPr id="11" name="Picture 2" descr="공백, 티셔츠, 남성, 패션, 맨 위, 옷, 입다, 티셔츠, 티셔츠">
                <a:extLst>
                  <a:ext uri="{FF2B5EF4-FFF2-40B4-BE49-F238E27FC236}">
                    <a16:creationId xmlns:a16="http://schemas.microsoft.com/office/drawing/2014/main" id="{961D86A9-B9B1-4BFD-BA12-B2F60405B3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417858">
                <a:off x="6577504" y="3165110"/>
                <a:ext cx="1693890" cy="17018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36" name="Picture 12" descr="매다는 사람, 옷걸이, 옷장, 의류, 코트, 가정">
                <a:extLst>
                  <a:ext uri="{FF2B5EF4-FFF2-40B4-BE49-F238E27FC236}">
                    <a16:creationId xmlns:a16="http://schemas.microsoft.com/office/drawing/2014/main" id="{93D81C06-DFA7-C685-4B49-A8E20F12A32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21317760">
                <a:off x="6982503" y="3107340"/>
                <a:ext cx="846249" cy="42643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1038" name="Picture 14" descr="옷, 빨래, 비누, 공급, 씻다, 세탁기, 검은 옷, 블랙 비누, 빨래">
            <a:extLst>
              <a:ext uri="{FF2B5EF4-FFF2-40B4-BE49-F238E27FC236}">
                <a16:creationId xmlns:a16="http://schemas.microsoft.com/office/drawing/2014/main" id="{EEC9C165-517E-9E32-7D64-53E606055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6737" y="2394633"/>
            <a:ext cx="1946589" cy="2696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화살표: 굽음 13">
            <a:extLst>
              <a:ext uri="{FF2B5EF4-FFF2-40B4-BE49-F238E27FC236}">
                <a16:creationId xmlns:a16="http://schemas.microsoft.com/office/drawing/2014/main" id="{B1B6C30C-2A56-4992-760A-AAF801E2BE9F}"/>
              </a:ext>
            </a:extLst>
          </p:cNvPr>
          <p:cNvSpPr/>
          <p:nvPr/>
        </p:nvSpPr>
        <p:spPr>
          <a:xfrm rot="10800000" flipH="1">
            <a:off x="4524648" y="5747253"/>
            <a:ext cx="1325646" cy="802068"/>
          </a:xfrm>
          <a:prstGeom prst="bentArrow">
            <a:avLst>
              <a:gd name="adj1" fmla="val 17251"/>
              <a:gd name="adj2" fmla="val 20840"/>
              <a:gd name="adj3" fmla="val 50000"/>
              <a:gd name="adj4" fmla="val 51279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화살표: 갈매기형 수장 16">
            <a:extLst>
              <a:ext uri="{FF2B5EF4-FFF2-40B4-BE49-F238E27FC236}">
                <a16:creationId xmlns:a16="http://schemas.microsoft.com/office/drawing/2014/main" id="{9504A584-AF68-D9F2-BD9C-9EE3F13EA95B}"/>
              </a:ext>
            </a:extLst>
          </p:cNvPr>
          <p:cNvSpPr/>
          <p:nvPr/>
        </p:nvSpPr>
        <p:spPr>
          <a:xfrm>
            <a:off x="5605067" y="5903459"/>
            <a:ext cx="3977471" cy="824688"/>
          </a:xfrm>
          <a:prstGeom prst="chevr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바쁜 현대인들의 생활에 적합</a:t>
            </a:r>
            <a:r>
              <a:rPr lang="en-US" altLang="ko-KR" b="1" dirty="0">
                <a:solidFill>
                  <a:schemeClr val="bg1"/>
                </a:solidFill>
              </a:rPr>
              <a:t>!</a:t>
            </a:r>
            <a:endParaRPr lang="ko-KR" alt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HY돋움"/>
        <a:ea typeface=""/>
        <a:cs typeface=""/>
        <a:font script="Jpan" typeface="游ゴシック Light"/>
        <a:font script="Hang" typeface="HY돋움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HY돋움"/>
        <a:ea typeface=""/>
        <a:cs typeface=""/>
        <a:font script="Jpan" typeface="游ゴシック"/>
        <a:font script="Hang" typeface="HY돋움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HY돋움"/>
        <a:ea typeface=""/>
        <a:cs typeface=""/>
        <a:font script="Jpan" typeface="游ゴシック Light"/>
        <a:font script="Hang" typeface="HY돋움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HY돋움" panose="020F0502020204030204"/>
        <a:ea typeface=""/>
        <a:cs typeface=""/>
        <a:font script="Jpan" typeface="游ゴシック"/>
        <a:font script="Hang" typeface="HY돋움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HY돋움"/>
        <a:ea typeface=""/>
        <a:cs typeface=""/>
        <a:font script="Jpan" typeface="游ゴシック Light"/>
        <a:font script="Hang" typeface="HY돋움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HY돋움"/>
        <a:ea typeface=""/>
        <a:cs typeface=""/>
        <a:font script="Jpan" typeface="游ゴシック"/>
        <a:font script="Hang" typeface="HY돋움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Pages>5</Pages>
  <Words>555</Words>
  <Characters>0</Characters>
  <Application>Microsoft Office PowerPoint</Application>
  <DocSecurity>0</DocSecurity>
  <PresentationFormat>와이드스크린</PresentationFormat>
  <Lines>0</Lines>
  <Paragraphs>40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HY돋움</vt:lpstr>
      <vt:lpstr>NanumGothic</vt:lpstr>
      <vt:lpstr>한컴 고딕</vt:lpstr>
      <vt:lpstr>Arial</vt:lpstr>
      <vt:lpstr>Office 테마</vt:lpstr>
      <vt:lpstr>복원 세탁기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다희</dc:creator>
  <cp:lastModifiedBy>다희 임</cp:lastModifiedBy>
  <cp:revision>4</cp:revision>
  <dcterms:modified xsi:type="dcterms:W3CDTF">2023-11-02T07:56:23Z</dcterms:modified>
</cp:coreProperties>
</file>