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8" r:id="rId3"/>
    <p:sldId id="298" r:id="rId4"/>
    <p:sldId id="299" r:id="rId5"/>
    <p:sldId id="300" r:id="rId6"/>
    <p:sldId id="286" r:id="rId7"/>
    <p:sldId id="291" r:id="rId8"/>
    <p:sldId id="319" r:id="rId9"/>
    <p:sldId id="307" r:id="rId10"/>
    <p:sldId id="314" r:id="rId11"/>
    <p:sldId id="315" r:id="rId12"/>
    <p:sldId id="316" r:id="rId13"/>
    <p:sldId id="297" r:id="rId14"/>
    <p:sldId id="313" r:id="rId15"/>
    <p:sldId id="309" r:id="rId16"/>
    <p:sldId id="295" r:id="rId17"/>
    <p:sldId id="310" r:id="rId18"/>
    <p:sldId id="312" r:id="rId19"/>
    <p:sldId id="302" r:id="rId20"/>
    <p:sldId id="303" r:id="rId21"/>
    <p:sldId id="304" r:id="rId22"/>
    <p:sldId id="280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48F"/>
    <a:srgbClr val="1F5A28"/>
    <a:srgbClr val="990000"/>
    <a:srgbClr val="376092"/>
    <a:srgbClr val="D1D1D1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0" autoAdjust="0"/>
    <p:restoredTop sz="94103" autoAdjust="0"/>
  </p:normalViewPr>
  <p:slideViewPr>
    <p:cSldViewPr>
      <p:cViewPr varScale="1">
        <p:scale>
          <a:sx n="149" d="100"/>
          <a:sy n="149" d="100"/>
        </p:scale>
        <p:origin x="-654" y="-96"/>
      </p:cViewPr>
      <p:guideLst>
        <p:guide orient="horz" pos="14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8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google.co.kr/url?sa=i&amp;rct=j&amp;q=&amp;esrc=s&amp;source=images&amp;cd=&amp;cad=rja&amp;uact=8&amp;ved=0ahUKEwjj2o7wwbHZAhVJFJQKHfPeC2EQjRwIBw&amp;url=http://www.bloter.net/archives/269918&amp;psig=AOvVaw069046YSBJdWXrRrf-Gz7t&amp;ust=151911368859148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microsoft.com/office/2007/relationships/hdphoto" Target="../media/hdphoto5.wdp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microsoft.com/office/2007/relationships/hdphoto" Target="../media/hdphoto5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6.wdp"/><Relationship Id="rId7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5.wdp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604763" y="1786304"/>
            <a:ext cx="3934474" cy="1570892"/>
            <a:chOff x="2899487" y="1902486"/>
            <a:chExt cx="3934474" cy="1570892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OBA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 종합설계 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발표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9487" y="2284413"/>
              <a:ext cx="393447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유아용</a:t>
              </a:r>
              <a:r>
                <a:rPr lang="ko-KR" altLang="en-US" sz="2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 탐색 </a:t>
              </a:r>
              <a:endPara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알고리즘 교육용 키트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305740" y="2156402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81655" y="3219822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38193" y="3219822"/>
              <a:ext cx="925218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26928" y="3257934"/>
              <a:ext cx="14192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이정욱 최지수 김예린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221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xmlns="" id="{7E921D65-84E5-40C9-924B-0C3286E0BF49}"/>
              </a:ext>
            </a:extLst>
          </p:cNvPr>
          <p:cNvSpPr txBox="1"/>
          <p:nvPr/>
        </p:nvSpPr>
        <p:spPr>
          <a:xfrm>
            <a:off x="1475656" y="3651870"/>
            <a:ext cx="6483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MINI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소형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LCD,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버튼 및 각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개의 적외선센서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발광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블록은 전진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회전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반복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루프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선택하여 사용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원하는 명령어를 설정할 수 있으며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해당 명령어 표시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59" y="1275806"/>
            <a:ext cx="2933513" cy="180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28" y="1275806"/>
            <a:ext cx="2546964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569F79-970A-4F23-A805-725CB2A8F030}"/>
              </a:ext>
            </a:extLst>
          </p:cNvPr>
          <p:cNvSpPr txBox="1"/>
          <p:nvPr/>
        </p:nvSpPr>
        <p:spPr>
          <a:xfrm>
            <a:off x="6948264" y="422592"/>
            <a:ext cx="163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0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221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xmlns="" id="{7E921D65-84E5-40C9-924B-0C3286E0BF49}"/>
              </a:ext>
            </a:extLst>
          </p:cNvPr>
          <p:cNvSpPr txBox="1"/>
          <p:nvPr/>
        </p:nvSpPr>
        <p:spPr>
          <a:xfrm>
            <a:off x="1403648" y="3651870"/>
            <a:ext cx="6699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Raspberry PI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디스플레이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스피커 및 적외선센서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수광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제어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보드는 블록을 인식하여 명령어를 입력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전원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음량을 버튼으로 제어하며 교육용 프로그램을 디스플레이를 통해 보여줌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53" y="1295238"/>
            <a:ext cx="2296413" cy="180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28" y="1295238"/>
            <a:ext cx="2545141" cy="18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B34B62-691F-4918-9B07-45F717975558}"/>
              </a:ext>
            </a:extLst>
          </p:cNvPr>
          <p:cNvSpPr txBox="1"/>
          <p:nvPr/>
        </p:nvSpPr>
        <p:spPr>
          <a:xfrm>
            <a:off x="6948264" y="422592"/>
            <a:ext cx="163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91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221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xmlns="" id="{7E921D65-84E5-40C9-924B-0C3286E0BF49}"/>
              </a:ext>
            </a:extLst>
          </p:cNvPr>
          <p:cNvSpPr txBox="1"/>
          <p:nvPr/>
        </p:nvSpPr>
        <p:spPr>
          <a:xfrm>
            <a:off x="1643164" y="3673776"/>
            <a:ext cx="6699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블록과 보드에는 적외선 센서의 발광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수광부가 각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 씩 있음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블록의 명령어 종류에 따라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High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 발광부의 수가 달라짐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보드가 인식함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(Ex.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000: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상태없음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001: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010: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011: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28" y="1131590"/>
            <a:ext cx="2520280" cy="1987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12DD65-5FC6-475E-BC36-E7EC140C0E93}"/>
              </a:ext>
            </a:extLst>
          </p:cNvPr>
          <p:cNvSpPr txBox="1"/>
          <p:nvPr/>
        </p:nvSpPr>
        <p:spPr>
          <a:xfrm>
            <a:off x="6948264" y="422592"/>
            <a:ext cx="163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94EEA36-948D-45B3-A306-F212A08CD997}"/>
              </a:ext>
            </a:extLst>
          </p:cNvPr>
          <p:cNvGrpSpPr/>
          <p:nvPr/>
        </p:nvGrpSpPr>
        <p:grpSpPr>
          <a:xfrm>
            <a:off x="5076056" y="1121926"/>
            <a:ext cx="2016224" cy="2006901"/>
            <a:chOff x="1019704" y="1203918"/>
            <a:chExt cx="2893379" cy="28800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9AE966F1-5635-4CF1-B41D-CCE54D71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704" y="1203918"/>
              <a:ext cx="2893379" cy="2880000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294009FF-A2BF-4722-B22A-EFD2D14EC195}"/>
                </a:ext>
              </a:extLst>
            </p:cNvPr>
            <p:cNvGrpSpPr/>
            <p:nvPr/>
          </p:nvGrpSpPr>
          <p:grpSpPr>
            <a:xfrm>
              <a:off x="1206285" y="1416769"/>
              <a:ext cx="2520280" cy="1125791"/>
              <a:chOff x="3275856" y="1229239"/>
              <a:chExt cx="2520280" cy="112579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017732E8-96E1-4FD8-8C97-90B7254EDDD0}"/>
                  </a:ext>
                </a:extLst>
              </p:cNvPr>
              <p:cNvSpPr/>
              <p:nvPr/>
            </p:nvSpPr>
            <p:spPr>
              <a:xfrm>
                <a:off x="3275856" y="1229239"/>
                <a:ext cx="2520280" cy="1125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5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AD4D26C8-EA88-48B2-B318-FBCAEC26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8971" y="2011267"/>
                <a:ext cx="165087" cy="165087"/>
              </a:xfrm>
              <a:prstGeom prst="rect">
                <a:avLst/>
              </a:prstGeom>
            </p:spPr>
          </p:pic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xmlns="" id="{AE4C3F50-DF54-42E2-9CD6-AE2A3194C00D}"/>
                  </a:ext>
                </a:extLst>
              </p:cNvPr>
              <p:cNvGrpSpPr/>
              <p:nvPr/>
            </p:nvGrpSpPr>
            <p:grpSpPr>
              <a:xfrm>
                <a:off x="3652660" y="1297795"/>
                <a:ext cx="1857212" cy="965497"/>
                <a:chOff x="1852460" y="937755"/>
                <a:chExt cx="1857212" cy="96549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FE053532-4F7C-49E7-A8EC-3A556C4EBE9B}"/>
                    </a:ext>
                  </a:extLst>
                </p:cNvPr>
                <p:cNvSpPr txBox="1"/>
                <p:nvPr/>
              </p:nvSpPr>
              <p:spPr>
                <a:xfrm>
                  <a:off x="1930169" y="1594079"/>
                  <a:ext cx="946698" cy="309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□ </a:t>
                  </a:r>
                  <a:r>
                    <a:rPr lang="en-US" altLang="ko-KR" sz="800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ouse</a:t>
                  </a:r>
                  <a:endParaRPr lang="ko-KR" altLang="en-US" sz="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xmlns="" id="{0FA78675-A185-4DEB-92B4-111322FF52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2417" y="937755"/>
                  <a:ext cx="887255" cy="946676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xmlns="" id="{4BBA1EEB-71E0-4932-AD98-0A7003A508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8438" b="91875" l="10000" r="90000">
                              <a14:foregroundMark x1="34844" y1="8438" x2="34844" y2="8438"/>
                              <a14:foregroundMark x1="32031" y1="61094" x2="32031" y2="61094"/>
                              <a14:foregroundMark x1="32344" y1="57031" x2="32344" y2="57031"/>
                              <a14:foregroundMark x1="36719" y1="91875" x2="36719" y2="9187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2460" y="980224"/>
                  <a:ext cx="613133" cy="65741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31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221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6FF14CF-F701-4E19-9A24-787911E92CD7}"/>
              </a:ext>
            </a:extLst>
          </p:cNvPr>
          <p:cNvGrpSpPr/>
          <p:nvPr/>
        </p:nvGrpSpPr>
        <p:grpSpPr>
          <a:xfrm>
            <a:off x="1316916" y="1419638"/>
            <a:ext cx="6510168" cy="1653773"/>
            <a:chOff x="655100" y="1307779"/>
            <a:chExt cx="8287436" cy="210525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30CA96A7-3C90-4652-86BE-FD59BBF41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212" y="1574592"/>
              <a:ext cx="2981324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xmlns="" id="{A23684C1-F848-4B14-8573-BBD064428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00" y="1307779"/>
              <a:ext cx="2692764" cy="2105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xmlns="" id="{BC6EB96F-D006-4335-AD28-A9652726C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507" y="1574592"/>
              <a:ext cx="2914650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7BAE9-4A93-46A8-A85D-B3284A8A2C16}"/>
              </a:ext>
            </a:extLst>
          </p:cNvPr>
          <p:cNvSpPr txBox="1"/>
          <p:nvPr/>
        </p:nvSpPr>
        <p:spPr>
          <a:xfrm>
            <a:off x="1395514" y="3856381"/>
            <a:ext cx="6298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Apache, PHP, Maria DB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서버를 구축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이미지 파일의 경로 저장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실제 이미지 파일 구성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138111-31CD-470E-8E99-BFEA7572C7B2}"/>
              </a:ext>
            </a:extLst>
          </p:cNvPr>
          <p:cNvSpPr txBox="1"/>
          <p:nvPr/>
        </p:nvSpPr>
        <p:spPr>
          <a:xfrm>
            <a:off x="6948264" y="422592"/>
            <a:ext cx="163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27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7575" y="1148862"/>
            <a:ext cx="936104" cy="360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332" y="423854"/>
            <a:ext cx="221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간 통신 </a:t>
            </a:r>
          </a:p>
        </p:txBody>
      </p:sp>
      <p:pic>
        <p:nvPicPr>
          <p:cNvPr id="1026" name="Picture 2" descr="라즈베리파이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511915"/>
            <a:ext cx="2136379" cy="14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내용 개체 틀 2"/>
          <p:cNvSpPr txBox="1">
            <a:spLocks/>
          </p:cNvSpPr>
          <p:nvPr/>
        </p:nvSpPr>
        <p:spPr>
          <a:xfrm>
            <a:off x="6634871" y="1140813"/>
            <a:ext cx="936104" cy="36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30DA744-0AAE-4788-B77C-DB68ACB2D51C}"/>
              </a:ext>
            </a:extLst>
          </p:cNvPr>
          <p:cNvGrpSpPr/>
          <p:nvPr/>
        </p:nvGrpSpPr>
        <p:grpSpPr>
          <a:xfrm>
            <a:off x="4010869" y="1779662"/>
            <a:ext cx="1368152" cy="669596"/>
            <a:chOff x="3779859" y="1613790"/>
            <a:chExt cx="1728245" cy="845832"/>
          </a:xfrm>
        </p:grpSpPr>
        <p:sp>
          <p:nvSpPr>
            <p:cNvPr id="21" name="오른쪽 화살표[R] 17">
              <a:extLst>
                <a:ext uri="{FF2B5EF4-FFF2-40B4-BE49-F238E27FC236}">
                  <a16:creationId xmlns:a16="http://schemas.microsoft.com/office/drawing/2014/main" xmlns="" id="{43E1E8BB-3166-4A87-A017-E7B2D1B7683D}"/>
                </a:ext>
              </a:extLst>
            </p:cNvPr>
            <p:cNvSpPr/>
            <p:nvPr/>
          </p:nvSpPr>
          <p:spPr>
            <a:xfrm rot="10800000">
              <a:off x="3779859" y="2219530"/>
              <a:ext cx="1725690" cy="240092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오른쪽 화살표[R] 18">
              <a:extLst>
                <a:ext uri="{FF2B5EF4-FFF2-40B4-BE49-F238E27FC236}">
                  <a16:creationId xmlns:a16="http://schemas.microsoft.com/office/drawing/2014/main" xmlns="" id="{23297A42-8448-4152-8050-7F518799141C}"/>
                </a:ext>
              </a:extLst>
            </p:cNvPr>
            <p:cNvSpPr/>
            <p:nvPr/>
          </p:nvSpPr>
          <p:spPr>
            <a:xfrm>
              <a:off x="3782414" y="1973830"/>
              <a:ext cx="1725690" cy="240092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4132367" y="1613790"/>
              <a:ext cx="1080120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TCP/IP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EAA488F-3D25-4565-AD49-B7FBAA87E62B}"/>
              </a:ext>
            </a:extLst>
          </p:cNvPr>
          <p:cNvSpPr txBox="1"/>
          <p:nvPr/>
        </p:nvSpPr>
        <p:spPr>
          <a:xfrm>
            <a:off x="1940574" y="3740948"/>
            <a:ext cx="52717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 간에는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wifi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통신을 사용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소켓 통신은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스크립트를 사용하여 구성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2" descr="라즈베리파이에 대한 이미지 검색결과">
            <a:hlinkClick r:id="rId2"/>
            <a:extLst>
              <a:ext uri="{FF2B5EF4-FFF2-40B4-BE49-F238E27FC236}">
                <a16:creationId xmlns:a16="http://schemas.microsoft.com/office/drawing/2014/main" xmlns="" id="{CAE1AF97-0907-49C1-BECC-5005BF20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65" y="1517911"/>
            <a:ext cx="2136379" cy="14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BF2C116-42C9-4721-8F4A-D64111091714}"/>
              </a:ext>
            </a:extLst>
          </p:cNvPr>
          <p:cNvSpPr txBox="1"/>
          <p:nvPr/>
        </p:nvSpPr>
        <p:spPr>
          <a:xfrm>
            <a:off x="6948264" y="422592"/>
            <a:ext cx="163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6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DEAA488F-3D25-4565-AD49-B7FBAA87E62B}"/>
              </a:ext>
            </a:extLst>
          </p:cNvPr>
          <p:cNvSpPr txBox="1"/>
          <p:nvPr/>
        </p:nvSpPr>
        <p:spPr>
          <a:xfrm>
            <a:off x="1982446" y="3835231"/>
            <a:ext cx="5197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랜덤함수를 이용해 이미지와 단어를 랜덤으로 출력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랜덤함수를 이용해 선택된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cell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장애물과 알파벳들 배치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221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프로그램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C6ACC256-7C93-492F-9011-22C5DA9A5895}"/>
              </a:ext>
            </a:extLst>
          </p:cNvPr>
          <p:cNvGrpSpPr/>
          <p:nvPr/>
        </p:nvGrpSpPr>
        <p:grpSpPr>
          <a:xfrm>
            <a:off x="3229453" y="1189823"/>
            <a:ext cx="2685094" cy="2153843"/>
            <a:chOff x="4139040" y="906890"/>
            <a:chExt cx="2088232" cy="167507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C77506CA-9437-489D-8B5B-935CCAABF13A}"/>
                </a:ext>
              </a:extLst>
            </p:cNvPr>
            <p:cNvSpPr/>
            <p:nvPr/>
          </p:nvSpPr>
          <p:spPr>
            <a:xfrm>
              <a:off x="4860425" y="906890"/>
              <a:ext cx="576883" cy="2893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Level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0FC5A1F4-CE54-4762-BB06-DBC80CF90DC0}"/>
                </a:ext>
              </a:extLst>
            </p:cNvPr>
            <p:cNvGrpSpPr/>
            <p:nvPr/>
          </p:nvGrpSpPr>
          <p:grpSpPr>
            <a:xfrm>
              <a:off x="4273419" y="2218903"/>
              <a:ext cx="924542" cy="215426"/>
              <a:chOff x="3735689" y="3684750"/>
              <a:chExt cx="1619918" cy="377453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210D7A3E-6380-4A8A-AAAA-100A31577A1E}"/>
                  </a:ext>
                </a:extLst>
              </p:cNvPr>
              <p:cNvSpPr txBox="1"/>
              <p:nvPr/>
            </p:nvSpPr>
            <p:spPr>
              <a:xfrm>
                <a:off x="4082948" y="3684750"/>
                <a:ext cx="1272659" cy="37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</a:t>
                </a:r>
                <a:r>
                  <a:rPr lang="en-US" altLang="ko-KR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ouse</a:t>
                </a:r>
                <a:endPara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xmlns="" id="{03229C76-4E96-4960-B26A-D48503151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689" y="3684750"/>
                <a:ext cx="375439" cy="375439"/>
              </a:xfrm>
              <a:prstGeom prst="rect">
                <a:avLst/>
              </a:prstGeom>
            </p:spPr>
          </p:pic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73830A69-3B81-4037-ACCB-704DDF5E1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4563" y="1365616"/>
              <a:ext cx="1160474" cy="115478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DE1A71F3-034A-49DB-8E62-7C966E90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438" b="91875" l="10000" r="90000">
                          <a14:foregroundMark x1="34844" y1="8438" x2="34844" y2="8438"/>
                          <a14:foregroundMark x1="32031" y1="61094" x2="32031" y2="61094"/>
                          <a14:foregroundMark x1="32344" y1="57031" x2="32344" y2="57031"/>
                          <a14:foregroundMark x1="36719" y1="91875" x2="36719" y2="9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26498" y="1454698"/>
              <a:ext cx="726350" cy="726350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F2A60466-0A5B-4FC2-B0B2-202033A6DB73}"/>
                </a:ext>
              </a:extLst>
            </p:cNvPr>
            <p:cNvSpPr/>
            <p:nvPr/>
          </p:nvSpPr>
          <p:spPr>
            <a:xfrm>
              <a:off x="4139040" y="1305251"/>
              <a:ext cx="2088232" cy="1276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87B5BC1-B521-4753-A7B2-00913519DF45}"/>
              </a:ext>
            </a:extLst>
          </p:cNvPr>
          <p:cNvSpPr txBox="1"/>
          <p:nvPr/>
        </p:nvSpPr>
        <p:spPr>
          <a:xfrm>
            <a:off x="6948264" y="422592"/>
            <a:ext cx="163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0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DEAA488F-3D25-4565-AD49-B7FBAA87E62B}"/>
              </a:ext>
            </a:extLst>
          </p:cNvPr>
          <p:cNvSpPr txBox="1"/>
          <p:nvPr/>
        </p:nvSpPr>
        <p:spPr>
          <a:xfrm>
            <a:off x="2301678" y="4043748"/>
            <a:ext cx="464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최적경로 알고리즘 중 하나인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A*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참고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221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프로그램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2600CA5-FBA3-4776-95B3-2565C3DBF75F}"/>
              </a:ext>
            </a:extLst>
          </p:cNvPr>
          <p:cNvSpPr txBox="1"/>
          <p:nvPr/>
        </p:nvSpPr>
        <p:spPr>
          <a:xfrm>
            <a:off x="6948264" y="422592"/>
            <a:ext cx="1630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xmlns="" id="{AAA36EA0-8E01-48A8-B4B5-D33897A7CA38}"/>
              </a:ext>
            </a:extLst>
          </p:cNvPr>
          <p:cNvGrpSpPr/>
          <p:nvPr/>
        </p:nvGrpSpPr>
        <p:grpSpPr>
          <a:xfrm>
            <a:off x="3362964" y="1102862"/>
            <a:ext cx="2418072" cy="2406890"/>
            <a:chOff x="1019704" y="1203918"/>
            <a:chExt cx="2893379" cy="2880000"/>
          </a:xfrm>
        </p:grpSpPr>
        <p:pic>
          <p:nvPicPr>
            <p:cNvPr id="205" name="그림 204">
              <a:extLst>
                <a:ext uri="{FF2B5EF4-FFF2-40B4-BE49-F238E27FC236}">
                  <a16:creationId xmlns:a16="http://schemas.microsoft.com/office/drawing/2014/main" xmlns="" id="{9D8C3E1D-8229-43D3-9339-959D504A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704" y="1203918"/>
              <a:ext cx="2893379" cy="2880000"/>
            </a:xfrm>
            <a:prstGeom prst="rect">
              <a:avLst/>
            </a:prstGeom>
          </p:spPr>
        </p:pic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xmlns="" id="{6CE98237-BA6B-4443-8395-858B9DEBEE57}"/>
                </a:ext>
              </a:extLst>
            </p:cNvPr>
            <p:cNvGrpSpPr/>
            <p:nvPr/>
          </p:nvGrpSpPr>
          <p:grpSpPr>
            <a:xfrm>
              <a:off x="1206285" y="1416769"/>
              <a:ext cx="2520280" cy="1125791"/>
              <a:chOff x="3275856" y="1229239"/>
              <a:chExt cx="2520280" cy="1125791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xmlns="" id="{C36CB52A-5AA3-4AE0-A812-4CE49A43FCE0}"/>
                  </a:ext>
                </a:extLst>
              </p:cNvPr>
              <p:cNvSpPr/>
              <p:nvPr/>
            </p:nvSpPr>
            <p:spPr>
              <a:xfrm>
                <a:off x="3275856" y="1229239"/>
                <a:ext cx="2520280" cy="1125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5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8" name="그림 207">
                <a:extLst>
                  <a:ext uri="{FF2B5EF4-FFF2-40B4-BE49-F238E27FC236}">
                    <a16:creationId xmlns:a16="http://schemas.microsoft.com/office/drawing/2014/main" xmlns="" id="{79F4F861-4824-4842-8CB0-3319FAEF0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6539" y="2058858"/>
                <a:ext cx="165087" cy="165087"/>
              </a:xfrm>
              <a:prstGeom prst="rect">
                <a:avLst/>
              </a:prstGeom>
            </p:spPr>
          </p:pic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xmlns="" id="{975DED45-0AA5-47E8-A5FA-6F520E9BF703}"/>
                  </a:ext>
                </a:extLst>
              </p:cNvPr>
              <p:cNvGrpSpPr/>
              <p:nvPr/>
            </p:nvGrpSpPr>
            <p:grpSpPr>
              <a:xfrm>
                <a:off x="3679082" y="1324558"/>
                <a:ext cx="1877866" cy="996665"/>
                <a:chOff x="1878882" y="964518"/>
                <a:chExt cx="1877866" cy="996665"/>
              </a:xfrm>
            </p:grpSpPr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xmlns="" id="{75AC762A-3EBC-4769-A1DA-49E6A620026A}"/>
                    </a:ext>
                  </a:extLst>
                </p:cNvPr>
                <p:cNvSpPr txBox="1"/>
                <p:nvPr/>
              </p:nvSpPr>
              <p:spPr>
                <a:xfrm>
                  <a:off x="1930400" y="1643119"/>
                  <a:ext cx="946698" cy="318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□ </a:t>
                  </a:r>
                  <a:r>
                    <a:rPr lang="en-US" altLang="ko-KR" sz="900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ouse</a:t>
                  </a:r>
                  <a:endParaRPr lang="ko-KR" altLang="en-US" sz="9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pic>
              <p:nvPicPr>
                <p:cNvPr id="211" name="그림 210">
                  <a:extLst>
                    <a:ext uri="{FF2B5EF4-FFF2-40B4-BE49-F238E27FC236}">
                      <a16:creationId xmlns:a16="http://schemas.microsoft.com/office/drawing/2014/main" xmlns="" id="{109304D5-DDB7-4F3D-A690-D9259002E5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10052" y="964518"/>
                  <a:ext cx="946696" cy="922708"/>
                </a:xfrm>
                <a:prstGeom prst="rect">
                  <a:avLst/>
                </a:prstGeom>
              </p:spPr>
            </p:pic>
            <p:pic>
              <p:nvPicPr>
                <p:cNvPr id="212" name="그림 211">
                  <a:extLst>
                    <a:ext uri="{FF2B5EF4-FFF2-40B4-BE49-F238E27FC236}">
                      <a16:creationId xmlns:a16="http://schemas.microsoft.com/office/drawing/2014/main" xmlns="" id="{442C12A0-6A3A-47BE-8008-33C0C8F3B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8438" b="91875" l="10000" r="90000">
                              <a14:foregroundMark x1="34844" y1="8438" x2="34844" y2="8438"/>
                              <a14:foregroundMark x1="32031" y1="61094" x2="32031" y2="61094"/>
                              <a14:foregroundMark x1="32344" y1="57031" x2="32344" y2="57031"/>
                              <a14:foregroundMark x1="36719" y1="91875" x2="36719" y2="9187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8882" y="964518"/>
                  <a:ext cx="601357" cy="6447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5" name="위로 굽은 화살표 32">
            <a:extLst>
              <a:ext uri="{FF2B5EF4-FFF2-40B4-BE49-F238E27FC236}">
                <a16:creationId xmlns:a16="http://schemas.microsoft.com/office/drawing/2014/main" xmlns="" id="{1D63E753-659B-471A-AD2C-CE9C04D76C9D}"/>
              </a:ext>
            </a:extLst>
          </p:cNvPr>
          <p:cNvSpPr/>
          <p:nvPr/>
        </p:nvSpPr>
        <p:spPr>
          <a:xfrm rot="10800000" flipH="1">
            <a:off x="4812582" y="1445676"/>
            <a:ext cx="94995" cy="528405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xmlns="" id="{63345CAE-AE13-47D9-BB15-46110C3BFC5C}"/>
              </a:ext>
            </a:extLst>
          </p:cNvPr>
          <p:cNvSpPr/>
          <p:nvPr/>
        </p:nvSpPr>
        <p:spPr>
          <a:xfrm>
            <a:off x="3613419" y="2495019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xmlns="" id="{9C9C1432-DA0B-4D38-8534-14BD92D03C2C}"/>
              </a:ext>
            </a:extLst>
          </p:cNvPr>
          <p:cNvSpPr/>
          <p:nvPr/>
        </p:nvSpPr>
        <p:spPr>
          <a:xfrm>
            <a:off x="3991362" y="2495019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xmlns="" id="{1F6C6E3B-C4B2-43EA-965F-D742C015B49C}"/>
              </a:ext>
            </a:extLst>
          </p:cNvPr>
          <p:cNvSpPr/>
          <p:nvPr/>
        </p:nvSpPr>
        <p:spPr>
          <a:xfrm>
            <a:off x="4371409" y="2495019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xmlns="" id="{0B71A006-335F-4EB8-B63B-187667BADB0B}"/>
              </a:ext>
            </a:extLst>
          </p:cNvPr>
          <p:cNvSpPr/>
          <p:nvPr/>
        </p:nvSpPr>
        <p:spPr>
          <a:xfrm>
            <a:off x="4765376" y="2495019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3716B6C-FA77-4C9E-AFA5-A86F90728051}"/>
              </a:ext>
            </a:extLst>
          </p:cNvPr>
          <p:cNvCxnSpPr>
            <a:cxnSpLocks/>
          </p:cNvCxnSpPr>
          <p:nvPr/>
        </p:nvCxnSpPr>
        <p:spPr>
          <a:xfrm>
            <a:off x="32735" y="265263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64D294F-2360-4D98-9006-A118058EB52E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8DF76A-E92D-4315-8B34-0A1363F812E6}"/>
              </a:ext>
            </a:extLst>
          </p:cNvPr>
          <p:cNvSpPr txBox="1"/>
          <p:nvPr/>
        </p:nvSpPr>
        <p:spPr>
          <a:xfrm>
            <a:off x="7988559" y="147557"/>
            <a:ext cx="1184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34B041A-8EF7-4E3C-922C-B52E8E8954FD}"/>
              </a:ext>
            </a:extLst>
          </p:cNvPr>
          <p:cNvSpPr/>
          <p:nvPr/>
        </p:nvSpPr>
        <p:spPr>
          <a:xfrm>
            <a:off x="7974970" y="147557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0590A65-F46B-4136-9E3E-74E6BAB0ACF0}"/>
              </a:ext>
            </a:extLst>
          </p:cNvPr>
          <p:cNvCxnSpPr/>
          <p:nvPr/>
        </p:nvCxnSpPr>
        <p:spPr>
          <a:xfrm>
            <a:off x="827584" y="260770"/>
            <a:ext cx="92521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AA5D9B3F-83AE-4865-8114-EB7A4AF9C722}"/>
              </a:ext>
            </a:extLst>
          </p:cNvPr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793FC752-47D8-40E3-AF1F-43051B6A7D5D}"/>
              </a:ext>
            </a:extLst>
          </p:cNvPr>
          <p:cNvGrpSpPr/>
          <p:nvPr/>
        </p:nvGrpSpPr>
        <p:grpSpPr>
          <a:xfrm>
            <a:off x="4838544" y="1203598"/>
            <a:ext cx="1444627" cy="323165"/>
            <a:chOff x="4025822" y="1126148"/>
            <a:chExt cx="1444627" cy="32316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FBA2183-1316-4230-ADCC-F20888257158}"/>
                </a:ext>
              </a:extLst>
            </p:cNvPr>
            <p:cNvSpPr txBox="1"/>
            <p:nvPr/>
          </p:nvSpPr>
          <p:spPr>
            <a:xfrm>
              <a:off x="4025822" y="1126148"/>
              <a:ext cx="14446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교육용 프로그램</a:t>
              </a: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0B04E23D-3F1C-42B0-A633-3F963FCE5916}"/>
                </a:ext>
              </a:extLst>
            </p:cNvPr>
            <p:cNvCxnSpPr>
              <a:cxnSpLocks/>
            </p:cNvCxnSpPr>
            <p:nvPr/>
          </p:nvCxnSpPr>
          <p:spPr>
            <a:xfrm>
              <a:off x="4097156" y="1404430"/>
              <a:ext cx="131830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0AFD5CE-2D7D-4C87-A7E3-2743773E403E}"/>
              </a:ext>
            </a:extLst>
          </p:cNvPr>
          <p:cNvSpPr txBox="1"/>
          <p:nvPr/>
        </p:nvSpPr>
        <p:spPr>
          <a:xfrm>
            <a:off x="956276" y="1620379"/>
            <a:ext cx="37869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Rasbian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(OS)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환경에서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개발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Rhinoceros 5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모델링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F7F9BA4-1A6B-43BE-A2C6-2FD0B4F31BD2}"/>
              </a:ext>
            </a:extLst>
          </p:cNvPr>
          <p:cNvGrpSpPr/>
          <p:nvPr/>
        </p:nvGrpSpPr>
        <p:grpSpPr>
          <a:xfrm>
            <a:off x="5004562" y="3010043"/>
            <a:ext cx="530916" cy="323165"/>
            <a:chOff x="7274169" y="1073503"/>
            <a:chExt cx="530916" cy="32316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3CD65A6-44F7-4897-A572-55736141B719}"/>
                </a:ext>
              </a:extLst>
            </p:cNvPr>
            <p:cNvSpPr txBox="1"/>
            <p:nvPr/>
          </p:nvSpPr>
          <p:spPr>
            <a:xfrm>
              <a:off x="7274169" y="1073503"/>
              <a:ext cx="53091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EB2A3050-2807-4996-B201-CA3EBE712D36}"/>
                </a:ext>
              </a:extLst>
            </p:cNvPr>
            <p:cNvCxnSpPr>
              <a:cxnSpLocks/>
            </p:cNvCxnSpPr>
            <p:nvPr/>
          </p:nvCxnSpPr>
          <p:spPr>
            <a:xfrm>
              <a:off x="7364270" y="1351785"/>
              <a:ext cx="40714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E512182-1193-459B-BF38-845B2375B4A8}"/>
              </a:ext>
            </a:extLst>
          </p:cNvPr>
          <p:cNvSpPr txBox="1"/>
          <p:nvPr/>
        </p:nvSpPr>
        <p:spPr>
          <a:xfrm>
            <a:off x="4909878" y="1620379"/>
            <a:ext cx="355055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환경에서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JAVA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개발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최적경로알고리즘 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참고하여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B0417D58-F23A-4240-9387-CF272B7B9D32}"/>
              </a:ext>
            </a:extLst>
          </p:cNvPr>
          <p:cNvSpPr txBox="1"/>
          <p:nvPr/>
        </p:nvSpPr>
        <p:spPr>
          <a:xfrm>
            <a:off x="4903976" y="3435846"/>
            <a:ext cx="369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Raspberry 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Apache,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Maria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구축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1AC90B2C-E871-4757-8BC8-603FC6676550}"/>
              </a:ext>
            </a:extLst>
          </p:cNvPr>
          <p:cNvGrpSpPr/>
          <p:nvPr/>
        </p:nvGrpSpPr>
        <p:grpSpPr>
          <a:xfrm>
            <a:off x="987933" y="1203598"/>
            <a:ext cx="530916" cy="323165"/>
            <a:chOff x="611391" y="1190202"/>
            <a:chExt cx="530916" cy="32316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C00D3B61-3279-4950-AC40-67F32A35BDCC}"/>
                </a:ext>
              </a:extLst>
            </p:cNvPr>
            <p:cNvSpPr txBox="1"/>
            <p:nvPr/>
          </p:nvSpPr>
          <p:spPr>
            <a:xfrm>
              <a:off x="611391" y="1190202"/>
              <a:ext cx="53091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CFBFD4BA-415A-426F-8155-F938A197F936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1468484"/>
              <a:ext cx="40714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B809A26-80A0-4ECD-A775-D85033ABF759}"/>
              </a:ext>
            </a:extLst>
          </p:cNvPr>
          <p:cNvGrpSpPr/>
          <p:nvPr/>
        </p:nvGrpSpPr>
        <p:grpSpPr>
          <a:xfrm>
            <a:off x="987933" y="3043341"/>
            <a:ext cx="530916" cy="323165"/>
            <a:chOff x="2345456" y="1118873"/>
            <a:chExt cx="530916" cy="32316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1009577B-1B6A-4C57-A771-E45A5C334618}"/>
                </a:ext>
              </a:extLst>
            </p:cNvPr>
            <p:cNvSpPr txBox="1"/>
            <p:nvPr/>
          </p:nvSpPr>
          <p:spPr>
            <a:xfrm>
              <a:off x="2345456" y="1118873"/>
              <a:ext cx="53091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AE3460AD-148B-49AB-9461-A8D59BF8F27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1397155"/>
              <a:ext cx="40714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229B985-82D6-45D4-A7AA-A35D4D2B3F5A}"/>
              </a:ext>
            </a:extLst>
          </p:cNvPr>
          <p:cNvSpPr txBox="1"/>
          <p:nvPr/>
        </p:nvSpPr>
        <p:spPr>
          <a:xfrm>
            <a:off x="956276" y="3435846"/>
            <a:ext cx="36157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환경에서의 개발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Rhinoceros 5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모델링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3716B6C-FA77-4C9E-AFA5-A86F90728051}"/>
              </a:ext>
            </a:extLst>
          </p:cNvPr>
          <p:cNvCxnSpPr>
            <a:cxnSpLocks/>
          </p:cNvCxnSpPr>
          <p:nvPr/>
        </p:nvCxnSpPr>
        <p:spPr>
          <a:xfrm>
            <a:off x="32735" y="265263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64D294F-2360-4D98-9006-A118058EB52E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8DF76A-E92D-4315-8B34-0A1363F812E6}"/>
              </a:ext>
            </a:extLst>
          </p:cNvPr>
          <p:cNvSpPr txBox="1"/>
          <p:nvPr/>
        </p:nvSpPr>
        <p:spPr>
          <a:xfrm>
            <a:off x="7956376" y="147557"/>
            <a:ext cx="1263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34B041A-8EF7-4E3C-922C-B52E8E8954FD}"/>
              </a:ext>
            </a:extLst>
          </p:cNvPr>
          <p:cNvSpPr/>
          <p:nvPr/>
        </p:nvSpPr>
        <p:spPr>
          <a:xfrm>
            <a:off x="7974970" y="147557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0590A65-F46B-4136-9E3E-74E6BAB0ACF0}"/>
              </a:ext>
            </a:extLst>
          </p:cNvPr>
          <p:cNvCxnSpPr/>
          <p:nvPr/>
        </p:nvCxnSpPr>
        <p:spPr>
          <a:xfrm>
            <a:off x="827584" y="260770"/>
            <a:ext cx="92521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AA5D9B3F-83AE-4865-8114-EB7A4AF9C722}"/>
              </a:ext>
            </a:extLst>
          </p:cNvPr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70E5FBCE-F554-4097-AEBA-1FD27600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7" y="1779662"/>
            <a:ext cx="2311734" cy="173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24090B7E-E45E-43D2-9CAF-8DFB74F1377E}"/>
              </a:ext>
            </a:extLst>
          </p:cNvPr>
          <p:cNvCxnSpPr>
            <a:cxnSpLocks/>
          </p:cNvCxnSpPr>
          <p:nvPr/>
        </p:nvCxnSpPr>
        <p:spPr>
          <a:xfrm flipV="1">
            <a:off x="2075380" y="2671479"/>
            <a:ext cx="757788" cy="3442"/>
          </a:xfrm>
          <a:prstGeom prst="straightConnector1">
            <a:avLst/>
          </a:prstGeom>
          <a:ln w="76200">
            <a:solidFill>
              <a:srgbClr val="376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69C5DAA-B7A5-4B18-A175-D2A44640807A}"/>
              </a:ext>
            </a:extLst>
          </p:cNvPr>
          <p:cNvCxnSpPr>
            <a:cxnSpLocks/>
          </p:cNvCxnSpPr>
          <p:nvPr/>
        </p:nvCxnSpPr>
        <p:spPr>
          <a:xfrm flipV="1">
            <a:off x="5541951" y="2643758"/>
            <a:ext cx="757788" cy="3442"/>
          </a:xfrm>
          <a:prstGeom prst="straightConnector1">
            <a:avLst/>
          </a:prstGeom>
          <a:ln w="76200">
            <a:solidFill>
              <a:srgbClr val="376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89607566-D561-4EF4-8BE0-729FE43EC57D}"/>
              </a:ext>
            </a:extLst>
          </p:cNvPr>
          <p:cNvGrpSpPr/>
          <p:nvPr/>
        </p:nvGrpSpPr>
        <p:grpSpPr>
          <a:xfrm>
            <a:off x="2997740" y="1570522"/>
            <a:ext cx="2379639" cy="2368635"/>
            <a:chOff x="1019704" y="1203918"/>
            <a:chExt cx="2893379" cy="288000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3E97DA3B-CA95-4364-9ECC-411BC1BA6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704" y="1203918"/>
              <a:ext cx="2893379" cy="2880000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6C73AA98-4BDC-4C1D-81DF-0659BB0C7123}"/>
                </a:ext>
              </a:extLst>
            </p:cNvPr>
            <p:cNvGrpSpPr/>
            <p:nvPr/>
          </p:nvGrpSpPr>
          <p:grpSpPr>
            <a:xfrm>
              <a:off x="1206285" y="1416769"/>
              <a:ext cx="2520280" cy="1125791"/>
              <a:chOff x="3275856" y="1229239"/>
              <a:chExt cx="2520280" cy="112579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D946084-C61E-4113-8512-1892B2E54632}"/>
                  </a:ext>
                </a:extLst>
              </p:cNvPr>
              <p:cNvSpPr/>
              <p:nvPr/>
            </p:nvSpPr>
            <p:spPr>
              <a:xfrm>
                <a:off x="3275856" y="1229239"/>
                <a:ext cx="2520280" cy="11257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1F5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xmlns="" id="{D169D973-114B-4AF1-8CF9-57D7CBFC4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935" y="1994417"/>
                <a:ext cx="165087" cy="165087"/>
              </a:xfrm>
              <a:prstGeom prst="rect">
                <a:avLst/>
              </a:prstGeom>
            </p:spPr>
          </p:pic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AF30D6E8-F545-4186-A1B3-8C7319E89FE0}"/>
                  </a:ext>
                </a:extLst>
              </p:cNvPr>
              <p:cNvGrpSpPr/>
              <p:nvPr/>
            </p:nvGrpSpPr>
            <p:grpSpPr>
              <a:xfrm>
                <a:off x="3679082" y="1324369"/>
                <a:ext cx="1858428" cy="912741"/>
                <a:chOff x="1878882" y="964329"/>
                <a:chExt cx="1858428" cy="912741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29B10CB2-4B1D-4F7C-B1AA-F5AD3B0CF792}"/>
                    </a:ext>
                  </a:extLst>
                </p:cNvPr>
                <p:cNvSpPr txBox="1"/>
                <p:nvPr/>
              </p:nvSpPr>
              <p:spPr>
                <a:xfrm>
                  <a:off x="1934324" y="1604754"/>
                  <a:ext cx="9466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□ </a:t>
                  </a:r>
                  <a:r>
                    <a:rPr lang="en-US" altLang="ko-KR" sz="1000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ouse</a:t>
                  </a:r>
                  <a:endParaRPr lang="ko-KR" altLang="en-US" sz="1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xmlns="" id="{B81E4025-599C-4FA6-B763-3B8D4CE250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1860" y="964329"/>
                  <a:ext cx="855450" cy="912741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xmlns="" id="{57E35A04-4385-4909-9327-B72961148B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8438" b="91875" l="10000" r="90000">
                              <a14:foregroundMark x1="34844" y1="8438" x2="34844" y2="8438"/>
                              <a14:foregroundMark x1="32031" y1="61094" x2="32031" y2="61094"/>
                              <a14:foregroundMark x1="32344" y1="57031" x2="32344" y2="57031"/>
                              <a14:foregroundMark x1="36719" y1="91875" x2="36719" y2="9187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8882" y="1008553"/>
                  <a:ext cx="560288" cy="6007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9BCBD572-1088-458D-A0CB-DD2180E628F8}"/>
              </a:ext>
            </a:extLst>
          </p:cNvPr>
          <p:cNvGrpSpPr/>
          <p:nvPr/>
        </p:nvGrpSpPr>
        <p:grpSpPr>
          <a:xfrm>
            <a:off x="6464312" y="1570522"/>
            <a:ext cx="2379639" cy="2368635"/>
            <a:chOff x="4955522" y="1203918"/>
            <a:chExt cx="2893379" cy="288000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10E7A75D-6E20-41A3-AEC1-1BAF81900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522" y="1203918"/>
              <a:ext cx="2893379" cy="2880000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52525044-1F12-466A-9EE1-21146A923CE9}"/>
                </a:ext>
              </a:extLst>
            </p:cNvPr>
            <p:cNvSpPr/>
            <p:nvPr/>
          </p:nvSpPr>
          <p:spPr>
            <a:xfrm>
              <a:off x="5142072" y="1416769"/>
              <a:ext cx="2520280" cy="11257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1F5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17AEE067-47E2-439C-B4A7-B9909E3B5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151" y="2181947"/>
              <a:ext cx="165087" cy="16508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1EC6440-CF51-4B3A-876B-0D9AE642BF96}"/>
                </a:ext>
              </a:extLst>
            </p:cNvPr>
            <p:cNvSpPr txBox="1"/>
            <p:nvPr/>
          </p:nvSpPr>
          <p:spPr>
            <a:xfrm>
              <a:off x="5600740" y="2152324"/>
              <a:ext cx="9466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□ </a:t>
              </a:r>
              <a:r>
                <a:rPr lang="en-US" altLang="ko-KR" sz="1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ouse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324B97E3-B9EB-433F-AA1C-1C604CEF9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8276" y="1511899"/>
              <a:ext cx="855450" cy="912741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EC4A152B-5D4F-4932-9287-1AFFEEDF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438" b="91875" l="10000" r="90000">
                          <a14:foregroundMark x1="34844" y1="8438" x2="34844" y2="8438"/>
                          <a14:foregroundMark x1="32031" y1="61094" x2="32031" y2="61094"/>
                          <a14:foregroundMark x1="32344" y1="57031" x2="32344" y2="57031"/>
                          <a14:foregroundMark x1="36719" y1="91875" x2="36719" y2="9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5298" y="1556123"/>
              <a:ext cx="560288" cy="600756"/>
            </a:xfrm>
            <a:prstGeom prst="rect">
              <a:avLst/>
            </a:prstGeom>
          </p:spPr>
        </p:pic>
        <p:sp>
          <p:nvSpPr>
            <p:cNvPr id="42" name="위로 굽은 화살표 32">
              <a:extLst>
                <a:ext uri="{FF2B5EF4-FFF2-40B4-BE49-F238E27FC236}">
                  <a16:creationId xmlns:a16="http://schemas.microsoft.com/office/drawing/2014/main" xmlns="" id="{AA067895-34D7-4CCA-B8F7-68F89FED3816}"/>
                </a:ext>
              </a:extLst>
            </p:cNvPr>
            <p:cNvSpPr/>
            <p:nvPr/>
          </p:nvSpPr>
          <p:spPr>
            <a:xfrm rot="10800000" flipH="1">
              <a:off x="6747539" y="1622005"/>
              <a:ext cx="115503" cy="642482"/>
            </a:xfrm>
            <a:prstGeom prst="bent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</p:grpSp>
      <p:sp>
        <p:nvSpPr>
          <p:cNvPr id="28" name="정육면체 27">
            <a:extLst>
              <a:ext uri="{FF2B5EF4-FFF2-40B4-BE49-F238E27FC236}">
                <a16:creationId xmlns:a16="http://schemas.microsoft.com/office/drawing/2014/main" xmlns="" id="{350FAD1D-D2A5-444D-8FBC-27AABEA335D9}"/>
              </a:ext>
            </a:extLst>
          </p:cNvPr>
          <p:cNvSpPr/>
          <p:nvPr/>
        </p:nvSpPr>
        <p:spPr>
          <a:xfrm>
            <a:off x="3220816" y="2952391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xmlns="" id="{16704B9F-C60C-4347-AC94-D798AA308BE0}"/>
              </a:ext>
            </a:extLst>
          </p:cNvPr>
          <p:cNvSpPr/>
          <p:nvPr/>
        </p:nvSpPr>
        <p:spPr>
          <a:xfrm>
            <a:off x="3598759" y="2952391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xmlns="" id="{B08DCA96-414A-4423-8821-D19286D6E5EE}"/>
              </a:ext>
            </a:extLst>
          </p:cNvPr>
          <p:cNvSpPr/>
          <p:nvPr/>
        </p:nvSpPr>
        <p:spPr>
          <a:xfrm>
            <a:off x="3978806" y="2952391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xmlns="" id="{5A46E71C-F099-487A-8DBE-8F8012055D51}"/>
              </a:ext>
            </a:extLst>
          </p:cNvPr>
          <p:cNvSpPr/>
          <p:nvPr/>
        </p:nvSpPr>
        <p:spPr>
          <a:xfrm>
            <a:off x="4372773" y="2952391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xmlns="" id="{DA4D8A54-B42B-4CE7-926B-E54DC65720A5}"/>
              </a:ext>
            </a:extLst>
          </p:cNvPr>
          <p:cNvSpPr/>
          <p:nvPr/>
        </p:nvSpPr>
        <p:spPr>
          <a:xfrm>
            <a:off x="6687363" y="2941919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xmlns="" id="{5A75BF6A-D97F-46AC-B921-370C7C264DF9}"/>
              </a:ext>
            </a:extLst>
          </p:cNvPr>
          <p:cNvSpPr/>
          <p:nvPr/>
        </p:nvSpPr>
        <p:spPr>
          <a:xfrm>
            <a:off x="7065306" y="2941919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xmlns="" id="{F89536DE-F2D3-465C-BB41-DB553DD9EFF8}"/>
              </a:ext>
            </a:extLst>
          </p:cNvPr>
          <p:cNvSpPr/>
          <p:nvPr/>
        </p:nvSpPr>
        <p:spPr>
          <a:xfrm>
            <a:off x="7445353" y="2941919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xmlns="" id="{779FCABB-44C5-4CE7-ADEB-C4026DB6213C}"/>
              </a:ext>
            </a:extLst>
          </p:cNvPr>
          <p:cNvSpPr/>
          <p:nvPr/>
        </p:nvSpPr>
        <p:spPr>
          <a:xfrm>
            <a:off x="7839320" y="2941919"/>
            <a:ext cx="333510" cy="348403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9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58A70ED4-675D-4AF1-BD4E-FD370A94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45421"/>
              </p:ext>
            </p:extLst>
          </p:nvPr>
        </p:nvGraphicFramePr>
        <p:xfrm>
          <a:off x="827587" y="1059583"/>
          <a:ext cx="7776862" cy="3744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4754">
                  <a:extLst>
                    <a:ext uri="{9D8B030D-6E8A-4147-A177-3AD203B41FA5}">
                      <a16:colId xmlns:a16="http://schemas.microsoft.com/office/drawing/2014/main" xmlns="" val="930954026"/>
                    </a:ext>
                  </a:extLst>
                </a:gridCol>
                <a:gridCol w="2164036">
                  <a:extLst>
                    <a:ext uri="{9D8B030D-6E8A-4147-A177-3AD203B41FA5}">
                      <a16:colId xmlns:a16="http://schemas.microsoft.com/office/drawing/2014/main" xmlns="" val="1693613783"/>
                    </a:ext>
                  </a:extLst>
                </a:gridCol>
                <a:gridCol w="2164036">
                  <a:extLst>
                    <a:ext uri="{9D8B030D-6E8A-4147-A177-3AD203B41FA5}">
                      <a16:colId xmlns:a16="http://schemas.microsoft.com/office/drawing/2014/main" xmlns="" val="1731272541"/>
                    </a:ext>
                  </a:extLst>
                </a:gridCol>
                <a:gridCol w="2164036">
                  <a:extLst>
                    <a:ext uri="{9D8B030D-6E8A-4147-A177-3AD203B41FA5}">
                      <a16:colId xmlns:a16="http://schemas.microsoft.com/office/drawing/2014/main" xmlns="" val="3456598581"/>
                    </a:ext>
                  </a:extLst>
                </a:gridCol>
              </a:tblGrid>
              <a:tr h="414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이정욱</a:t>
                      </a: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최지수</a:t>
                      </a: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j-lt"/>
                          <a:ea typeface="나눔바른고딕" panose="020B0603020101020101" pitchFamily="50" charset="-127"/>
                        </a:rPr>
                        <a:t>김예린</a:t>
                      </a:r>
                      <a:endParaRPr lang="ko-KR" altLang="en-US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extLst>
                  <a:ext uri="{0D108BD9-81ED-4DB2-BD59-A6C34878D82A}">
                    <a16:rowId xmlns:a16="http://schemas.microsoft.com/office/drawing/2014/main" xmlns="" val="3070763594"/>
                  </a:ext>
                </a:extLst>
              </a:tr>
              <a:tr h="75537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자료수집</a:t>
                      </a: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j-lt"/>
                          <a:ea typeface="나눔바른고딕" panose="020B0603020101020101" pitchFamily="50" charset="-127"/>
                        </a:rPr>
                        <a:t>Rasberry</a:t>
                      </a:r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 PI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리눅스</a:t>
                      </a:r>
                      <a:r>
                        <a:rPr lang="en-US" altLang="ko-KR" sz="1600" baseline="0" dirty="0">
                          <a:latin typeface="+mj-lt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+mj-lt"/>
                          <a:ea typeface="나눔바른고딕" panose="020B0603020101020101" pitchFamily="50" charset="-127"/>
                        </a:rPr>
                        <a:t>프로그래밍</a:t>
                      </a:r>
                      <a:endParaRPr lang="ko-KR" altLang="en-US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j-lt"/>
                          <a:ea typeface="나눔바른고딕" panose="020B0603020101020101" pitchFamily="50" charset="-127"/>
                        </a:rPr>
                        <a:t>라즈베리파이</a:t>
                      </a:r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 간 통신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서버 개발</a:t>
                      </a: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경로탐색 </a:t>
                      </a:r>
                      <a:r>
                        <a:rPr lang="ko-KR" altLang="en-US" sz="1600" baseline="0" dirty="0">
                          <a:latin typeface="+mj-lt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+mj-lt"/>
                          <a:ea typeface="나눔바른고딕" panose="020B0603020101020101" pitchFamily="50" charset="-127"/>
                        </a:rPr>
                        <a:t>Algorithm</a:t>
                      </a:r>
                    </a:p>
                    <a:p>
                      <a:pPr algn="ctr" latinLnBrk="1"/>
                      <a:endParaRPr lang="ko-KR" altLang="en-US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extLst>
                  <a:ext uri="{0D108BD9-81ED-4DB2-BD59-A6C34878D82A}">
                    <a16:rowId xmlns:a16="http://schemas.microsoft.com/office/drawing/2014/main" xmlns="" val="2320316664"/>
                  </a:ext>
                </a:extLst>
              </a:tr>
              <a:tr h="118079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설계 및 구현</a:t>
                      </a: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KIT</a:t>
                      </a:r>
                      <a:r>
                        <a:rPr lang="en-US" altLang="ko-KR" sz="1600" baseline="0" dirty="0">
                          <a:latin typeface="+mj-lt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+mj-lt"/>
                          <a:ea typeface="나눔바른고딕" panose="020B0603020101020101" pitchFamily="50" charset="-127"/>
                        </a:rPr>
                        <a:t>블록 구현</a:t>
                      </a:r>
                      <a:endParaRPr lang="en-US" altLang="ko-KR" sz="1600" baseline="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>
                          <a:latin typeface="+mj-lt"/>
                          <a:ea typeface="나눔바른고딕" panose="020B0603020101020101" pitchFamily="50" charset="-127"/>
                        </a:rPr>
                        <a:t>교육용 프로그램 개발</a:t>
                      </a:r>
                      <a:endParaRPr lang="en-US" altLang="ko-KR" sz="1600" baseline="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>
                          <a:latin typeface="+mj-lt"/>
                          <a:ea typeface="나눔바른고딕" panose="020B0603020101020101" pitchFamily="50" charset="-127"/>
                        </a:rPr>
                        <a:t>어플리케이션 개발</a:t>
                      </a:r>
                      <a:endParaRPr lang="ko-KR" altLang="en-US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서버 개발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데이터베이스 관리 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+mj-lt"/>
                          <a:ea typeface="나눔바른고딕" panose="020B0603020101020101" pitchFamily="50" charset="-127"/>
                        </a:rPr>
                        <a:t>라즈베리파이</a:t>
                      </a:r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 간 통신 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교육용 프로그램 개발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서버 개발 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데이터베이스 관리 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extLst>
                  <a:ext uri="{0D108BD9-81ED-4DB2-BD59-A6C34878D82A}">
                    <a16:rowId xmlns:a16="http://schemas.microsoft.com/office/drawing/2014/main" xmlns="" val="3959543719"/>
                  </a:ext>
                </a:extLst>
              </a:tr>
              <a:tr h="139350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테스트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공통</a:t>
                      </a:r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KIT </a:t>
                      </a:r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작동</a:t>
                      </a:r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제어 테스트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KIT-</a:t>
                      </a:r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프로그램 연동 테스트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+mj-lt"/>
                          <a:ea typeface="나눔바른고딕" panose="020B0603020101020101" pitchFamily="50" charset="-127"/>
                        </a:rPr>
                        <a:t>라즈베리파이</a:t>
                      </a:r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(Server)-</a:t>
                      </a:r>
                      <a:r>
                        <a:rPr lang="ko-KR" altLang="en-US" sz="1600" dirty="0" err="1">
                          <a:latin typeface="+mj-lt"/>
                          <a:ea typeface="나눔바른고딕" panose="020B0603020101020101" pitchFamily="50" charset="-127"/>
                        </a:rPr>
                        <a:t>라즈베리파이</a:t>
                      </a:r>
                      <a:r>
                        <a:rPr lang="en-US" altLang="ko-KR" sz="1600" dirty="0">
                          <a:latin typeface="+mj-lt"/>
                          <a:ea typeface="나눔바른고딕" panose="020B0603020101020101" pitchFamily="50" charset="-127"/>
                        </a:rPr>
                        <a:t>(Client) </a:t>
                      </a:r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연동 테스트</a:t>
                      </a:r>
                      <a:endParaRPr lang="en-US" altLang="ko-KR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j-lt"/>
                          <a:ea typeface="나눔바른고딕" panose="020B0603020101020101" pitchFamily="50" charset="-127"/>
                        </a:rPr>
                        <a:t>통합 테스트 및 유지보수</a:t>
                      </a:r>
                      <a:r>
                        <a:rPr lang="ko-KR" altLang="en-US" sz="1600" baseline="0" dirty="0">
                          <a:latin typeface="+mj-lt"/>
                          <a:ea typeface="나눔바른고딕" panose="020B0603020101020101" pitchFamily="50" charset="-127"/>
                        </a:rPr>
                        <a:t> 작업</a:t>
                      </a:r>
                    </a:p>
                    <a:p>
                      <a:pPr algn="ctr" latinLnBrk="1"/>
                      <a:endParaRPr lang="ko-KR" altLang="en-US" sz="1600" dirty="0"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45273" marR="145273" marT="72636" marB="7263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45273" marR="145273" marT="72636" marB="72636"/>
                </a:tc>
                <a:extLst>
                  <a:ext uri="{0D108BD9-81ED-4DB2-BD59-A6C34878D82A}">
                    <a16:rowId xmlns:a16="http://schemas.microsoft.com/office/drawing/2014/main" xmlns="" val="280711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09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B382111C-273C-4604-9576-46762836FF8C}"/>
              </a:ext>
            </a:extLst>
          </p:cNvPr>
          <p:cNvGrpSpPr/>
          <p:nvPr/>
        </p:nvGrpSpPr>
        <p:grpSpPr>
          <a:xfrm>
            <a:off x="755576" y="4730587"/>
            <a:ext cx="7740352" cy="1404"/>
            <a:chOff x="755576" y="4730587"/>
            <a:chExt cx="7740352" cy="140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78C9A7EB-D950-4D29-869A-81C88960D8C5}"/>
                </a:ext>
              </a:extLst>
            </p:cNvPr>
            <p:cNvCxnSpPr>
              <a:cxnSpLocks/>
            </p:cNvCxnSpPr>
            <p:nvPr/>
          </p:nvCxnSpPr>
          <p:spPr>
            <a:xfrm>
              <a:off x="755576" y="4731991"/>
              <a:ext cx="681626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6A3CFF0A-C9C3-4AED-9753-F5AAFED23F9E}"/>
                </a:ext>
              </a:extLst>
            </p:cNvPr>
            <p:cNvCxnSpPr/>
            <p:nvPr/>
          </p:nvCxnSpPr>
          <p:spPr>
            <a:xfrm>
              <a:off x="6706614" y="4730587"/>
              <a:ext cx="1789314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298469C-99EE-4722-891C-88AB85184C4D}"/>
              </a:ext>
            </a:extLst>
          </p:cNvPr>
          <p:cNvGrpSpPr/>
          <p:nvPr/>
        </p:nvGrpSpPr>
        <p:grpSpPr>
          <a:xfrm>
            <a:off x="899592" y="131820"/>
            <a:ext cx="7488832" cy="351698"/>
            <a:chOff x="899592" y="131820"/>
            <a:chExt cx="7488832" cy="35169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B1D7430C-9032-4459-AF68-D31C014CAC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4810" y="483518"/>
              <a:ext cx="656361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7EB1BD0A-0327-4D4F-923E-42352144353A}"/>
                </a:ext>
              </a:extLst>
            </p:cNvPr>
            <p:cNvCxnSpPr/>
            <p:nvPr/>
          </p:nvCxnSpPr>
          <p:spPr>
            <a:xfrm>
              <a:off x="899592" y="483518"/>
              <a:ext cx="1789314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4CF0BE6-2BC1-41C3-B971-5203A1CF1418}"/>
                </a:ext>
              </a:extLst>
            </p:cNvPr>
            <p:cNvSpPr txBox="1"/>
            <p:nvPr/>
          </p:nvSpPr>
          <p:spPr>
            <a:xfrm>
              <a:off x="947441" y="131820"/>
              <a:ext cx="1693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 ExtraBold" panose="020B0600000101010101" pitchFamily="50" charset="-127"/>
                </a:rPr>
                <a:t>목차</a:t>
              </a:r>
              <a:endPara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5F5AC5D2-46C1-4C58-82BF-A764174D6E21}"/>
              </a:ext>
            </a:extLst>
          </p:cNvPr>
          <p:cNvGrpSpPr/>
          <p:nvPr/>
        </p:nvGrpSpPr>
        <p:grpSpPr>
          <a:xfrm>
            <a:off x="3448691" y="547483"/>
            <a:ext cx="2491461" cy="4112499"/>
            <a:chOff x="1027240" y="547483"/>
            <a:chExt cx="2491461" cy="41124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FFA53DF-1AF2-40B1-916B-2543EF9DCC82}"/>
                </a:ext>
              </a:extLst>
            </p:cNvPr>
            <p:cNvSpPr txBox="1"/>
            <p:nvPr/>
          </p:nvSpPr>
          <p:spPr>
            <a:xfrm>
              <a:off x="1585157" y="1010310"/>
              <a:ext cx="836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a typeface="나눔스퀘어 ExtraBold" panose="020B0600000101010101" pitchFamily="50" charset="-127"/>
                </a:rPr>
                <a:t>연구 배경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49660BCB-AB38-4925-9EFF-A9B044FC1E55}"/>
                </a:ext>
              </a:extLst>
            </p:cNvPr>
            <p:cNvGrpSpPr/>
            <p:nvPr/>
          </p:nvGrpSpPr>
          <p:grpSpPr>
            <a:xfrm>
              <a:off x="1046919" y="921802"/>
              <a:ext cx="477864" cy="369332"/>
              <a:chOff x="1015637" y="865399"/>
              <a:chExt cx="504581" cy="39088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762BDAEA-8913-487C-AC95-C0E999A8B350}"/>
                  </a:ext>
                </a:extLst>
              </p:cNvPr>
              <p:cNvSpPr txBox="1"/>
              <p:nvPr/>
            </p:nvSpPr>
            <p:spPr>
              <a:xfrm>
                <a:off x="1015637" y="865399"/>
                <a:ext cx="504581" cy="39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02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F4305580-7A0B-4A27-A920-C42FFDE13434}"/>
                  </a:ext>
                </a:extLst>
              </p:cNvPr>
              <p:cNvCxnSpPr/>
              <p:nvPr/>
            </p:nvCxnSpPr>
            <p:spPr>
              <a:xfrm>
                <a:off x="1135287" y="1180074"/>
                <a:ext cx="27140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B437F75D-97D2-42BF-B154-3905966E8580}"/>
                </a:ext>
              </a:extLst>
            </p:cNvPr>
            <p:cNvSpPr txBox="1"/>
            <p:nvPr/>
          </p:nvSpPr>
          <p:spPr>
            <a:xfrm>
              <a:off x="1585157" y="1380175"/>
              <a:ext cx="178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기대 목표 </a:t>
              </a:r>
              <a:r>
                <a:rPr lang="en-US" altLang="ko-KR" sz="1200" b="1" dirty="0">
                  <a:ea typeface="나눔스퀘어 ExtraBold" panose="020B0600000101010101" pitchFamily="50" charset="-127"/>
                </a:rPr>
                <a:t> &amp; </a:t>
              </a:r>
              <a:r>
                <a:rPr lang="ko-KR" altLang="en-US" sz="1200" b="1" dirty="0">
                  <a:ea typeface="나눔스퀘어 ExtraBold" panose="020B0600000101010101" pitchFamily="50" charset="-127"/>
                </a:rPr>
                <a:t>기대 효과 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F7B29239-5493-41C7-8B25-DE40511679DD}"/>
                </a:ext>
              </a:extLst>
            </p:cNvPr>
            <p:cNvGrpSpPr/>
            <p:nvPr/>
          </p:nvGrpSpPr>
          <p:grpSpPr>
            <a:xfrm>
              <a:off x="1044936" y="1296118"/>
              <a:ext cx="481831" cy="369333"/>
              <a:chOff x="1044936" y="1287089"/>
              <a:chExt cx="481831" cy="36933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3691396B-9647-4507-9CFD-5607BDF3FB27}"/>
                  </a:ext>
                </a:extLst>
              </p:cNvPr>
              <p:cNvSpPr txBox="1"/>
              <p:nvPr/>
            </p:nvSpPr>
            <p:spPr>
              <a:xfrm>
                <a:off x="1044936" y="1287089"/>
                <a:ext cx="481831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03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2D79BF4E-A774-4D87-B50F-178990A525DF}"/>
                  </a:ext>
                </a:extLst>
              </p:cNvPr>
              <p:cNvCxnSpPr/>
              <p:nvPr/>
            </p:nvCxnSpPr>
            <p:spPr>
              <a:xfrm>
                <a:off x="1146617" y="1563638"/>
                <a:ext cx="25703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09BE5E5-5BD9-49B7-B037-9527FF78BE3D}"/>
                </a:ext>
              </a:extLst>
            </p:cNvPr>
            <p:cNvSpPr txBox="1"/>
            <p:nvPr/>
          </p:nvSpPr>
          <p:spPr>
            <a:xfrm>
              <a:off x="1585157" y="1750040"/>
              <a:ext cx="1645512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시스템 수행 시나리오 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F70BAA94-567A-4539-AE32-F771AE9DF1D3}"/>
                </a:ext>
              </a:extLst>
            </p:cNvPr>
            <p:cNvGrpSpPr/>
            <p:nvPr/>
          </p:nvGrpSpPr>
          <p:grpSpPr>
            <a:xfrm>
              <a:off x="1043608" y="1670435"/>
              <a:ext cx="541549" cy="369332"/>
              <a:chOff x="1043608" y="1657048"/>
              <a:chExt cx="541549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6BAFE5CE-07BF-48D4-958F-A7E70616AE41}"/>
                  </a:ext>
                </a:extLst>
              </p:cNvPr>
              <p:cNvSpPr txBox="1"/>
              <p:nvPr/>
            </p:nvSpPr>
            <p:spPr>
              <a:xfrm>
                <a:off x="1043608" y="1657048"/>
                <a:ext cx="541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04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xmlns="" id="{3F07217C-4560-4942-8706-FF2563816A47}"/>
                  </a:ext>
                </a:extLst>
              </p:cNvPr>
              <p:cNvCxnSpPr/>
              <p:nvPr/>
            </p:nvCxnSpPr>
            <p:spPr>
              <a:xfrm>
                <a:off x="1157335" y="1938918"/>
                <a:ext cx="25703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4535210-7E0C-4049-A16A-055170E6B8BC}"/>
                </a:ext>
              </a:extLst>
            </p:cNvPr>
            <p:cNvSpPr txBox="1"/>
            <p:nvPr/>
          </p:nvSpPr>
          <p:spPr>
            <a:xfrm>
              <a:off x="1585157" y="640445"/>
              <a:ext cx="1285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a typeface="나눔스퀘어 ExtraBold" panose="020B0600000101010101" pitchFamily="50" charset="-127"/>
                </a:rPr>
                <a:t>종합 설계 개요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B648761B-A2E6-46F1-BF78-D911790E927C}"/>
                </a:ext>
              </a:extLst>
            </p:cNvPr>
            <p:cNvGrpSpPr/>
            <p:nvPr/>
          </p:nvGrpSpPr>
          <p:grpSpPr>
            <a:xfrm>
              <a:off x="1046919" y="547483"/>
              <a:ext cx="477864" cy="369335"/>
              <a:chOff x="1046919" y="547483"/>
              <a:chExt cx="477864" cy="36933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EAD8D723-7BDD-412A-AED1-940AF4B7856F}"/>
                  </a:ext>
                </a:extLst>
              </p:cNvPr>
              <p:cNvSpPr txBox="1"/>
              <p:nvPr/>
            </p:nvSpPr>
            <p:spPr>
              <a:xfrm>
                <a:off x="1046919" y="547483"/>
                <a:ext cx="477864" cy="36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01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B8387261-804D-4327-925B-46A6F940693A}"/>
                  </a:ext>
                </a:extLst>
              </p:cNvPr>
              <p:cNvCxnSpPr/>
              <p:nvPr/>
            </p:nvCxnSpPr>
            <p:spPr>
              <a:xfrm>
                <a:off x="1146617" y="843558"/>
                <a:ext cx="25703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E739908-6AF6-4B40-AF51-3A6F27A5A4B6}"/>
                </a:ext>
              </a:extLst>
            </p:cNvPr>
            <p:cNvSpPr txBox="1"/>
            <p:nvPr/>
          </p:nvSpPr>
          <p:spPr>
            <a:xfrm>
              <a:off x="1585157" y="3969229"/>
              <a:ext cx="110000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업무 분담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3BDDDE3-6D43-46D3-8761-B8C2404F7A05}"/>
                </a:ext>
              </a:extLst>
            </p:cNvPr>
            <p:cNvGrpSpPr/>
            <p:nvPr/>
          </p:nvGrpSpPr>
          <p:grpSpPr>
            <a:xfrm>
              <a:off x="1043608" y="2044751"/>
              <a:ext cx="517222" cy="369333"/>
              <a:chOff x="1043608" y="2058401"/>
              <a:chExt cx="517222" cy="36933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E3E2FCDD-5262-44DE-BEC0-31905862F17B}"/>
                  </a:ext>
                </a:extLst>
              </p:cNvPr>
              <p:cNvSpPr txBox="1"/>
              <p:nvPr/>
            </p:nvSpPr>
            <p:spPr>
              <a:xfrm>
                <a:off x="1043608" y="2058401"/>
                <a:ext cx="51722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05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989E5738-4EB3-43DA-BAA8-B73D4D93B990}"/>
                  </a:ext>
                </a:extLst>
              </p:cNvPr>
              <p:cNvCxnSpPr/>
              <p:nvPr/>
            </p:nvCxnSpPr>
            <p:spPr>
              <a:xfrm>
                <a:off x="1146618" y="2355726"/>
                <a:ext cx="25703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4D5F34BA-C148-4866-B67A-16997732AF9E}"/>
                </a:ext>
              </a:extLst>
            </p:cNvPr>
            <p:cNvGrpSpPr/>
            <p:nvPr/>
          </p:nvGrpSpPr>
          <p:grpSpPr>
            <a:xfrm>
              <a:off x="1043608" y="2419068"/>
              <a:ext cx="517222" cy="369333"/>
              <a:chOff x="1043608" y="2396966"/>
              <a:chExt cx="517222" cy="36933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3E2FCDD-5262-44DE-BEC0-31905862F17B}"/>
                  </a:ext>
                </a:extLst>
              </p:cNvPr>
              <p:cNvSpPr txBox="1"/>
              <p:nvPr/>
            </p:nvSpPr>
            <p:spPr>
              <a:xfrm>
                <a:off x="1043608" y="2396966"/>
                <a:ext cx="51722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06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989E5738-4EB3-43DA-BAA8-B73D4D93B990}"/>
                  </a:ext>
                </a:extLst>
              </p:cNvPr>
              <p:cNvCxnSpPr/>
              <p:nvPr/>
            </p:nvCxnSpPr>
            <p:spPr>
              <a:xfrm>
                <a:off x="1146618" y="2715766"/>
                <a:ext cx="25703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E1FD93E8-248C-4994-B714-AFE865F40BCA}"/>
                </a:ext>
              </a:extLst>
            </p:cNvPr>
            <p:cNvGrpSpPr/>
            <p:nvPr/>
          </p:nvGrpSpPr>
          <p:grpSpPr>
            <a:xfrm>
              <a:off x="1043608" y="2793385"/>
              <a:ext cx="517222" cy="369333"/>
              <a:chOff x="1043608" y="2850489"/>
              <a:chExt cx="517222" cy="36933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3E2FCDD-5262-44DE-BEC0-31905862F17B}"/>
                  </a:ext>
                </a:extLst>
              </p:cNvPr>
              <p:cNvSpPr txBox="1"/>
              <p:nvPr/>
            </p:nvSpPr>
            <p:spPr>
              <a:xfrm>
                <a:off x="1043608" y="2850489"/>
                <a:ext cx="51722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07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989E5738-4EB3-43DA-BAA8-B73D4D93B990}"/>
                  </a:ext>
                </a:extLst>
              </p:cNvPr>
              <p:cNvCxnSpPr/>
              <p:nvPr/>
            </p:nvCxnSpPr>
            <p:spPr>
              <a:xfrm>
                <a:off x="1157336" y="3147814"/>
                <a:ext cx="25703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E739908-6AF6-4B40-AF51-3A6F27A5A4B6}"/>
                </a:ext>
              </a:extLst>
            </p:cNvPr>
            <p:cNvSpPr txBox="1"/>
            <p:nvPr/>
          </p:nvSpPr>
          <p:spPr>
            <a:xfrm>
              <a:off x="1585157" y="2119904"/>
              <a:ext cx="1588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시퀀스 다이어그램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E739908-6AF6-4B40-AF51-3A6F27A5A4B6}"/>
                </a:ext>
              </a:extLst>
            </p:cNvPr>
            <p:cNvSpPr txBox="1"/>
            <p:nvPr/>
          </p:nvSpPr>
          <p:spPr>
            <a:xfrm>
              <a:off x="1585157" y="2489769"/>
              <a:ext cx="178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시스템 구성도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E739908-6AF6-4B40-AF51-3A6F27A5A4B6}"/>
                </a:ext>
              </a:extLst>
            </p:cNvPr>
            <p:cNvSpPr txBox="1"/>
            <p:nvPr/>
          </p:nvSpPr>
          <p:spPr>
            <a:xfrm>
              <a:off x="1585157" y="2859634"/>
              <a:ext cx="1933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시스템 모델 상세 설계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E739908-6AF6-4B40-AF51-3A6F27A5A4B6}"/>
                </a:ext>
              </a:extLst>
            </p:cNvPr>
            <p:cNvSpPr txBox="1"/>
            <p:nvPr/>
          </p:nvSpPr>
          <p:spPr>
            <a:xfrm>
              <a:off x="1585157" y="3229499"/>
              <a:ext cx="1100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개발 방법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E739908-6AF6-4B40-AF51-3A6F27A5A4B6}"/>
                </a:ext>
              </a:extLst>
            </p:cNvPr>
            <p:cNvSpPr txBox="1"/>
            <p:nvPr/>
          </p:nvSpPr>
          <p:spPr>
            <a:xfrm>
              <a:off x="1585157" y="3599364"/>
              <a:ext cx="1285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데모 환경 설계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DE739908-6AF6-4B40-AF51-3A6F27A5A4B6}"/>
                </a:ext>
              </a:extLst>
            </p:cNvPr>
            <p:cNvSpPr txBox="1"/>
            <p:nvPr/>
          </p:nvSpPr>
          <p:spPr>
            <a:xfrm>
              <a:off x="1585157" y="4339094"/>
              <a:ext cx="1141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나눔스퀘어 ExtraBold" panose="020B0600000101010101" pitchFamily="50" charset="-127"/>
                </a:rPr>
                <a:t>수행 일정 </a:t>
              </a:r>
              <a:endParaRPr lang="en-US" altLang="ko-KR" sz="1200" b="1" dirty="0">
                <a:ea typeface="나눔스퀘어 ExtraBold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1C4C01E-0B2B-4524-9FA7-045825932F66}"/>
                </a:ext>
              </a:extLst>
            </p:cNvPr>
            <p:cNvGrpSpPr/>
            <p:nvPr/>
          </p:nvGrpSpPr>
          <p:grpSpPr>
            <a:xfrm>
              <a:off x="1043608" y="3167702"/>
              <a:ext cx="517222" cy="369333"/>
              <a:chOff x="1043608" y="3210529"/>
              <a:chExt cx="517222" cy="36933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E3E2FCDD-5262-44DE-BEC0-31905862F17B}"/>
                  </a:ext>
                </a:extLst>
              </p:cNvPr>
              <p:cNvSpPr txBox="1"/>
              <p:nvPr/>
            </p:nvSpPr>
            <p:spPr>
              <a:xfrm>
                <a:off x="1043608" y="3210529"/>
                <a:ext cx="51722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08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989E5738-4EB3-43DA-BAA8-B73D4D93B990}"/>
                  </a:ext>
                </a:extLst>
              </p:cNvPr>
              <p:cNvCxnSpPr/>
              <p:nvPr/>
            </p:nvCxnSpPr>
            <p:spPr>
              <a:xfrm>
                <a:off x="1157336" y="3506530"/>
                <a:ext cx="25703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D881CEFB-71E7-41B9-9D83-FDB6612F9D87}"/>
                </a:ext>
              </a:extLst>
            </p:cNvPr>
            <p:cNvGrpSpPr/>
            <p:nvPr/>
          </p:nvGrpSpPr>
          <p:grpSpPr>
            <a:xfrm>
              <a:off x="1043608" y="3542019"/>
              <a:ext cx="517222" cy="369333"/>
              <a:chOff x="1043608" y="3570569"/>
              <a:chExt cx="517222" cy="36933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E3E2FCDD-5262-44DE-BEC0-31905862F17B}"/>
                  </a:ext>
                </a:extLst>
              </p:cNvPr>
              <p:cNvSpPr txBox="1"/>
              <p:nvPr/>
            </p:nvSpPr>
            <p:spPr>
              <a:xfrm>
                <a:off x="1043608" y="3570569"/>
                <a:ext cx="51722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09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989E5738-4EB3-43DA-BAA8-B73D4D93B990}"/>
                  </a:ext>
                </a:extLst>
              </p:cNvPr>
              <p:cNvCxnSpPr/>
              <p:nvPr/>
            </p:nvCxnSpPr>
            <p:spPr>
              <a:xfrm>
                <a:off x="1157336" y="3876489"/>
                <a:ext cx="25703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37245DB-B087-48D2-860D-49835A28FCD9}"/>
                </a:ext>
              </a:extLst>
            </p:cNvPr>
            <p:cNvGrpSpPr/>
            <p:nvPr/>
          </p:nvGrpSpPr>
          <p:grpSpPr>
            <a:xfrm>
              <a:off x="1027240" y="3916336"/>
              <a:ext cx="517222" cy="369333"/>
              <a:chOff x="1027240" y="3930609"/>
              <a:chExt cx="517222" cy="36933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E3E2FCDD-5262-44DE-BEC0-31905862F17B}"/>
                  </a:ext>
                </a:extLst>
              </p:cNvPr>
              <p:cNvSpPr txBox="1"/>
              <p:nvPr/>
            </p:nvSpPr>
            <p:spPr>
              <a:xfrm>
                <a:off x="1027240" y="3930609"/>
                <a:ext cx="51722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10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989E5738-4EB3-43DA-BAA8-B73D4D93B990}"/>
                  </a:ext>
                </a:extLst>
              </p:cNvPr>
              <p:cNvCxnSpPr/>
              <p:nvPr/>
            </p:nvCxnSpPr>
            <p:spPr>
              <a:xfrm>
                <a:off x="1115616" y="4246448"/>
                <a:ext cx="25703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BB9D2DAC-A29B-4546-85C2-91C445013232}"/>
                </a:ext>
              </a:extLst>
            </p:cNvPr>
            <p:cNvGrpSpPr/>
            <p:nvPr/>
          </p:nvGrpSpPr>
          <p:grpSpPr>
            <a:xfrm>
              <a:off x="1027240" y="4290650"/>
              <a:ext cx="517222" cy="369332"/>
              <a:chOff x="1027240" y="4290650"/>
              <a:chExt cx="517222" cy="36933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E3E2FCDD-5262-44DE-BEC0-31905862F17B}"/>
                  </a:ext>
                </a:extLst>
              </p:cNvPr>
              <p:cNvSpPr txBox="1"/>
              <p:nvPr/>
            </p:nvSpPr>
            <p:spPr>
              <a:xfrm>
                <a:off x="1027240" y="4290650"/>
                <a:ext cx="517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a typeface="나눔스퀘어 ExtraBold" panose="020B0600000101010101" pitchFamily="50" charset="-127"/>
                  </a:rPr>
                  <a:t>11</a:t>
                </a:r>
                <a:endPara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989E5738-4EB3-43DA-BAA8-B73D4D93B990}"/>
                  </a:ext>
                </a:extLst>
              </p:cNvPr>
              <p:cNvCxnSpPr/>
              <p:nvPr/>
            </p:nvCxnSpPr>
            <p:spPr>
              <a:xfrm>
                <a:off x="1146618" y="4587974"/>
                <a:ext cx="25703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4332" y="423854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 일정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ABE3E9B5-938E-4C52-91F0-A84F5C79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18217"/>
              </p:ext>
            </p:extLst>
          </p:nvPr>
        </p:nvGraphicFramePr>
        <p:xfrm>
          <a:off x="1823782" y="1125081"/>
          <a:ext cx="6228498" cy="3705673"/>
        </p:xfrm>
        <a:graphic>
          <a:graphicData uri="http://schemas.openxmlformats.org/drawingml/2006/table">
            <a:tbl>
              <a:tblPr/>
              <a:tblGrid>
                <a:gridCol w="1757252">
                  <a:extLst>
                    <a:ext uri="{9D8B030D-6E8A-4147-A177-3AD203B41FA5}">
                      <a16:colId xmlns:a16="http://schemas.microsoft.com/office/drawing/2014/main" xmlns="" val="2175618874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2780132329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1643829056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3479088493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3891768392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1435359773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1520026668"/>
                    </a:ext>
                  </a:extLst>
                </a:gridCol>
                <a:gridCol w="770525">
                  <a:extLst>
                    <a:ext uri="{9D8B030D-6E8A-4147-A177-3AD203B41FA5}">
                      <a16:colId xmlns:a16="http://schemas.microsoft.com/office/drawing/2014/main" xmlns="" val="3097903114"/>
                    </a:ext>
                  </a:extLst>
                </a:gridCol>
                <a:gridCol w="770525">
                  <a:extLst>
                    <a:ext uri="{9D8B030D-6E8A-4147-A177-3AD203B41FA5}">
                      <a16:colId xmlns:a16="http://schemas.microsoft.com/office/drawing/2014/main" xmlns="" val="3704563234"/>
                    </a:ext>
                  </a:extLst>
                </a:gridCol>
              </a:tblGrid>
              <a:tr h="470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추진사항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7-9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5420898"/>
                  </a:ext>
                </a:extLst>
              </a:tr>
              <a:tr h="109747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주제조사 및 선정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2997411"/>
                  </a:ext>
                </a:extLst>
              </a:tr>
              <a:tr h="109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492759"/>
                  </a:ext>
                </a:extLst>
              </a:tr>
              <a:tr h="162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693137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6804312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4645504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9700344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시스템설계 및 상세설계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2244779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785231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4182914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663392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2161634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0819614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및 데모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4746911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3951089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0277498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및 발표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6538311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6100633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8640095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 작성 및 패키징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0784804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5578941"/>
                  </a:ext>
                </a:extLst>
              </a:tr>
              <a:tr h="34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30678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896365-B066-4746-89E4-ABB27BAB8307}"/>
              </a:ext>
            </a:extLst>
          </p:cNvPr>
          <p:cNvSpPr/>
          <p:nvPr/>
        </p:nvSpPr>
        <p:spPr>
          <a:xfrm>
            <a:off x="3563888" y="1707654"/>
            <a:ext cx="504056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E36D492-CB97-44AC-A9BC-3CFCD33EA155}"/>
              </a:ext>
            </a:extLst>
          </p:cNvPr>
          <p:cNvGrpSpPr/>
          <p:nvPr/>
        </p:nvGrpSpPr>
        <p:grpSpPr>
          <a:xfrm>
            <a:off x="1835696" y="699542"/>
            <a:ext cx="6671118" cy="1571423"/>
            <a:chOff x="1835696" y="699542"/>
            <a:chExt cx="6671118" cy="157142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835696" y="699542"/>
              <a:ext cx="667111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6916BA93-7EA5-4E1A-810F-65A3B8F7A4A8}"/>
                </a:ext>
              </a:extLst>
            </p:cNvPr>
            <p:cNvSpPr/>
            <p:nvPr/>
          </p:nvSpPr>
          <p:spPr>
            <a:xfrm>
              <a:off x="3577336" y="2126949"/>
              <a:ext cx="504056" cy="14401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DB1C7C42-31FE-4A6E-A10F-2081DFA1AB2E}"/>
                </a:ext>
              </a:extLst>
            </p:cNvPr>
            <p:cNvSpPr/>
            <p:nvPr/>
          </p:nvSpPr>
          <p:spPr>
            <a:xfrm>
              <a:off x="4074668" y="2126254"/>
              <a:ext cx="504056" cy="14401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CA8CFF6-E4A0-4B65-A78E-68984F076FE3}"/>
              </a:ext>
            </a:extLst>
          </p:cNvPr>
          <p:cNvSpPr/>
          <p:nvPr/>
        </p:nvSpPr>
        <p:spPr>
          <a:xfrm>
            <a:off x="4054496" y="2569531"/>
            <a:ext cx="504056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77AEB22-7E53-4912-BF0C-66B44528B5B5}"/>
              </a:ext>
            </a:extLst>
          </p:cNvPr>
          <p:cNvSpPr/>
          <p:nvPr/>
        </p:nvSpPr>
        <p:spPr>
          <a:xfrm>
            <a:off x="4551828" y="2568836"/>
            <a:ext cx="504056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914481A-C3EA-4182-AF27-691E02453F90}"/>
              </a:ext>
            </a:extLst>
          </p:cNvPr>
          <p:cNvSpPr/>
          <p:nvPr/>
        </p:nvSpPr>
        <p:spPr>
          <a:xfrm>
            <a:off x="4551618" y="3011418"/>
            <a:ext cx="308414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56D5476-2F16-49B6-9726-EEE1AA2D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28" y="1244565"/>
            <a:ext cx="5305944" cy="2654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A135B1-74D6-4718-8E8E-0E504A699AA5}"/>
              </a:ext>
            </a:extLst>
          </p:cNvPr>
          <p:cNvSpPr txBox="1"/>
          <p:nvPr/>
        </p:nvSpPr>
        <p:spPr>
          <a:xfrm>
            <a:off x="1331640" y="4199938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https://github.com/KPU-OBA</a:t>
            </a:r>
          </a:p>
          <a:p>
            <a:pPr algn="ctr"/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레퍼지토리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https://github.com/KPU-OBA/OBA.git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5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2410599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8260" y="24277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2235236"/>
            <a:ext cx="614671" cy="3540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7938" y="2272099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OBA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3716B6C-FA77-4C9E-AFA5-A86F90728051}"/>
              </a:ext>
            </a:extLst>
          </p:cNvPr>
          <p:cNvCxnSpPr>
            <a:cxnSpLocks/>
          </p:cNvCxnSpPr>
          <p:nvPr/>
        </p:nvCxnSpPr>
        <p:spPr>
          <a:xfrm>
            <a:off x="32735" y="265263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64D294F-2360-4D98-9006-A118058EB52E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8DF76A-E92D-4315-8B34-0A1363F812E6}"/>
              </a:ext>
            </a:extLst>
          </p:cNvPr>
          <p:cNvSpPr txBox="1"/>
          <p:nvPr/>
        </p:nvSpPr>
        <p:spPr>
          <a:xfrm>
            <a:off x="7988558" y="147557"/>
            <a:ext cx="1263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34B041A-8EF7-4E3C-922C-B52E8E8954FD}"/>
              </a:ext>
            </a:extLst>
          </p:cNvPr>
          <p:cNvSpPr/>
          <p:nvPr/>
        </p:nvSpPr>
        <p:spPr>
          <a:xfrm>
            <a:off x="7974970" y="147557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0590A65-F46B-4136-9E3E-74E6BAB0ACF0}"/>
              </a:ext>
            </a:extLst>
          </p:cNvPr>
          <p:cNvCxnSpPr/>
          <p:nvPr/>
        </p:nvCxnSpPr>
        <p:spPr>
          <a:xfrm>
            <a:off x="827584" y="260770"/>
            <a:ext cx="92521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AA5D9B3F-83AE-4865-8114-EB7A4AF9C722}"/>
              </a:ext>
            </a:extLst>
          </p:cNvPr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10">
            <a:extLst>
              <a:ext uri="{FF2B5EF4-FFF2-40B4-BE49-F238E27FC236}">
                <a16:creationId xmlns:a16="http://schemas.microsoft.com/office/drawing/2014/main" xmlns="" id="{C670F293-45A3-4B22-BA60-723C070D297F}"/>
              </a:ext>
            </a:extLst>
          </p:cNvPr>
          <p:cNvSpPr txBox="1"/>
          <p:nvPr/>
        </p:nvSpPr>
        <p:spPr>
          <a:xfrm>
            <a:off x="1475656" y="1137339"/>
            <a:ext cx="591193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경로탐색키트로 알고리즘 교육이 아님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-&gt;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제목 수정 필요</a:t>
            </a:r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센서기능별 정의 필요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유아 연령별 레벨 설정 필요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경로 탐색 크기 설정 필요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10">
            <a:extLst>
              <a:ext uri="{FF2B5EF4-FFF2-40B4-BE49-F238E27FC236}">
                <a16:creationId xmlns:a16="http://schemas.microsoft.com/office/drawing/2014/main" xmlns="" id="{8B3C673C-3634-4260-A642-525991FE8160}"/>
              </a:ext>
            </a:extLst>
          </p:cNvPr>
          <p:cNvSpPr txBox="1"/>
          <p:nvPr/>
        </p:nvSpPr>
        <p:spPr>
          <a:xfrm>
            <a:off x="1475656" y="3174056"/>
            <a:ext cx="65450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유아용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경로 탐색 알고리즘 교육용 키트로 수정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적외선센서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컬러센서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압력센서 등 여러 후보 중 적외선 센서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발광부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수광부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채택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쉬운 단어이며 하나의 빈칸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어려운 단어이며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빈칸의 개수 증가 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4*4,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5*5,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6*6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크기로 설정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C336F8B-8F69-4387-A719-F490D84324A5}"/>
              </a:ext>
            </a:extLst>
          </p:cNvPr>
          <p:cNvGrpSpPr/>
          <p:nvPr/>
        </p:nvGrpSpPr>
        <p:grpSpPr>
          <a:xfrm>
            <a:off x="1093943" y="630962"/>
            <a:ext cx="2553740" cy="307777"/>
            <a:chOff x="885405" y="1007444"/>
            <a:chExt cx="2553740" cy="30777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2E65ABCC-2B01-4AF7-B7CE-2E4B3847BB83}"/>
                </a:ext>
              </a:extLst>
            </p:cNvPr>
            <p:cNvSpPr txBox="1"/>
            <p:nvPr/>
          </p:nvSpPr>
          <p:spPr>
            <a:xfrm>
              <a:off x="885405" y="1007444"/>
              <a:ext cx="2553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지난 발표에서의 지적 사항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C28A3F23-67B5-4112-B5CF-D09A941359D9}"/>
                </a:ext>
              </a:extLst>
            </p:cNvPr>
            <p:cNvCxnSpPr>
              <a:cxnSpLocks/>
            </p:cNvCxnSpPr>
            <p:nvPr/>
          </p:nvCxnSpPr>
          <p:spPr>
            <a:xfrm>
              <a:off x="979086" y="1310739"/>
              <a:ext cx="2165248" cy="448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888E6DB-0ED5-4A91-8BF5-45F0AA306642}"/>
              </a:ext>
            </a:extLst>
          </p:cNvPr>
          <p:cNvGrpSpPr/>
          <p:nvPr/>
        </p:nvGrpSpPr>
        <p:grpSpPr>
          <a:xfrm>
            <a:off x="1135364" y="2575178"/>
            <a:ext cx="2217508" cy="307777"/>
            <a:chOff x="876849" y="2943188"/>
            <a:chExt cx="2217508" cy="307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53791323-4AC9-41D0-9F76-9ED6B62E67A2}"/>
                </a:ext>
              </a:extLst>
            </p:cNvPr>
            <p:cNvSpPr txBox="1"/>
            <p:nvPr/>
          </p:nvSpPr>
          <p:spPr>
            <a:xfrm>
              <a:off x="876849" y="2943188"/>
              <a:ext cx="2217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지적 사항에 대한 답변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279BB675-DDF8-4F49-B66C-9048CB3F39A2}"/>
                </a:ext>
              </a:extLst>
            </p:cNvPr>
            <p:cNvCxnSpPr>
              <a:cxnSpLocks/>
            </p:cNvCxnSpPr>
            <p:nvPr/>
          </p:nvCxnSpPr>
          <p:spPr>
            <a:xfrm>
              <a:off x="929109" y="3250965"/>
              <a:ext cx="18002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3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D4300F-3531-49B8-A107-F68C45827D84}"/>
              </a:ext>
            </a:extLst>
          </p:cNvPr>
          <p:cNvSpPr txBox="1"/>
          <p:nvPr/>
        </p:nvSpPr>
        <p:spPr>
          <a:xfrm>
            <a:off x="1835696" y="4274634"/>
            <a:ext cx="6048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조기교육에 많은 관심이 쏠리고 있음.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코딩에 앞서 알고리즘에 대한 이해가 꼭 필요함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실생활 속에서 알고리즘을 쉽게 찾아 볼 수 있음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최단경로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E23696E-3AE9-4144-9D0D-AA873ECCF9AE}"/>
              </a:ext>
            </a:extLst>
          </p:cNvPr>
          <p:cNvGrpSpPr/>
          <p:nvPr/>
        </p:nvGrpSpPr>
        <p:grpSpPr>
          <a:xfrm>
            <a:off x="1665258" y="984302"/>
            <a:ext cx="5813484" cy="3067023"/>
            <a:chOff x="1475656" y="832345"/>
            <a:chExt cx="6101516" cy="321898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54CC616C-F676-4180-83CD-90AB6093B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8024" y="843558"/>
              <a:ext cx="2789148" cy="320776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BD4823E0-C8D3-4E51-8BBE-1683AFE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832345"/>
              <a:ext cx="2880320" cy="321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1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목표 및 기대 효과</a:t>
            </a:r>
            <a:endParaRPr lang="ko-KR" altLang="en-US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857D899-4C3A-452E-9BE7-0C76BDE7614C}"/>
              </a:ext>
            </a:extLst>
          </p:cNvPr>
          <p:cNvGrpSpPr/>
          <p:nvPr/>
        </p:nvGrpSpPr>
        <p:grpSpPr>
          <a:xfrm>
            <a:off x="1345011" y="1104114"/>
            <a:ext cx="6494730" cy="3432042"/>
            <a:chOff x="934794" y="766475"/>
            <a:chExt cx="6877566" cy="363434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0613368-F276-47C9-BC23-4363B70D2A4D}"/>
                </a:ext>
              </a:extLst>
            </p:cNvPr>
            <p:cNvSpPr txBox="1"/>
            <p:nvPr/>
          </p:nvSpPr>
          <p:spPr>
            <a:xfrm>
              <a:off x="934794" y="766475"/>
              <a:ext cx="979794" cy="3422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목표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AF908573-7BA5-433D-8304-9629CB2E8074}"/>
                </a:ext>
              </a:extLst>
            </p:cNvPr>
            <p:cNvCxnSpPr>
              <a:cxnSpLocks/>
            </p:cNvCxnSpPr>
            <p:nvPr/>
          </p:nvCxnSpPr>
          <p:spPr>
            <a:xfrm>
              <a:off x="982324" y="1058571"/>
              <a:ext cx="88473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C6A7DC0-4A95-4089-9337-97E88F75630B}"/>
                </a:ext>
              </a:extLst>
            </p:cNvPr>
            <p:cNvSpPr/>
            <p:nvPr/>
          </p:nvSpPr>
          <p:spPr>
            <a:xfrm>
              <a:off x="6272554" y="1622795"/>
              <a:ext cx="1073783" cy="238243"/>
            </a:xfrm>
            <a:prstGeom prst="rect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8C6A7DC0-4A95-4089-9337-97E88F75630B}"/>
                </a:ext>
              </a:extLst>
            </p:cNvPr>
            <p:cNvSpPr/>
            <p:nvPr/>
          </p:nvSpPr>
          <p:spPr>
            <a:xfrm>
              <a:off x="2721959" y="1861037"/>
              <a:ext cx="1034262" cy="199137"/>
            </a:xfrm>
            <a:prstGeom prst="rect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CEEEEFFA-0DDF-4E18-82CE-F58E10A726FF}"/>
                </a:ext>
              </a:extLst>
            </p:cNvPr>
            <p:cNvSpPr/>
            <p:nvPr/>
          </p:nvSpPr>
          <p:spPr>
            <a:xfrm>
              <a:off x="3208212" y="1282708"/>
              <a:ext cx="1725327" cy="199137"/>
            </a:xfrm>
            <a:prstGeom prst="rect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11B941ED-10F2-4974-91B2-6094D2F44924}"/>
                </a:ext>
              </a:extLst>
            </p:cNvPr>
            <p:cNvSpPr txBox="1"/>
            <p:nvPr/>
          </p:nvSpPr>
          <p:spPr>
            <a:xfrm>
              <a:off x="934794" y="2754477"/>
              <a:ext cx="979794" cy="3422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BB2CDF6C-2AE0-413E-927E-A6EA66720032}"/>
                </a:ext>
              </a:extLst>
            </p:cNvPr>
            <p:cNvCxnSpPr>
              <a:cxnSpLocks/>
            </p:cNvCxnSpPr>
            <p:nvPr/>
          </p:nvCxnSpPr>
          <p:spPr>
            <a:xfrm>
              <a:off x="1073140" y="3049163"/>
              <a:ext cx="79391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8C6A7DC0-4A95-4089-9337-97E88F75630B}"/>
                </a:ext>
              </a:extLst>
            </p:cNvPr>
            <p:cNvSpPr/>
            <p:nvPr/>
          </p:nvSpPr>
          <p:spPr>
            <a:xfrm>
              <a:off x="3763781" y="4118712"/>
              <a:ext cx="1503249" cy="232267"/>
            </a:xfrm>
            <a:prstGeom prst="rect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C6A7DC0-4A95-4089-9337-97E88F75630B}"/>
                </a:ext>
              </a:extLst>
            </p:cNvPr>
            <p:cNvSpPr/>
            <p:nvPr/>
          </p:nvSpPr>
          <p:spPr>
            <a:xfrm>
              <a:off x="1732115" y="3549307"/>
              <a:ext cx="1094832" cy="232268"/>
            </a:xfrm>
            <a:prstGeom prst="rect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8C6A7DC0-4A95-4089-9337-97E88F75630B}"/>
                </a:ext>
              </a:extLst>
            </p:cNvPr>
            <p:cNvSpPr/>
            <p:nvPr/>
          </p:nvSpPr>
          <p:spPr>
            <a:xfrm>
              <a:off x="3595078" y="3240692"/>
              <a:ext cx="1595699" cy="232267"/>
            </a:xfrm>
            <a:prstGeom prst="rect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C59ADD5-24EF-4C1F-8D69-AF0CC1F25CCF}"/>
                </a:ext>
              </a:extLst>
            </p:cNvPr>
            <p:cNvSpPr txBox="1"/>
            <p:nvPr/>
          </p:nvSpPr>
          <p:spPr>
            <a:xfrm>
              <a:off x="1357663" y="982345"/>
              <a:ext cx="6454697" cy="1727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 찾기를 통해 경로 탐색 알고리즘을 배울 수 있음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단어를 길 찾기를 통해 추론하는 방식을 유도하여 논리적 사고 뿐만 아니라 언어적 사고도 키울 수 있음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경로 탐색 알고리즘을 쉽게 이해하고 실습할 수 있도록 개발된 </a:t>
              </a:r>
              <a:r>
                <a:rPr lang="ko-KR" altLang="en-US" sz="15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블록형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언어인 만큼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퍼즐 맞추듯이 쉽게 사용할 수 있음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F8BF624-8380-4A0B-A203-89B09447BD16}"/>
                </a:ext>
              </a:extLst>
            </p:cNvPr>
            <p:cNvSpPr txBox="1"/>
            <p:nvPr/>
          </p:nvSpPr>
          <p:spPr>
            <a:xfrm>
              <a:off x="1331640" y="3162330"/>
              <a:ext cx="6454697" cy="12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경로 탐색 알고리즘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순환의 개념을 익힐 수 있음</a:t>
              </a:r>
              <a:endPara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목적으로 이용 가능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놀이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endPara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처리 순서를 설계하고 출발지에서 목적지로 가는 문제를 해결하는 것을 반복하면서 논리력과 사고력을 키워줌</a:t>
              </a:r>
              <a:endPara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3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3716B6C-FA77-4C9E-AFA5-A86F90728051}"/>
              </a:ext>
            </a:extLst>
          </p:cNvPr>
          <p:cNvCxnSpPr>
            <a:cxnSpLocks/>
          </p:cNvCxnSpPr>
          <p:nvPr/>
        </p:nvCxnSpPr>
        <p:spPr>
          <a:xfrm>
            <a:off x="32735" y="265263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64D294F-2360-4D98-9006-A118058EB52E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8DF76A-E92D-4315-8B34-0A1363F812E6}"/>
              </a:ext>
            </a:extLst>
          </p:cNvPr>
          <p:cNvSpPr txBox="1"/>
          <p:nvPr/>
        </p:nvSpPr>
        <p:spPr>
          <a:xfrm>
            <a:off x="7988559" y="147557"/>
            <a:ext cx="1184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34B041A-8EF7-4E3C-922C-B52E8E8954FD}"/>
              </a:ext>
            </a:extLst>
          </p:cNvPr>
          <p:cNvSpPr/>
          <p:nvPr/>
        </p:nvSpPr>
        <p:spPr>
          <a:xfrm>
            <a:off x="7974970" y="147557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0590A65-F46B-4136-9E3E-74E6BAB0ACF0}"/>
              </a:ext>
            </a:extLst>
          </p:cNvPr>
          <p:cNvCxnSpPr/>
          <p:nvPr/>
        </p:nvCxnSpPr>
        <p:spPr>
          <a:xfrm>
            <a:off x="827584" y="260770"/>
            <a:ext cx="92521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AA5D9B3F-83AE-4865-8114-EB7A4AF9C722}"/>
              </a:ext>
            </a:extLst>
          </p:cNvPr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2F39668-05DC-42B2-919B-6C3BC1EE5F82}"/>
              </a:ext>
            </a:extLst>
          </p:cNvPr>
          <p:cNvGrpSpPr/>
          <p:nvPr/>
        </p:nvGrpSpPr>
        <p:grpSpPr>
          <a:xfrm>
            <a:off x="780389" y="389585"/>
            <a:ext cx="7583222" cy="4608192"/>
            <a:chOff x="646381" y="208275"/>
            <a:chExt cx="8121384" cy="49352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A5FF11B-478E-4FA5-827F-9011BABE9A44}"/>
                </a:ext>
              </a:extLst>
            </p:cNvPr>
            <p:cNvSpPr/>
            <p:nvPr/>
          </p:nvSpPr>
          <p:spPr>
            <a:xfrm>
              <a:off x="3943691" y="2400674"/>
              <a:ext cx="1780994" cy="10895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F604A2C-7562-43FC-9961-9F8DC84203CF}"/>
                </a:ext>
              </a:extLst>
            </p:cNvPr>
            <p:cNvSpPr/>
            <p:nvPr/>
          </p:nvSpPr>
          <p:spPr>
            <a:xfrm>
              <a:off x="776562" y="587046"/>
              <a:ext cx="2575608" cy="45564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xmlns="" id="{C9AE5401-D444-4698-A0B8-54E91DE76CCD}"/>
                </a:ext>
              </a:extLst>
            </p:cNvPr>
            <p:cNvSpPr txBox="1"/>
            <p:nvPr/>
          </p:nvSpPr>
          <p:spPr>
            <a:xfrm>
              <a:off x="805534" y="208275"/>
              <a:ext cx="2520280" cy="34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Raspberry PI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(Client)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7">
              <a:extLst>
                <a:ext uri="{FF2B5EF4-FFF2-40B4-BE49-F238E27FC236}">
                  <a16:creationId xmlns:a16="http://schemas.microsoft.com/office/drawing/2014/main" xmlns="" id="{560168E5-38CE-4B5D-8ACC-FB277648ED22}"/>
                </a:ext>
              </a:extLst>
            </p:cNvPr>
            <p:cNvCxnSpPr>
              <a:cxnSpLocks/>
            </p:cNvCxnSpPr>
            <p:nvPr/>
          </p:nvCxnSpPr>
          <p:spPr>
            <a:xfrm>
              <a:off x="814428" y="537968"/>
              <a:ext cx="252028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C8C70C0B-AC7E-44D0-A11B-57313AABB97A}"/>
                </a:ext>
              </a:extLst>
            </p:cNvPr>
            <p:cNvSpPr/>
            <p:nvPr/>
          </p:nvSpPr>
          <p:spPr>
            <a:xfrm>
              <a:off x="1001136" y="1904103"/>
              <a:ext cx="2129077" cy="2417953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2">
              <a:extLst>
                <a:ext uri="{FF2B5EF4-FFF2-40B4-BE49-F238E27FC236}">
                  <a16:creationId xmlns:a16="http://schemas.microsoft.com/office/drawing/2014/main" xmlns="" id="{7D066F09-707B-40B1-9D1F-265D48BAB3E2}"/>
                </a:ext>
              </a:extLst>
            </p:cNvPr>
            <p:cNvSpPr txBox="1"/>
            <p:nvPr/>
          </p:nvSpPr>
          <p:spPr>
            <a:xfrm>
              <a:off x="1829035" y="2110037"/>
              <a:ext cx="494772" cy="2472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텍스트 상자 13">
              <a:extLst>
                <a:ext uri="{FF2B5EF4-FFF2-40B4-BE49-F238E27FC236}">
                  <a16:creationId xmlns:a16="http://schemas.microsoft.com/office/drawing/2014/main" xmlns="" id="{9011C20E-0268-46A4-8B1F-C3A9A44C94C0}"/>
                </a:ext>
              </a:extLst>
            </p:cNvPr>
            <p:cNvSpPr txBox="1"/>
            <p:nvPr/>
          </p:nvSpPr>
          <p:spPr>
            <a:xfrm>
              <a:off x="1373125" y="3297043"/>
              <a:ext cx="573743" cy="2472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텍스트 상자 14">
              <a:extLst>
                <a:ext uri="{FF2B5EF4-FFF2-40B4-BE49-F238E27FC236}">
                  <a16:creationId xmlns:a16="http://schemas.microsoft.com/office/drawing/2014/main" xmlns="" id="{29E57782-D2FF-45D9-8F89-78D24BF0358D}"/>
                </a:ext>
              </a:extLst>
            </p:cNvPr>
            <p:cNvSpPr txBox="1"/>
            <p:nvPr/>
          </p:nvSpPr>
          <p:spPr>
            <a:xfrm>
              <a:off x="2271300" y="3868318"/>
              <a:ext cx="568593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스피커</a:t>
              </a:r>
            </a:p>
          </p:txBody>
        </p:sp>
        <p:sp>
          <p:nvSpPr>
            <p:cNvPr id="23" name="텍스트 상자 15">
              <a:extLst>
                <a:ext uri="{FF2B5EF4-FFF2-40B4-BE49-F238E27FC236}">
                  <a16:creationId xmlns:a16="http://schemas.microsoft.com/office/drawing/2014/main" xmlns="" id="{57B14165-FBE4-4109-8A67-484BBD77E1FC}"/>
                </a:ext>
              </a:extLst>
            </p:cNvPr>
            <p:cNvSpPr txBox="1"/>
            <p:nvPr/>
          </p:nvSpPr>
          <p:spPr>
            <a:xfrm>
              <a:off x="2178687" y="3529170"/>
              <a:ext cx="815806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디스플레이</a:t>
              </a:r>
            </a:p>
          </p:txBody>
        </p:sp>
        <p:sp>
          <p:nvSpPr>
            <p:cNvPr id="24" name="텍스트 상자 16">
              <a:extLst>
                <a:ext uri="{FF2B5EF4-FFF2-40B4-BE49-F238E27FC236}">
                  <a16:creationId xmlns:a16="http://schemas.microsoft.com/office/drawing/2014/main" xmlns="" id="{AE87CAAF-2D75-4CA4-AF4F-C7DDB04126F6}"/>
                </a:ext>
              </a:extLst>
            </p:cNvPr>
            <p:cNvSpPr txBox="1"/>
            <p:nvPr/>
          </p:nvSpPr>
          <p:spPr>
            <a:xfrm>
              <a:off x="1685155" y="4464303"/>
              <a:ext cx="829540" cy="2472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오른쪽 화살표[R] 17">
              <a:extLst>
                <a:ext uri="{FF2B5EF4-FFF2-40B4-BE49-F238E27FC236}">
                  <a16:creationId xmlns:a16="http://schemas.microsoft.com/office/drawing/2014/main" xmlns="" id="{43E1E8BB-3166-4A87-A017-E7B2D1B7683D}"/>
                </a:ext>
              </a:extLst>
            </p:cNvPr>
            <p:cNvSpPr/>
            <p:nvPr/>
          </p:nvSpPr>
          <p:spPr>
            <a:xfrm rot="10800000">
              <a:off x="3500698" y="2944874"/>
              <a:ext cx="296351" cy="25713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오른쪽 화살표[R] 18">
              <a:extLst>
                <a:ext uri="{FF2B5EF4-FFF2-40B4-BE49-F238E27FC236}">
                  <a16:creationId xmlns:a16="http://schemas.microsoft.com/office/drawing/2014/main" xmlns="" id="{23297A42-8448-4152-8050-7F518799141C}"/>
                </a:ext>
              </a:extLst>
            </p:cNvPr>
            <p:cNvSpPr/>
            <p:nvPr/>
          </p:nvSpPr>
          <p:spPr>
            <a:xfrm>
              <a:off x="3503433" y="2681737"/>
              <a:ext cx="296351" cy="25713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텍스트 상자 19">
              <a:extLst>
                <a:ext uri="{FF2B5EF4-FFF2-40B4-BE49-F238E27FC236}">
                  <a16:creationId xmlns:a16="http://schemas.microsoft.com/office/drawing/2014/main" xmlns="" id="{BDB4B197-A23D-441E-A7B6-A60D69C25C06}"/>
                </a:ext>
              </a:extLst>
            </p:cNvPr>
            <p:cNvSpPr txBox="1"/>
            <p:nvPr/>
          </p:nvSpPr>
          <p:spPr>
            <a:xfrm>
              <a:off x="1650894" y="772554"/>
              <a:ext cx="946280" cy="2472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Device Driver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xmlns="" id="{0D290A40-7CBB-4A79-B7D6-866CA563101C}"/>
                </a:ext>
              </a:extLst>
            </p:cNvPr>
            <p:cNvSpPr txBox="1"/>
            <p:nvPr/>
          </p:nvSpPr>
          <p:spPr>
            <a:xfrm>
              <a:off x="1503522" y="4277388"/>
              <a:ext cx="1080000" cy="29665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Software</a:t>
              </a: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xmlns="" id="{699DFD3D-5674-4FAD-AF5A-D8D2F950424E}"/>
                </a:ext>
              </a:extLst>
            </p:cNvPr>
            <p:cNvSpPr txBox="1"/>
            <p:nvPr/>
          </p:nvSpPr>
          <p:spPr>
            <a:xfrm>
              <a:off x="803338" y="1357993"/>
              <a:ext cx="1080000" cy="29665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OS(</a:t>
              </a: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Rabian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xmlns="" id="{3EC40A92-9DEE-4525-AB4C-D7A972608B72}"/>
                </a:ext>
              </a:extLst>
            </p:cNvPr>
            <p:cNvSpPr txBox="1"/>
            <p:nvPr/>
          </p:nvSpPr>
          <p:spPr>
            <a:xfrm>
              <a:off x="646381" y="539220"/>
              <a:ext cx="1080000" cy="29665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Kernel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B9807AB-D2C2-4C65-B7EC-97EFE28BD241}"/>
                </a:ext>
              </a:extLst>
            </p:cNvPr>
            <p:cNvSpPr/>
            <p:nvPr/>
          </p:nvSpPr>
          <p:spPr>
            <a:xfrm>
              <a:off x="928629" y="817890"/>
              <a:ext cx="2274092" cy="550953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xmlns="" id="{74E66F24-9BEC-4316-9821-49CC633C0786}"/>
                </a:ext>
              </a:extLst>
            </p:cNvPr>
            <p:cNvSpPr txBox="1"/>
            <p:nvPr/>
          </p:nvSpPr>
          <p:spPr>
            <a:xfrm>
              <a:off x="1547012" y="1619386"/>
              <a:ext cx="1080000" cy="29665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Hardware</a:t>
              </a:r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xmlns="" id="{62FBF64F-7D47-48F8-B7E3-A68D0876EA7B}"/>
                </a:ext>
              </a:extLst>
            </p:cNvPr>
            <p:cNvSpPr txBox="1"/>
            <p:nvPr/>
          </p:nvSpPr>
          <p:spPr>
            <a:xfrm>
              <a:off x="1516367" y="1884639"/>
              <a:ext cx="1191103" cy="24721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I/O Device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97F3BC09-E499-4FDB-B0D9-CA151ECD8862}"/>
                </a:ext>
              </a:extLst>
            </p:cNvPr>
            <p:cNvSpPr/>
            <p:nvPr/>
          </p:nvSpPr>
          <p:spPr>
            <a:xfrm>
              <a:off x="928629" y="1611866"/>
              <a:ext cx="2274092" cy="3468030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32827AE0-1FE7-4E3B-9689-54ABF3B0BA00}"/>
                </a:ext>
              </a:extLst>
            </p:cNvPr>
            <p:cNvSpPr/>
            <p:nvPr/>
          </p:nvSpPr>
          <p:spPr>
            <a:xfrm>
              <a:off x="999832" y="4488821"/>
              <a:ext cx="2129068" cy="544123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0EB7125E-16A1-4F3D-8461-1BA75FF92CBA}"/>
                </a:ext>
              </a:extLst>
            </p:cNvPr>
            <p:cNvSpPr/>
            <p:nvPr/>
          </p:nvSpPr>
          <p:spPr>
            <a:xfrm>
              <a:off x="1111110" y="4649189"/>
              <a:ext cx="1879704" cy="338988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텍스트 상자 29">
              <a:extLst>
                <a:ext uri="{FF2B5EF4-FFF2-40B4-BE49-F238E27FC236}">
                  <a16:creationId xmlns:a16="http://schemas.microsoft.com/office/drawing/2014/main" xmlns="" id="{B1127075-42D8-470E-9177-5367FCC8C0A3}"/>
                </a:ext>
              </a:extLst>
            </p:cNvPr>
            <p:cNvSpPr txBox="1"/>
            <p:nvPr/>
          </p:nvSpPr>
          <p:spPr>
            <a:xfrm>
              <a:off x="1272129" y="4702027"/>
              <a:ext cx="1682773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교육용 프로그램 </a:t>
              </a:r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[.jar(.exe)]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315535A8-D0D8-475E-832C-1A02183C1D4D}"/>
                </a:ext>
              </a:extLst>
            </p:cNvPr>
            <p:cNvSpPr/>
            <p:nvPr/>
          </p:nvSpPr>
          <p:spPr>
            <a:xfrm>
              <a:off x="1081634" y="2102836"/>
              <a:ext cx="1968080" cy="2124238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5A148857-575C-4DA2-8AA2-ADE6E4E03E83}"/>
                </a:ext>
              </a:extLst>
            </p:cNvPr>
            <p:cNvSpPr/>
            <p:nvPr/>
          </p:nvSpPr>
          <p:spPr>
            <a:xfrm>
              <a:off x="6240444" y="1645620"/>
              <a:ext cx="2520000" cy="26126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6">
              <a:extLst>
                <a:ext uri="{FF2B5EF4-FFF2-40B4-BE49-F238E27FC236}">
                  <a16:creationId xmlns:a16="http://schemas.microsoft.com/office/drawing/2014/main" xmlns="" id="{0EB0A06F-8298-4EBF-99A1-6794E323EA11}"/>
                </a:ext>
              </a:extLst>
            </p:cNvPr>
            <p:cNvSpPr txBox="1"/>
            <p:nvPr/>
          </p:nvSpPr>
          <p:spPr>
            <a:xfrm>
              <a:off x="6238591" y="1275851"/>
              <a:ext cx="2520280" cy="34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Raspberry PI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(Server)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7">
              <a:extLst>
                <a:ext uri="{FF2B5EF4-FFF2-40B4-BE49-F238E27FC236}">
                  <a16:creationId xmlns:a16="http://schemas.microsoft.com/office/drawing/2014/main" xmlns="" id="{3C65D5AB-F50D-488A-A54B-EF8957C7DA2C}"/>
                </a:ext>
              </a:extLst>
            </p:cNvPr>
            <p:cNvCxnSpPr>
              <a:cxnSpLocks/>
            </p:cNvCxnSpPr>
            <p:nvPr/>
          </p:nvCxnSpPr>
          <p:spPr>
            <a:xfrm>
              <a:off x="6247485" y="1605544"/>
              <a:ext cx="252028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BCDE18F0-E2DD-4C32-AD58-AA0CFA7960AE}"/>
                </a:ext>
              </a:extLst>
            </p:cNvPr>
            <p:cNvSpPr/>
            <p:nvPr/>
          </p:nvSpPr>
          <p:spPr>
            <a:xfrm>
              <a:off x="6589687" y="2459175"/>
              <a:ext cx="1821514" cy="1429665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텍스트 상자 35">
              <a:extLst>
                <a:ext uri="{FF2B5EF4-FFF2-40B4-BE49-F238E27FC236}">
                  <a16:creationId xmlns:a16="http://schemas.microsoft.com/office/drawing/2014/main" xmlns="" id="{A2830397-3567-4E13-B82D-4477114C1FF0}"/>
                </a:ext>
              </a:extLst>
            </p:cNvPr>
            <p:cNvSpPr txBox="1"/>
            <p:nvPr/>
          </p:nvSpPr>
          <p:spPr>
            <a:xfrm>
              <a:off x="7229513" y="2517041"/>
              <a:ext cx="560009" cy="2472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Words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텍스트 상자 36">
              <a:extLst>
                <a:ext uri="{FF2B5EF4-FFF2-40B4-BE49-F238E27FC236}">
                  <a16:creationId xmlns:a16="http://schemas.microsoft.com/office/drawing/2014/main" xmlns="" id="{6908F511-6902-4317-BE13-7B970A5D974A}"/>
                </a:ext>
              </a:extLst>
            </p:cNvPr>
            <p:cNvSpPr txBox="1"/>
            <p:nvPr/>
          </p:nvSpPr>
          <p:spPr>
            <a:xfrm>
              <a:off x="7179887" y="3200583"/>
              <a:ext cx="635546" cy="2472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Pictures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xmlns="" id="{A7AE09E4-129D-482C-B95C-B24339FDB083}"/>
                </a:ext>
              </a:extLst>
            </p:cNvPr>
            <p:cNvSpPr txBox="1"/>
            <p:nvPr/>
          </p:nvSpPr>
          <p:spPr>
            <a:xfrm>
              <a:off x="6268583" y="1652149"/>
              <a:ext cx="1080000" cy="29665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OS(Ubuntu)</a:t>
              </a:r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xmlns="" id="{A014A3BD-1D32-4F34-A2CB-7222D1538E2C}"/>
                </a:ext>
              </a:extLst>
            </p:cNvPr>
            <p:cNvSpPr txBox="1"/>
            <p:nvPr/>
          </p:nvSpPr>
          <p:spPr>
            <a:xfrm>
              <a:off x="6247884" y="1921829"/>
              <a:ext cx="1080000" cy="29665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A4B0C794-139C-4C16-A86A-AF0ADA346C2B}"/>
                </a:ext>
              </a:extLst>
            </p:cNvPr>
            <p:cNvSpPr/>
            <p:nvPr/>
          </p:nvSpPr>
          <p:spPr>
            <a:xfrm>
              <a:off x="6363828" y="1905912"/>
              <a:ext cx="2273233" cy="2213760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12">
              <a:extLst>
                <a:ext uri="{FF2B5EF4-FFF2-40B4-BE49-F238E27FC236}">
                  <a16:creationId xmlns:a16="http://schemas.microsoft.com/office/drawing/2014/main" xmlns="" id="{5BFB1CB2-DFBA-468B-B47F-2BAE4D7E2E36}"/>
                </a:ext>
              </a:extLst>
            </p:cNvPr>
            <p:cNvSpPr txBox="1"/>
            <p:nvPr/>
          </p:nvSpPr>
          <p:spPr>
            <a:xfrm>
              <a:off x="7019308" y="2187398"/>
              <a:ext cx="943311" cy="29665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BDF1D854-454B-414E-9C63-0EE15BDE7FB6}"/>
                </a:ext>
              </a:extLst>
            </p:cNvPr>
            <p:cNvSpPr/>
            <p:nvPr/>
          </p:nvSpPr>
          <p:spPr>
            <a:xfrm>
              <a:off x="6492520" y="2171722"/>
              <a:ext cx="2015848" cy="1809422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12">
              <a:extLst>
                <a:ext uri="{FF2B5EF4-FFF2-40B4-BE49-F238E27FC236}">
                  <a16:creationId xmlns:a16="http://schemas.microsoft.com/office/drawing/2014/main" xmlns="" id="{6CB3E9F4-19AE-4DD4-8869-FC366F5E3F49}"/>
                </a:ext>
              </a:extLst>
            </p:cNvPr>
            <p:cNvSpPr txBox="1"/>
            <p:nvPr/>
          </p:nvSpPr>
          <p:spPr>
            <a:xfrm>
              <a:off x="4294186" y="2088311"/>
              <a:ext cx="1080000" cy="296657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Network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60E9121-4F50-4A02-AB40-A84ECC973AE3}"/>
                </a:ext>
              </a:extLst>
            </p:cNvPr>
            <p:cNvSpPr/>
            <p:nvPr/>
          </p:nvSpPr>
          <p:spPr>
            <a:xfrm>
              <a:off x="1111110" y="1004260"/>
              <a:ext cx="1872799" cy="309508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텍스트 상자 47">
              <a:extLst>
                <a:ext uri="{FF2B5EF4-FFF2-40B4-BE49-F238E27FC236}">
                  <a16:creationId xmlns:a16="http://schemas.microsoft.com/office/drawing/2014/main" xmlns="" id="{E10A65B0-101D-4B02-8FAF-57BF1F14B081}"/>
                </a:ext>
              </a:extLst>
            </p:cNvPr>
            <p:cNvSpPr txBox="1"/>
            <p:nvPr/>
          </p:nvSpPr>
          <p:spPr>
            <a:xfrm>
              <a:off x="2342774" y="1032325"/>
              <a:ext cx="444985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</a:t>
              </a:r>
            </a:p>
          </p:txBody>
        </p:sp>
        <p:sp>
          <p:nvSpPr>
            <p:cNvPr id="56" name="텍스트 상자 48">
              <a:extLst>
                <a:ext uri="{FF2B5EF4-FFF2-40B4-BE49-F238E27FC236}">
                  <a16:creationId xmlns:a16="http://schemas.microsoft.com/office/drawing/2014/main" xmlns="" id="{80FC82C6-6601-4712-B216-38DBD7E2A1F7}"/>
                </a:ext>
              </a:extLst>
            </p:cNvPr>
            <p:cNvSpPr txBox="1"/>
            <p:nvPr/>
          </p:nvSpPr>
          <p:spPr>
            <a:xfrm>
              <a:off x="1266696" y="1037575"/>
              <a:ext cx="898211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스피커</a:t>
              </a:r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DC2D7F1B-02AB-4A00-95A3-F7B7A51CC2BA}"/>
                </a:ext>
              </a:extLst>
            </p:cNvPr>
            <p:cNvSpPr/>
            <p:nvPr/>
          </p:nvSpPr>
          <p:spPr>
            <a:xfrm>
              <a:off x="1269154" y="2341743"/>
              <a:ext cx="1581748" cy="985382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텍스트 상자 50">
              <a:extLst>
                <a:ext uri="{FF2B5EF4-FFF2-40B4-BE49-F238E27FC236}">
                  <a16:creationId xmlns:a16="http://schemas.microsoft.com/office/drawing/2014/main" xmlns="" id="{224DADC1-F835-414A-BEBC-6D7DE4F62DD2}"/>
                </a:ext>
              </a:extLst>
            </p:cNvPr>
            <p:cNvSpPr txBox="1"/>
            <p:nvPr/>
          </p:nvSpPr>
          <p:spPr>
            <a:xfrm>
              <a:off x="1356081" y="3015897"/>
              <a:ext cx="829540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</a:t>
              </a:r>
              <a:r>
                <a:rPr kumimoji="1"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(Loop)</a:t>
              </a:r>
              <a:endPara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텍스트 상자 51">
              <a:extLst>
                <a:ext uri="{FF2B5EF4-FFF2-40B4-BE49-F238E27FC236}">
                  <a16:creationId xmlns:a16="http://schemas.microsoft.com/office/drawing/2014/main" xmlns="" id="{1E3CFFF1-8E1E-4D93-A230-F2B7CA6FE04A}"/>
                </a:ext>
              </a:extLst>
            </p:cNvPr>
            <p:cNvSpPr txBox="1"/>
            <p:nvPr/>
          </p:nvSpPr>
          <p:spPr>
            <a:xfrm>
              <a:off x="2330212" y="2400674"/>
              <a:ext cx="444985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</a:p>
          </p:txBody>
        </p:sp>
        <p:sp>
          <p:nvSpPr>
            <p:cNvPr id="62" name="텍스트 상자 52">
              <a:extLst>
                <a:ext uri="{FF2B5EF4-FFF2-40B4-BE49-F238E27FC236}">
                  <a16:creationId xmlns:a16="http://schemas.microsoft.com/office/drawing/2014/main" xmlns="" id="{C23BE311-1E18-4DEF-9DA4-118B950A35E2}"/>
                </a:ext>
              </a:extLst>
            </p:cNvPr>
            <p:cNvSpPr txBox="1"/>
            <p:nvPr/>
          </p:nvSpPr>
          <p:spPr>
            <a:xfrm>
              <a:off x="1353470" y="2403497"/>
              <a:ext cx="982333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시계방향 회전</a:t>
              </a:r>
            </a:p>
          </p:txBody>
        </p:sp>
        <p:sp>
          <p:nvSpPr>
            <p:cNvPr id="64" name="텍스트 상자 53">
              <a:extLst>
                <a:ext uri="{FF2B5EF4-FFF2-40B4-BE49-F238E27FC236}">
                  <a16:creationId xmlns:a16="http://schemas.microsoft.com/office/drawing/2014/main" xmlns="" id="{9EC53FCF-A1FA-4F5F-B5A0-DD0F63081D27}"/>
                </a:ext>
              </a:extLst>
            </p:cNvPr>
            <p:cNvSpPr txBox="1"/>
            <p:nvPr/>
          </p:nvSpPr>
          <p:spPr>
            <a:xfrm>
              <a:off x="1574655" y="2711652"/>
              <a:ext cx="1105940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반시계방향 회전</a:t>
              </a:r>
            </a:p>
          </p:txBody>
        </p:sp>
        <p:sp>
          <p:nvSpPr>
            <p:cNvPr id="65" name="텍스트 상자 54">
              <a:extLst>
                <a:ext uri="{FF2B5EF4-FFF2-40B4-BE49-F238E27FC236}">
                  <a16:creationId xmlns:a16="http://schemas.microsoft.com/office/drawing/2014/main" xmlns="" id="{DB6986BD-1D12-470C-AADF-A391D47029B1}"/>
                </a:ext>
              </a:extLst>
            </p:cNvPr>
            <p:cNvSpPr txBox="1"/>
            <p:nvPr/>
          </p:nvSpPr>
          <p:spPr>
            <a:xfrm>
              <a:off x="2326720" y="3022630"/>
              <a:ext cx="444985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전진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DB999290-FBCE-4B05-89B2-D2BB84D9FD82}"/>
                </a:ext>
              </a:extLst>
            </p:cNvPr>
            <p:cNvSpPr/>
            <p:nvPr/>
          </p:nvSpPr>
          <p:spPr>
            <a:xfrm>
              <a:off x="1264410" y="3527875"/>
              <a:ext cx="748341" cy="623137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텍스트 상자 56">
              <a:extLst>
                <a:ext uri="{FF2B5EF4-FFF2-40B4-BE49-F238E27FC236}">
                  <a16:creationId xmlns:a16="http://schemas.microsoft.com/office/drawing/2014/main" xmlns="" id="{BDA6D25A-0FEF-4B3E-8064-B7711AC45D05}"/>
                </a:ext>
              </a:extLst>
            </p:cNvPr>
            <p:cNvSpPr txBox="1"/>
            <p:nvPr/>
          </p:nvSpPr>
          <p:spPr>
            <a:xfrm>
              <a:off x="1373125" y="3571621"/>
              <a:ext cx="568593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스피커</a:t>
              </a:r>
            </a:p>
          </p:txBody>
        </p:sp>
        <p:sp>
          <p:nvSpPr>
            <p:cNvPr id="68" name="텍스트 상자 57">
              <a:extLst>
                <a:ext uri="{FF2B5EF4-FFF2-40B4-BE49-F238E27FC236}">
                  <a16:creationId xmlns:a16="http://schemas.microsoft.com/office/drawing/2014/main" xmlns="" id="{9A1165B6-3F31-4120-8A16-54106EC896EE}"/>
                </a:ext>
              </a:extLst>
            </p:cNvPr>
            <p:cNvSpPr txBox="1"/>
            <p:nvPr/>
          </p:nvSpPr>
          <p:spPr>
            <a:xfrm>
              <a:off x="1436082" y="3865081"/>
              <a:ext cx="444985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전원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EEB84DB-E717-427B-9DED-AD77E68F40FD}"/>
                </a:ext>
              </a:extLst>
            </p:cNvPr>
            <p:cNvSpPr/>
            <p:nvPr/>
          </p:nvSpPr>
          <p:spPr>
            <a:xfrm>
              <a:off x="7018288" y="3465242"/>
              <a:ext cx="915573" cy="361009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텍스트 상자 61">
              <a:extLst>
                <a:ext uri="{FF2B5EF4-FFF2-40B4-BE49-F238E27FC236}">
                  <a16:creationId xmlns:a16="http://schemas.microsoft.com/office/drawing/2014/main" xmlns="" id="{1D29D72D-31B7-4D14-925C-A6F17A0A141E}"/>
                </a:ext>
              </a:extLst>
            </p:cNvPr>
            <p:cNvSpPr txBox="1"/>
            <p:nvPr/>
          </p:nvSpPr>
          <p:spPr>
            <a:xfrm>
              <a:off x="7210616" y="3520512"/>
              <a:ext cx="568593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</a:t>
              </a:r>
            </a:p>
          </p:txBody>
        </p:sp>
        <p:sp>
          <p:nvSpPr>
            <p:cNvPr id="71" name="텍스트 상자 63">
              <a:extLst>
                <a:ext uri="{FF2B5EF4-FFF2-40B4-BE49-F238E27FC236}">
                  <a16:creationId xmlns:a16="http://schemas.microsoft.com/office/drawing/2014/main" xmlns="" id="{7B628427-E232-4064-9089-5D00DB000EC7}"/>
                </a:ext>
              </a:extLst>
            </p:cNvPr>
            <p:cNvSpPr txBox="1"/>
            <p:nvPr/>
          </p:nvSpPr>
          <p:spPr>
            <a:xfrm>
              <a:off x="6889217" y="2819443"/>
              <a:ext cx="444985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</a:t>
              </a:r>
            </a:p>
          </p:txBody>
        </p:sp>
        <p:sp>
          <p:nvSpPr>
            <p:cNvPr id="72" name="텍스트 상자 64">
              <a:extLst>
                <a:ext uri="{FF2B5EF4-FFF2-40B4-BE49-F238E27FC236}">
                  <a16:creationId xmlns:a16="http://schemas.microsoft.com/office/drawing/2014/main" xmlns="" id="{188FC32A-5AEA-4E6E-8531-025AB34DBFE6}"/>
                </a:ext>
              </a:extLst>
            </p:cNvPr>
            <p:cNvSpPr txBox="1"/>
            <p:nvPr/>
          </p:nvSpPr>
          <p:spPr>
            <a:xfrm>
              <a:off x="7635976" y="2819443"/>
              <a:ext cx="444985" cy="247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한글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047EEA4E-3B4A-477B-B69C-4E44F0C729ED}"/>
                </a:ext>
              </a:extLst>
            </p:cNvPr>
            <p:cNvSpPr/>
            <p:nvPr/>
          </p:nvSpPr>
          <p:spPr>
            <a:xfrm>
              <a:off x="6702968" y="2751461"/>
              <a:ext cx="1575990" cy="361009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오른쪽 화살표[R] 66">
              <a:extLst>
                <a:ext uri="{FF2B5EF4-FFF2-40B4-BE49-F238E27FC236}">
                  <a16:creationId xmlns:a16="http://schemas.microsoft.com/office/drawing/2014/main" xmlns="" id="{6DBDC906-A38B-4C5A-AAF1-D1965B493B01}"/>
                </a:ext>
              </a:extLst>
            </p:cNvPr>
            <p:cNvSpPr/>
            <p:nvPr/>
          </p:nvSpPr>
          <p:spPr>
            <a:xfrm rot="10800000">
              <a:off x="5837258" y="2944874"/>
              <a:ext cx="296351" cy="25713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오른쪽 화살표[R] 67">
              <a:extLst>
                <a:ext uri="{FF2B5EF4-FFF2-40B4-BE49-F238E27FC236}">
                  <a16:creationId xmlns:a16="http://schemas.microsoft.com/office/drawing/2014/main" xmlns="" id="{EB35D209-B8D0-4E5C-8637-2A5BB528D4F0}"/>
                </a:ext>
              </a:extLst>
            </p:cNvPr>
            <p:cNvSpPr/>
            <p:nvPr/>
          </p:nvSpPr>
          <p:spPr>
            <a:xfrm>
              <a:off x="5839993" y="2681737"/>
              <a:ext cx="296351" cy="25713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TextBox 12">
            <a:extLst>
              <a:ext uri="{FF2B5EF4-FFF2-40B4-BE49-F238E27FC236}">
                <a16:creationId xmlns:a16="http://schemas.microsoft.com/office/drawing/2014/main" xmlns="" id="{53AB079A-D339-4FD3-8556-A16527875C2F}"/>
              </a:ext>
            </a:extLst>
          </p:cNvPr>
          <p:cNvSpPr txBox="1"/>
          <p:nvPr/>
        </p:nvSpPr>
        <p:spPr>
          <a:xfrm>
            <a:off x="4071884" y="2824335"/>
            <a:ext cx="1237613" cy="2769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소켓 통신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">
            <a:extLst>
              <a:ext uri="{FF2B5EF4-FFF2-40B4-BE49-F238E27FC236}">
                <a16:creationId xmlns:a16="http://schemas.microsoft.com/office/drawing/2014/main" xmlns="" id="{86E30A9F-FD38-4E19-9EDD-C69FBEA3BBAC}"/>
              </a:ext>
            </a:extLst>
          </p:cNvPr>
          <p:cNvCxnSpPr>
            <a:cxnSpLocks/>
          </p:cNvCxnSpPr>
          <p:nvPr/>
        </p:nvCxnSpPr>
        <p:spPr>
          <a:xfrm flipV="1">
            <a:off x="3859203" y="2396366"/>
            <a:ext cx="1662977" cy="89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02EE96E-5958-4724-9197-257D815F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45" y="915566"/>
            <a:ext cx="5396111" cy="40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3716B6C-FA77-4C9E-AFA5-A86F90728051}"/>
              </a:ext>
            </a:extLst>
          </p:cNvPr>
          <p:cNvCxnSpPr>
            <a:cxnSpLocks/>
          </p:cNvCxnSpPr>
          <p:nvPr/>
        </p:nvCxnSpPr>
        <p:spPr>
          <a:xfrm>
            <a:off x="32735" y="265263"/>
            <a:ext cx="73925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64D294F-2360-4D98-9006-A118058EB52E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8DF76A-E92D-4315-8B34-0A1363F812E6}"/>
              </a:ext>
            </a:extLst>
          </p:cNvPr>
          <p:cNvSpPr txBox="1"/>
          <p:nvPr/>
        </p:nvSpPr>
        <p:spPr>
          <a:xfrm>
            <a:off x="7468934" y="147557"/>
            <a:ext cx="1704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34B041A-8EF7-4E3C-922C-B52E8E8954FD}"/>
              </a:ext>
            </a:extLst>
          </p:cNvPr>
          <p:cNvSpPr/>
          <p:nvPr/>
        </p:nvSpPr>
        <p:spPr>
          <a:xfrm>
            <a:off x="7437250" y="129924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0590A65-F46B-4136-9E3E-74E6BAB0ACF0}"/>
              </a:ext>
            </a:extLst>
          </p:cNvPr>
          <p:cNvCxnSpPr/>
          <p:nvPr/>
        </p:nvCxnSpPr>
        <p:spPr>
          <a:xfrm>
            <a:off x="827584" y="260770"/>
            <a:ext cx="92521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AA5D9B3F-83AE-4865-8114-EB7A4AF9C722}"/>
              </a:ext>
            </a:extLst>
          </p:cNvPr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DD0A2F79-056C-45EB-898E-EE1BE9D95AD0}"/>
              </a:ext>
            </a:extLst>
          </p:cNvPr>
          <p:cNvGrpSpPr/>
          <p:nvPr/>
        </p:nvGrpSpPr>
        <p:grpSpPr>
          <a:xfrm>
            <a:off x="578316" y="1360071"/>
            <a:ext cx="2513797" cy="2502172"/>
            <a:chOff x="1043608" y="1203918"/>
            <a:chExt cx="2893379" cy="2880000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845FC888-5874-41E6-A7BE-9AAE21E7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203918"/>
              <a:ext cx="2893379" cy="2880000"/>
            </a:xfrm>
            <a:prstGeom prst="rect">
              <a:avLst/>
            </a:prstGeom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7D0E4292-2899-41B5-8184-A05B0CEF80A4}"/>
                </a:ext>
              </a:extLst>
            </p:cNvPr>
            <p:cNvSpPr/>
            <p:nvPr/>
          </p:nvSpPr>
          <p:spPr>
            <a:xfrm>
              <a:off x="1230750" y="1439045"/>
              <a:ext cx="2520280" cy="11257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1F5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D7167D1D-9C6B-45DE-B28E-DAEA37BB6E85}"/>
                </a:ext>
              </a:extLst>
            </p:cNvPr>
            <p:cNvGrpSpPr/>
            <p:nvPr/>
          </p:nvGrpSpPr>
          <p:grpSpPr>
            <a:xfrm>
              <a:off x="1199281" y="1522625"/>
              <a:ext cx="2582032" cy="951635"/>
              <a:chOff x="851032" y="3048146"/>
              <a:chExt cx="2681356" cy="98824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78232392-5B15-4885-B404-9853B033D623}"/>
                  </a:ext>
                </a:extLst>
              </p:cNvPr>
              <p:cNvGrpSpPr/>
              <p:nvPr/>
            </p:nvGrpSpPr>
            <p:grpSpPr>
              <a:xfrm>
                <a:off x="851032" y="3441003"/>
                <a:ext cx="712230" cy="577450"/>
                <a:chOff x="2596398" y="4333875"/>
                <a:chExt cx="1000804" cy="811417"/>
              </a:xfrm>
            </p:grpSpPr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xmlns="" id="{00652FF1-062F-4E44-A6DF-8F11623EB6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806" b="46894" l="2690" r="45570">
                              <a14:foregroundMark x1="6171" y1="19439" x2="4430" y2="35671"/>
                              <a14:foregroundMark x1="4905" y1="15631" x2="3686" y2="29843"/>
                              <a14:foregroundMark x1="5380" y1="16834" x2="27215" y2="4810"/>
                              <a14:foregroundMark x1="27215" y1="4810" x2="30538" y2="5611"/>
                              <a14:foregroundMark x1="19436" y1="3086" x2="19110" y2="3079"/>
                              <a14:foregroundMark x1="24842" y1="3206" x2="22253" y2="3149"/>
                              <a14:foregroundMark x1="12342" y1="6012" x2="3323" y2="22445"/>
                              <a14:foregroundMark x1="3006" y1="20040" x2="9494" y2="8016"/>
                              <a14:foregroundMark x1="14241" y1="46092" x2="29589" y2="45291"/>
                              <a14:foregroundMark x1="18987" y1="44088" x2="32437" y2="44890"/>
                              <a14:foregroundMark x1="33070" y1="43086" x2="41297" y2="32465"/>
                              <a14:foregroundMark x1="33703" y1="42285" x2="39557" y2="34870"/>
                              <a14:foregroundMark x1="32595" y1="47094" x2="41139" y2="36473"/>
                              <a14:foregroundMark x1="39399" y1="37675" x2="44397" y2="19011"/>
                              <a14:foregroundMark x1="42563" y1="33066" x2="45570" y2="28257"/>
                              <a14:foregroundMark x1="34810" y1="46693" x2="41930" y2="36673"/>
                              <a14:foregroundMark x1="37025" y1="44088" x2="41930" y2="36673"/>
                              <a14:foregroundMark x1="39082" y1="41683" x2="42405" y2="35872"/>
                              <a14:foregroundMark x1="40981" y1="40481" x2="43038" y2="33667"/>
                              <a14:foregroundMark x1="41456" y1="36473" x2="41930" y2="32465"/>
                              <a14:foregroundMark x1="7911" y1="10621" x2="5538" y2="17836"/>
                              <a14:foregroundMark x1="4272" y1="34469" x2="6962" y2="39880"/>
                              <a14:foregroundMark x1="6013" y1="13627" x2="8861" y2="11623"/>
                              <a14:backgroundMark x1="14082" y1="3206" x2="19146" y2="3006"/>
                              <a14:backgroundMark x1="19778" y1="2405" x2="22627" y2="2405"/>
                              <a14:backgroundMark x1="44304" y1="10621" x2="46044" y2="18437"/>
                              <a14:backgroundMark x1="2215" y1="30862" x2="4034" y2="3463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185" b="49874"/>
                <a:stretch/>
              </p:blipFill>
              <p:spPr>
                <a:xfrm>
                  <a:off x="2596398" y="4333875"/>
                  <a:ext cx="1000804" cy="811417"/>
                </a:xfrm>
                <a:prstGeom prst="rect">
                  <a:avLst/>
                </a:prstGeom>
              </p:spPr>
            </p:pic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xmlns="" id="{F2167564-FB88-4C55-8067-D3266CB29EA9}"/>
                    </a:ext>
                  </a:extLst>
                </p:cNvPr>
                <p:cNvSpPr/>
                <p:nvPr/>
              </p:nvSpPr>
              <p:spPr>
                <a:xfrm>
                  <a:off x="2867933" y="4581347"/>
                  <a:ext cx="468451" cy="137796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B8DDA5D4-9F7F-4AB0-BF1B-0DE32E6212BD}"/>
                    </a:ext>
                  </a:extLst>
                </p:cNvPr>
                <p:cNvSpPr/>
                <p:nvPr/>
              </p:nvSpPr>
              <p:spPr>
                <a:xfrm>
                  <a:off x="2838485" y="4698774"/>
                  <a:ext cx="468451" cy="95487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xmlns="" id="{EEDABE0A-E874-4E96-9F79-AA8833B1A902}"/>
                    </a:ext>
                  </a:extLst>
                </p:cNvPr>
                <p:cNvSpPr/>
                <p:nvPr/>
              </p:nvSpPr>
              <p:spPr>
                <a:xfrm>
                  <a:off x="2809037" y="4740025"/>
                  <a:ext cx="468451" cy="95487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xmlns="" id="{1A598916-410F-4E14-BDE7-0E79D1706445}"/>
                    </a:ext>
                  </a:extLst>
                </p:cNvPr>
                <p:cNvSpPr/>
                <p:nvPr/>
              </p:nvSpPr>
              <p:spPr>
                <a:xfrm>
                  <a:off x="3120361" y="4744173"/>
                  <a:ext cx="243028" cy="85061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xmlns="" id="{207FEE44-8922-4953-8003-B64F454F853A}"/>
                    </a:ext>
                  </a:extLst>
                </p:cNvPr>
                <p:cNvSpPr/>
                <p:nvPr/>
              </p:nvSpPr>
              <p:spPr>
                <a:xfrm>
                  <a:off x="3101314" y="4822205"/>
                  <a:ext cx="205622" cy="8214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xmlns="" id="{2CB23F39-F7E9-44C3-9B0B-023A06F2763A}"/>
                    </a:ext>
                  </a:extLst>
                </p:cNvPr>
                <p:cNvSpPr/>
                <p:nvPr/>
              </p:nvSpPr>
              <p:spPr>
                <a:xfrm>
                  <a:off x="3093046" y="4855578"/>
                  <a:ext cx="192062" cy="95487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xmlns="" id="{4DFABB86-0C6A-42B4-8AF6-5D27DAC446EF}"/>
                  </a:ext>
                </a:extLst>
              </p:cNvPr>
              <p:cNvGrpSpPr/>
              <p:nvPr/>
            </p:nvGrpSpPr>
            <p:grpSpPr>
              <a:xfrm>
                <a:off x="2748410" y="3145321"/>
                <a:ext cx="783978" cy="594044"/>
                <a:chOff x="7308304" y="1268760"/>
                <a:chExt cx="1031184" cy="781360"/>
              </a:xfrm>
            </p:grpSpPr>
            <p:pic>
              <p:nvPicPr>
                <p:cNvPr id="99" name="그림 98">
                  <a:extLst>
                    <a:ext uri="{FF2B5EF4-FFF2-40B4-BE49-F238E27FC236}">
                      <a16:creationId xmlns:a16="http://schemas.microsoft.com/office/drawing/2014/main" xmlns="" id="{2E874482-7146-464B-B54B-9525E922C1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52906" b="98998" l="50475" r="97152">
                              <a14:foregroundMark x1="58228" y1="61924" x2="65190" y2="89579"/>
                              <a14:foregroundMark x1="65190" y1="89579" x2="67405" y2="91784"/>
                              <a14:foregroundMark x1="56013" y1="85571" x2="76582" y2="94389"/>
                              <a14:foregroundMark x1="76582" y1="94389" x2="95411" y2="78758"/>
                              <a14:foregroundMark x1="95411" y1="78758" x2="96044" y2="77756"/>
                              <a14:foregroundMark x1="90506" y1="77956" x2="75633" y2="57114"/>
                              <a14:foregroundMark x1="75633" y1="57114" x2="56329" y2="70541"/>
                              <a14:foregroundMark x1="56329" y1="70541" x2="68038" y2="95190"/>
                              <a14:foregroundMark x1="68038" y1="95190" x2="69015" y2="95415"/>
                              <a14:foregroundMark x1="56962" y1="61924" x2="59019" y2="84369"/>
                              <a14:foregroundMark x1="55538" y1="67936" x2="60285" y2="89780"/>
                              <a14:foregroundMark x1="55696" y1="76954" x2="55696" y2="65731"/>
                              <a14:foregroundMark x1="55063" y1="68136" x2="54430" y2="70741"/>
                              <a14:foregroundMark x1="53797" y1="73747" x2="53797" y2="75551"/>
                              <a14:foregroundMark x1="53797" y1="78758" x2="53797" y2="80762"/>
                              <a14:foregroundMark x1="54114" y1="84569" x2="69747" y2="97029"/>
                              <a14:foregroundMark x1="76232" y1="97191" x2="78481" y2="95992"/>
                              <a14:foregroundMark x1="53797" y1="68537" x2="52532" y2="80962"/>
                              <a14:foregroundMark x1="51741" y1="76754" x2="51899" y2="71944"/>
                              <a14:foregroundMark x1="63449" y1="55711" x2="79747" y2="56713"/>
                              <a14:foregroundMark x1="67089" y1="53507" x2="77532" y2="53106"/>
                              <a14:foregroundMark x1="97152" y1="75952" x2="97468" y2="78758"/>
                              <a14:foregroundMark x1="57278" y1="57515" x2="50949" y2="71944"/>
                              <a14:foregroundMark x1="53797" y1="61523" x2="51741" y2="68737"/>
                              <a14:foregroundMark x1="54430" y1="61323" x2="60127" y2="58517"/>
                              <a14:foregroundMark x1="59810" y1="58317" x2="59494" y2="58317"/>
                              <a14:foregroundMark x1="54430" y1="63727" x2="51582" y2="76353"/>
                              <a14:foregroundMark x1="51899" y1="68337" x2="50949" y2="75752"/>
                              <a14:foregroundMark x1="57911" y1="58717" x2="64873" y2="55511"/>
                              <a14:foregroundMark x1="58070" y1="57315" x2="66297" y2="54509"/>
                              <a14:foregroundMark x1="50475" y1="77555" x2="64557" y2="94990"/>
                              <a14:foregroundMark x1="78639" y1="96794" x2="83070" y2="94589"/>
                              <a14:foregroundMark x1="81646" y1="95591" x2="86392" y2="91984"/>
                              <a14:foregroundMark x1="57753" y1="57715" x2="61551" y2="56112"/>
                              <a14:foregroundMark x1="56962" y1="58717" x2="60918" y2="55711"/>
                              <a14:foregroundMark x1="58544" y1="57315" x2="58544" y2="57315"/>
                              <a14:foregroundMark x1="59494" y1="57315" x2="59494" y2="57315"/>
                              <a14:foregroundMark x1="58544" y1="57315" x2="59494" y2="56313"/>
                              <a14:backgroundMark x1="73576" y1="98798" x2="70886" y2="98998"/>
                              <a14:backgroundMark x1="69462" y1="97595" x2="69937" y2="97595"/>
                              <a14:backgroundMark x1="72468" y1="98196" x2="75475" y2="9859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703" t="51730"/>
                <a:stretch/>
              </p:blipFill>
              <p:spPr>
                <a:xfrm>
                  <a:off x="7308304" y="1268760"/>
                  <a:ext cx="1031184" cy="781360"/>
                </a:xfrm>
                <a:prstGeom prst="rect">
                  <a:avLst/>
                </a:prstGeom>
              </p:spPr>
            </p:pic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xmlns="" id="{E3BE0473-CEB2-41A0-A0A7-00B075B637BA}"/>
                    </a:ext>
                  </a:extLst>
                </p:cNvPr>
                <p:cNvSpPr/>
                <p:nvPr/>
              </p:nvSpPr>
              <p:spPr>
                <a:xfrm>
                  <a:off x="7536383" y="1502252"/>
                  <a:ext cx="468451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xmlns="" id="{CA745894-F37D-4FF4-8781-069BEFF93C54}"/>
                    </a:ext>
                  </a:extLst>
                </p:cNvPr>
                <p:cNvSpPr/>
                <p:nvPr/>
              </p:nvSpPr>
              <p:spPr>
                <a:xfrm>
                  <a:off x="7515085" y="1596126"/>
                  <a:ext cx="468451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xmlns="" id="{E7B71267-BCB8-4589-B538-CB8F2A35DCB2}"/>
                    </a:ext>
                  </a:extLst>
                </p:cNvPr>
                <p:cNvSpPr/>
                <p:nvPr/>
              </p:nvSpPr>
              <p:spPr>
                <a:xfrm>
                  <a:off x="7536383" y="1686111"/>
                  <a:ext cx="468451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xmlns="" id="{460CC08A-7C7C-4546-9FB9-B10BB6BFC854}"/>
                    </a:ext>
                  </a:extLst>
                </p:cNvPr>
                <p:cNvSpPr/>
                <p:nvPr/>
              </p:nvSpPr>
              <p:spPr>
                <a:xfrm>
                  <a:off x="7596219" y="1760913"/>
                  <a:ext cx="352576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xmlns="" id="{1A2E0FCD-AE41-4E73-BA4C-41A51E53F9DE}"/>
                    </a:ext>
                  </a:extLst>
                </p:cNvPr>
                <p:cNvSpPr/>
                <p:nvPr/>
              </p:nvSpPr>
              <p:spPr>
                <a:xfrm>
                  <a:off x="7576809" y="1417700"/>
                  <a:ext cx="345004" cy="111016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xmlns="" id="{C09B82AA-5D0A-4FE9-89A3-E4FA64F8EFC2}"/>
                    </a:ext>
                  </a:extLst>
                </p:cNvPr>
                <p:cNvSpPr/>
                <p:nvPr/>
              </p:nvSpPr>
              <p:spPr>
                <a:xfrm>
                  <a:off x="7619612" y="1778724"/>
                  <a:ext cx="93749" cy="10715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xmlns="" id="{733A0C23-027E-46D8-B3BA-8923A256FA55}"/>
                    </a:ext>
                  </a:extLst>
                </p:cNvPr>
                <p:cNvSpPr/>
                <p:nvPr/>
              </p:nvSpPr>
              <p:spPr>
                <a:xfrm>
                  <a:off x="7643005" y="1792462"/>
                  <a:ext cx="93749" cy="10715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xmlns="" id="{4F5EA182-22AA-460A-9006-81032A910BED}"/>
                    </a:ext>
                  </a:extLst>
                </p:cNvPr>
                <p:cNvSpPr/>
                <p:nvPr/>
              </p:nvSpPr>
              <p:spPr>
                <a:xfrm>
                  <a:off x="7784203" y="1792462"/>
                  <a:ext cx="93749" cy="10715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xmlns="" id="{FEF01BC3-32CB-402E-AE2B-A8F306D98EA5}"/>
                    </a:ext>
                  </a:extLst>
                </p:cNvPr>
                <p:cNvSpPr/>
                <p:nvPr/>
              </p:nvSpPr>
              <p:spPr>
                <a:xfrm>
                  <a:off x="7851541" y="1812400"/>
                  <a:ext cx="66767" cy="79574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xmlns="" id="{2C1B4860-E6C0-429F-A23A-D63E1FB70E41}"/>
                    </a:ext>
                  </a:extLst>
                </p:cNvPr>
                <p:cNvSpPr/>
                <p:nvPr/>
              </p:nvSpPr>
              <p:spPr>
                <a:xfrm>
                  <a:off x="7883223" y="1807803"/>
                  <a:ext cx="66767" cy="79574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xmlns="" id="{B4FDB587-1CBF-475B-948F-128E73DE6CE9}"/>
                    </a:ext>
                  </a:extLst>
                </p:cNvPr>
                <p:cNvSpPr/>
                <p:nvPr/>
              </p:nvSpPr>
              <p:spPr>
                <a:xfrm>
                  <a:off x="7606471" y="1389301"/>
                  <a:ext cx="66767" cy="79574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xmlns="" id="{C72CC6C6-F514-40BC-8368-A72F74FD3903}"/>
                    </a:ext>
                  </a:extLst>
                </p:cNvPr>
                <p:cNvSpPr/>
                <p:nvPr/>
              </p:nvSpPr>
              <p:spPr>
                <a:xfrm>
                  <a:off x="7656495" y="1374204"/>
                  <a:ext cx="66767" cy="79574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xmlns="" id="{D9B55B06-4368-442B-A77B-853CF30815A6}"/>
                    </a:ext>
                  </a:extLst>
                </p:cNvPr>
                <p:cNvSpPr/>
                <p:nvPr/>
              </p:nvSpPr>
              <p:spPr>
                <a:xfrm>
                  <a:off x="7586228" y="1403756"/>
                  <a:ext cx="66767" cy="79574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xmlns="" id="{9CF44999-B46B-430A-825C-994FCC8D4E55}"/>
                    </a:ext>
                  </a:extLst>
                </p:cNvPr>
                <p:cNvSpPr/>
                <p:nvPr/>
              </p:nvSpPr>
              <p:spPr>
                <a:xfrm>
                  <a:off x="7770608" y="1390420"/>
                  <a:ext cx="171448" cy="82461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xmlns="" id="{4D8E5511-CA17-4A6F-BEFA-3E1366632AE1}"/>
                    </a:ext>
                  </a:extLst>
                </p:cNvPr>
                <p:cNvSpPr/>
                <p:nvPr/>
              </p:nvSpPr>
              <p:spPr>
                <a:xfrm>
                  <a:off x="7804099" y="1438030"/>
                  <a:ext cx="171448" cy="82461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xmlns="" id="{EB600063-26C4-4F56-B069-FCE522B3A424}"/>
                  </a:ext>
                </a:extLst>
              </p:cNvPr>
              <p:cNvGrpSpPr/>
              <p:nvPr/>
            </p:nvGrpSpPr>
            <p:grpSpPr>
              <a:xfrm>
                <a:off x="2073741" y="3442344"/>
                <a:ext cx="779191" cy="594044"/>
                <a:chOff x="5647427" y="4585143"/>
                <a:chExt cx="1050154" cy="800622"/>
              </a:xfrm>
            </p:grpSpPr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xmlns="" id="{8001949E-4A68-4859-83E5-9EE731714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4810" b="48297" l="51266" r="95095">
                              <a14:foregroundMark x1="58228" y1="12425" x2="57911" y2="29860"/>
                              <a14:foregroundMark x1="53797" y1="22846" x2="70253" y2="48297"/>
                              <a14:foregroundMark x1="70253" y1="48297" x2="82278" y2="44890"/>
                              <a14:foregroundMark x1="51582" y1="22044" x2="51266" y2="28657"/>
                              <a14:foregroundMark x1="52532" y1="18036" x2="57278" y2="10822"/>
                              <a14:foregroundMark x1="57120" y1="10220" x2="51266" y2="18838"/>
                              <a14:foregroundMark x1="68513" y1="5210" x2="78956" y2="5411"/>
                              <a14:foregroundMark x1="93829" y1="26453" x2="95095" y2="29058"/>
                              <a14:foregroundMark x1="93829" y1="26052" x2="94778" y2="27655"/>
                              <a14:foregroundMark x1="52848" y1="15631" x2="57595" y2="10220"/>
                              <a14:foregroundMark x1="92405" y1="28056" x2="94620" y2="2986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778" b="50541"/>
                <a:stretch/>
              </p:blipFill>
              <p:spPr>
                <a:xfrm>
                  <a:off x="5647427" y="4585143"/>
                  <a:ext cx="1050154" cy="800622"/>
                </a:xfrm>
                <a:prstGeom prst="rect">
                  <a:avLst/>
                </a:prstGeom>
              </p:spPr>
            </p:pic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xmlns="" id="{9FDC7C25-EF5B-41A6-ACA4-C56DB0CE0916}"/>
                    </a:ext>
                  </a:extLst>
                </p:cNvPr>
                <p:cNvSpPr/>
                <p:nvPr/>
              </p:nvSpPr>
              <p:spPr>
                <a:xfrm>
                  <a:off x="5887225" y="4832615"/>
                  <a:ext cx="468451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2A2653C0-D669-4B54-A721-962BF06DC09A}"/>
                    </a:ext>
                  </a:extLst>
                </p:cNvPr>
                <p:cNvSpPr/>
                <p:nvPr/>
              </p:nvSpPr>
              <p:spPr>
                <a:xfrm>
                  <a:off x="5887224" y="4918493"/>
                  <a:ext cx="468451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xmlns="" id="{0583F2BE-F343-46DB-ADCF-C726D23E48D9}"/>
                    </a:ext>
                  </a:extLst>
                </p:cNvPr>
                <p:cNvSpPr/>
                <p:nvPr/>
              </p:nvSpPr>
              <p:spPr>
                <a:xfrm>
                  <a:off x="5878448" y="4991292"/>
                  <a:ext cx="468451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xmlns="" id="{28BD7410-A0BC-47D0-AE02-21C159F8B2BC}"/>
                    </a:ext>
                  </a:extLst>
                </p:cNvPr>
                <p:cNvSpPr/>
                <p:nvPr/>
              </p:nvSpPr>
              <p:spPr>
                <a:xfrm>
                  <a:off x="5887224" y="5083904"/>
                  <a:ext cx="472262" cy="90150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xmlns="" id="{5DA9EB3A-E97E-45F5-90EF-3FF0A2391D29}"/>
                    </a:ext>
                  </a:extLst>
                </p:cNvPr>
                <p:cNvSpPr/>
                <p:nvPr/>
              </p:nvSpPr>
              <p:spPr>
                <a:xfrm>
                  <a:off x="5854050" y="4956572"/>
                  <a:ext cx="80852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xmlns="" id="{5398A303-3DE8-41F2-AAF1-D2E98B69FD06}"/>
                    </a:ext>
                  </a:extLst>
                </p:cNvPr>
                <p:cNvSpPr/>
                <p:nvPr/>
              </p:nvSpPr>
              <p:spPr>
                <a:xfrm>
                  <a:off x="6318114" y="4957426"/>
                  <a:ext cx="80852" cy="95598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xmlns="" id="{7D655AC2-67AB-4913-A3A1-A14F5804FB0E}"/>
                  </a:ext>
                </a:extLst>
              </p:cNvPr>
              <p:cNvGrpSpPr/>
              <p:nvPr/>
            </p:nvGrpSpPr>
            <p:grpSpPr>
              <a:xfrm>
                <a:off x="1458740" y="3048146"/>
                <a:ext cx="719522" cy="604972"/>
                <a:chOff x="1115617" y="5341876"/>
                <a:chExt cx="1009104" cy="848452"/>
              </a:xfrm>
            </p:grpSpPr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xmlns="" id="{6DF55E52-09ED-42C3-8554-A4162DC699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3908" b="99399" l="3323" r="45886">
                              <a14:foregroundMark x1="5380" y1="69539" x2="5222" y2="76754"/>
                              <a14:foregroundMark x1="6329" y1="62325" x2="3797" y2="76954"/>
                              <a14:foregroundMark x1="6646" y1="63126" x2="11709" y2="58717"/>
                              <a14:foregroundMark x1="17405" y1="54709" x2="31171" y2="54509"/>
                              <a14:foregroundMark x1="44623" y1="71127" x2="43987" y2="75952"/>
                              <a14:foregroundMark x1="16456" y1="94790" x2="27373" y2="94389"/>
                              <a14:foregroundMark x1="32712" y1="94869" x2="34177" y2="94188"/>
                              <a14:foregroundMark x1="22836" y1="95235" x2="43354" y2="83968"/>
                              <a14:foregroundMark x1="41930" y1="83768" x2="35285" y2="92184"/>
                              <a14:foregroundMark x1="38449" y1="89379" x2="35601" y2="92184"/>
                              <a14:foregroundMark x1="39082" y1="89379" x2="34494" y2="93788"/>
                              <a14:foregroundMark x1="36234" y1="92385" x2="32672" y2="94802"/>
                              <a14:foregroundMark x1="43871" y1="77355" x2="44778" y2="75351"/>
                              <a14:foregroundMark x1="37975" y1="90381" x2="43055" y2="79158"/>
                              <a14:foregroundMark x1="43987" y1="80561" x2="41772" y2="84770"/>
                              <a14:foregroundMark x1="44304" y1="81563" x2="39241" y2="89178"/>
                              <a14:foregroundMark x1="41456" y1="86373" x2="34335" y2="93988"/>
                              <a14:foregroundMark x1="39873" y1="90381" x2="33103" y2="95526"/>
                              <a14:foregroundMark x1="29442" y1="97300" x2="29082" y2="97337"/>
                              <a14:foregroundMark x1="34335" y1="96794" x2="33886" y2="96840"/>
                              <a14:foregroundMark x1="42247" y1="65130" x2="43773" y2="69477"/>
                              <a14:backgroundMark x1="45886" y1="77355" x2="45886" y2="79158"/>
                              <a14:backgroundMark x1="44937" y1="69739" x2="44937" y2="69739"/>
                              <a14:backgroundMark x1="45095" y1="68938" x2="45570" y2="70741"/>
                              <a14:backgroundMark x1="33861" y1="97996" x2="29905" y2="98196"/>
                              <a14:backgroundMark x1="29905" y1="98998" x2="16139" y2="98597"/>
                              <a14:backgroundMark x1="34335" y1="97595" x2="33070" y2="9799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914" t="48974" r="51694" b="-1388"/>
                <a:stretch/>
              </p:blipFill>
              <p:spPr>
                <a:xfrm>
                  <a:off x="1115617" y="5341876"/>
                  <a:ext cx="1009104" cy="848452"/>
                </a:xfrm>
                <a:prstGeom prst="rect">
                  <a:avLst/>
                </a:prstGeom>
              </p:spPr>
            </p:pic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xmlns="" id="{E4EF5D59-6F74-490F-ACC1-7E37E1BA6A11}"/>
                    </a:ext>
                  </a:extLst>
                </p:cNvPr>
                <p:cNvSpPr/>
                <p:nvPr/>
              </p:nvSpPr>
              <p:spPr>
                <a:xfrm>
                  <a:off x="1406303" y="5571567"/>
                  <a:ext cx="216024" cy="288032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xmlns="" id="{57EB01F8-F0B8-42BB-9687-93CC948F3E7D}"/>
                    </a:ext>
                  </a:extLst>
                </p:cNvPr>
                <p:cNvSpPr/>
                <p:nvPr/>
              </p:nvSpPr>
              <p:spPr>
                <a:xfrm>
                  <a:off x="1658333" y="5592140"/>
                  <a:ext cx="216024" cy="288032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xmlns="" id="{CD35E610-C353-4CDE-B9E4-CA35419AB2A2}"/>
                    </a:ext>
                  </a:extLst>
                </p:cNvPr>
                <p:cNvSpPr/>
                <p:nvPr/>
              </p:nvSpPr>
              <p:spPr>
                <a:xfrm>
                  <a:off x="1387903" y="5682921"/>
                  <a:ext cx="216024" cy="197251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xmlns="" id="{B6C344F3-6BB7-42D0-8FDE-069537372859}"/>
                    </a:ext>
                  </a:extLst>
                </p:cNvPr>
                <p:cNvSpPr/>
                <p:nvPr/>
              </p:nvSpPr>
              <p:spPr>
                <a:xfrm>
                  <a:off x="1639933" y="5790701"/>
                  <a:ext cx="180018" cy="137796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xmlns="" id="{736F2037-094B-4263-8740-66E23664B157}"/>
                    </a:ext>
                  </a:extLst>
                </p:cNvPr>
                <p:cNvSpPr/>
                <p:nvPr/>
              </p:nvSpPr>
              <p:spPr>
                <a:xfrm>
                  <a:off x="1667136" y="5777349"/>
                  <a:ext cx="180018" cy="137796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xmlns="" id="{4AD043B2-DFAA-4171-90F5-6020C887BB11}"/>
                    </a:ext>
                  </a:extLst>
                </p:cNvPr>
                <p:cNvSpPr/>
                <p:nvPr/>
              </p:nvSpPr>
              <p:spPr>
                <a:xfrm>
                  <a:off x="1725504" y="5667258"/>
                  <a:ext cx="180018" cy="137796"/>
                </a:xfrm>
                <a:prstGeom prst="rect">
                  <a:avLst/>
                </a:prstGeom>
                <a:solidFill>
                  <a:srgbClr val="FFF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CFD1838E-1C04-4EB9-8667-4F118D137303}"/>
                  </a:ext>
                </a:extLst>
              </p:cNvPr>
              <p:cNvSpPr txBox="1"/>
              <p:nvPr/>
            </p:nvSpPr>
            <p:spPr>
              <a:xfrm>
                <a:off x="959473" y="3566155"/>
                <a:ext cx="60329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한글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355789D2-634B-46C3-92B0-63CE524D39EB}"/>
                  </a:ext>
                </a:extLst>
              </p:cNvPr>
              <p:cNvSpPr txBox="1"/>
              <p:nvPr/>
            </p:nvSpPr>
            <p:spPr>
              <a:xfrm>
                <a:off x="1593466" y="3176065"/>
                <a:ext cx="60329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영어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B0F31CF2-4CC5-438E-8184-C1D9EB365185}"/>
                  </a:ext>
                </a:extLst>
              </p:cNvPr>
              <p:cNvSpPr txBox="1"/>
              <p:nvPr/>
            </p:nvSpPr>
            <p:spPr>
              <a:xfrm>
                <a:off x="2203542" y="3583650"/>
                <a:ext cx="60329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수학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D5A173DA-19FC-4DDA-B137-BC96E3F043E9}"/>
                  </a:ext>
                </a:extLst>
              </p:cNvPr>
              <p:cNvSpPr txBox="1"/>
              <p:nvPr/>
            </p:nvSpPr>
            <p:spPr>
              <a:xfrm>
                <a:off x="2855835" y="3263845"/>
                <a:ext cx="60329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설정</a:t>
                </a: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699C8420-E842-41C5-B816-D64D0839C1BD}"/>
              </a:ext>
            </a:extLst>
          </p:cNvPr>
          <p:cNvGrpSpPr/>
          <p:nvPr/>
        </p:nvGrpSpPr>
        <p:grpSpPr>
          <a:xfrm>
            <a:off x="3238897" y="1376845"/>
            <a:ext cx="2513797" cy="2502172"/>
            <a:chOff x="4979425" y="1203918"/>
            <a:chExt cx="2893380" cy="2880000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0C267456-2861-4745-8A09-8E8062CDD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425" y="1203918"/>
              <a:ext cx="2893380" cy="2880000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23FE6A70-C994-4FC7-967D-A8EDF48D790E}"/>
                </a:ext>
              </a:extLst>
            </p:cNvPr>
            <p:cNvSpPr/>
            <p:nvPr/>
          </p:nvSpPr>
          <p:spPr>
            <a:xfrm>
              <a:off x="5169708" y="1435548"/>
              <a:ext cx="2520280" cy="11257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1F5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6B08B207-D159-4C81-8596-BDEF5C00EFF7}"/>
                </a:ext>
              </a:extLst>
            </p:cNvPr>
            <p:cNvGrpSpPr/>
            <p:nvPr/>
          </p:nvGrpSpPr>
          <p:grpSpPr>
            <a:xfrm>
              <a:off x="5201892" y="1480749"/>
              <a:ext cx="2448446" cy="1013510"/>
              <a:chOff x="5846609" y="2824284"/>
              <a:chExt cx="2559976" cy="1059678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xmlns="" id="{35DA7D59-EE88-440D-9F25-AF402BBF3C09}"/>
                  </a:ext>
                </a:extLst>
              </p:cNvPr>
              <p:cNvSpPr/>
              <p:nvPr/>
            </p:nvSpPr>
            <p:spPr>
              <a:xfrm>
                <a:off x="5846609" y="3224639"/>
                <a:ext cx="755298" cy="5070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Level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210 상상공작소 L" panose="02020603020101020101" pitchFamily="18" charset="-127"/>
                  <a:ea typeface="210 상상공작소 L" panose="02020603020101020101" pitchFamily="18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xmlns="" id="{087BF88E-44D0-4281-BBE7-E7532D78DCA9}"/>
                  </a:ext>
                </a:extLst>
              </p:cNvPr>
              <p:cNvSpPr/>
              <p:nvPr/>
            </p:nvSpPr>
            <p:spPr>
              <a:xfrm>
                <a:off x="6803009" y="3224639"/>
                <a:ext cx="755298" cy="5070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Level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  <a:latin typeface="210 상상공작소 L" panose="02020603020101020101" pitchFamily="18" charset="-127"/>
                  <a:ea typeface="210 상상공작소 L" panose="02020603020101020101" pitchFamily="18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4B50D177-3237-452A-96A6-EBAC1DEA3F48}"/>
                  </a:ext>
                </a:extLst>
              </p:cNvPr>
              <p:cNvSpPr/>
              <p:nvPr/>
            </p:nvSpPr>
            <p:spPr>
              <a:xfrm>
                <a:off x="7759409" y="3224639"/>
                <a:ext cx="647176" cy="50700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Level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 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DCD14BB3-10F9-4F07-9E0D-535C00C6782A}"/>
                  </a:ext>
                </a:extLst>
              </p:cNvPr>
              <p:cNvSpPr txBox="1"/>
              <p:nvPr/>
            </p:nvSpPr>
            <p:spPr>
              <a:xfrm>
                <a:off x="6488694" y="2824284"/>
                <a:ext cx="1717609" cy="45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solidFill>
                      <a:srgbClr val="FF0000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영</a:t>
                </a:r>
                <a:r>
                  <a:rPr lang="ko-KR" altLang="en-US" sz="1500" dirty="0">
                    <a:solidFill>
                      <a:srgbClr val="FFC000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어</a:t>
                </a:r>
                <a:r>
                  <a:rPr lang="ko-KR" altLang="en-US" sz="1500" dirty="0">
                    <a:solidFill>
                      <a:srgbClr val="FFFF00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야</a:t>
                </a:r>
                <a:r>
                  <a:rPr lang="ko-KR" altLang="en-US" sz="1500" dirty="0"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 </a:t>
                </a:r>
                <a:r>
                  <a:rPr lang="ko-KR" altLang="en-US" sz="1500" dirty="0">
                    <a:solidFill>
                      <a:srgbClr val="0070C0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놀</a:t>
                </a:r>
                <a:r>
                  <a:rPr lang="ko-KR" altLang="en-US" sz="1500" dirty="0">
                    <a:solidFill>
                      <a:srgbClr val="7030A0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자</a:t>
                </a:r>
                <a:r>
                  <a:rPr lang="en-US" altLang="ko-KR" sz="1500" dirty="0">
                    <a:solidFill>
                      <a:srgbClr val="002060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!</a:t>
                </a:r>
                <a:endParaRPr lang="ko-KR" altLang="en-US" sz="1500" dirty="0">
                  <a:solidFill>
                    <a:srgbClr val="002060"/>
                  </a:solidFill>
                  <a:latin typeface="210 상상공작소 L" panose="02020603020101020101" pitchFamily="18" charset="-127"/>
                  <a:ea typeface="210 상상공작소 L" panose="02020603020101020101" pitchFamily="18" charset="-127"/>
                </a:endParaRPr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xmlns="" id="{7F5AA922-E3E8-4D51-9D11-BF821A19F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4143" y="3356116"/>
                <a:ext cx="108907" cy="255867"/>
              </a:xfrm>
              <a:prstGeom prst="rect">
                <a:avLst/>
              </a:prstGeom>
            </p:spPr>
          </p:pic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xmlns="" id="{0058B0C6-9AF2-4F58-91D8-9CB2AB60B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030" y="3883962"/>
                <a:ext cx="352474" cy="0"/>
              </a:xfrm>
              <a:prstGeom prst="straightConnector1">
                <a:avLst/>
              </a:prstGeom>
              <a:ln w="38100">
                <a:solidFill>
                  <a:srgbClr val="5959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7" name="그림 136">
            <a:extLst>
              <a:ext uri="{FF2B5EF4-FFF2-40B4-BE49-F238E27FC236}">
                <a16:creationId xmlns:a16="http://schemas.microsoft.com/office/drawing/2014/main" xmlns="" id="{BB252329-EA7E-4782-B3C0-2C8B545062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95" y="1387543"/>
            <a:ext cx="2513795" cy="2502172"/>
          </a:xfrm>
          <a:prstGeom prst="rect">
            <a:avLst/>
          </a:prstGeom>
        </p:spPr>
      </p:pic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35550F08-58F0-4692-9E59-013F7683787E}"/>
              </a:ext>
            </a:extLst>
          </p:cNvPr>
          <p:cNvGrpSpPr/>
          <p:nvPr/>
        </p:nvGrpSpPr>
        <p:grpSpPr>
          <a:xfrm>
            <a:off x="6066498" y="1572470"/>
            <a:ext cx="2189643" cy="978098"/>
            <a:chOff x="3275856" y="1229239"/>
            <a:chExt cx="2520280" cy="1125791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xmlns="" id="{279A6AE3-37A3-484A-8EF2-3E19369C6249}"/>
                </a:ext>
              </a:extLst>
            </p:cNvPr>
            <p:cNvSpPr/>
            <p:nvPr/>
          </p:nvSpPr>
          <p:spPr>
            <a:xfrm>
              <a:off x="3275856" y="1229239"/>
              <a:ext cx="2520280" cy="11257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1F5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xmlns="" id="{D7A29FCC-2B9C-41E6-A7FE-9DB6EAA4C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321" y="2048686"/>
              <a:ext cx="165087" cy="165087"/>
            </a:xfrm>
            <a:prstGeom prst="rect">
              <a:avLst/>
            </a:prstGeom>
          </p:spPr>
        </p:pic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93A36080-808C-4EBB-B7DC-89B78FF752FA}"/>
                </a:ext>
              </a:extLst>
            </p:cNvPr>
            <p:cNvGrpSpPr/>
            <p:nvPr/>
          </p:nvGrpSpPr>
          <p:grpSpPr>
            <a:xfrm>
              <a:off x="3679082" y="1299496"/>
              <a:ext cx="1858428" cy="937614"/>
              <a:chOff x="1878882" y="939456"/>
              <a:chExt cx="1858428" cy="93761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4D70C835-5B91-4E20-83EA-0D7A64C3A5E0}"/>
                  </a:ext>
                </a:extLst>
              </p:cNvPr>
              <p:cNvSpPr txBox="1"/>
              <p:nvPr/>
            </p:nvSpPr>
            <p:spPr>
              <a:xfrm>
                <a:off x="1934324" y="1604754"/>
                <a:ext cx="9466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</a:t>
                </a:r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ouse</a:t>
                </a: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xmlns="" id="{375F5740-EFF3-4206-B43A-6A950059C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1860" y="964329"/>
                <a:ext cx="855450" cy="912741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xmlns="" id="{553E4513-2E7B-4968-A235-B358EB507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8438" b="91875" l="10000" r="90000">
                            <a14:foregroundMark x1="34844" y1="8438" x2="34844" y2="8438"/>
                            <a14:foregroundMark x1="32031" y1="61094" x2="32031" y2="61094"/>
                            <a14:foregroundMark x1="32344" y1="57031" x2="32344" y2="57031"/>
                            <a14:foregroundMark x1="36719" y1="91875" x2="36719" y2="9187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78882" y="939456"/>
                <a:ext cx="624731" cy="669852"/>
              </a:xfrm>
              <a:prstGeom prst="rect">
                <a:avLst/>
              </a:prstGeom>
            </p:spPr>
          </p:pic>
        </p:grpSp>
      </p:grpSp>
      <p:sp>
        <p:nvSpPr>
          <p:cNvPr id="136" name="위로 굽은 화살표 32">
            <a:extLst>
              <a:ext uri="{FF2B5EF4-FFF2-40B4-BE49-F238E27FC236}">
                <a16:creationId xmlns:a16="http://schemas.microsoft.com/office/drawing/2014/main" xmlns="" id="{7ABD029F-19E7-43F4-B8F9-2E516CA551BA}"/>
              </a:ext>
            </a:extLst>
          </p:cNvPr>
          <p:cNvSpPr/>
          <p:nvPr/>
        </p:nvSpPr>
        <p:spPr>
          <a:xfrm rot="10800000" flipH="1">
            <a:off x="7449624" y="1735032"/>
            <a:ext cx="104424" cy="558194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xmlns="" id="{595AF956-432C-4FB3-AFB0-5640EB743EC0}"/>
              </a:ext>
            </a:extLst>
          </p:cNvPr>
          <p:cNvSpPr/>
          <p:nvPr/>
        </p:nvSpPr>
        <p:spPr>
          <a:xfrm>
            <a:off x="6066498" y="2813022"/>
            <a:ext cx="392957" cy="410505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정육면체 147">
            <a:extLst>
              <a:ext uri="{FF2B5EF4-FFF2-40B4-BE49-F238E27FC236}">
                <a16:creationId xmlns:a16="http://schemas.microsoft.com/office/drawing/2014/main" xmlns="" id="{07DBD427-31F5-4F13-834F-A53135BA025F}"/>
              </a:ext>
            </a:extLst>
          </p:cNvPr>
          <p:cNvSpPr/>
          <p:nvPr/>
        </p:nvSpPr>
        <p:spPr>
          <a:xfrm>
            <a:off x="6511808" y="2813022"/>
            <a:ext cx="392957" cy="410505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정육면체 148">
            <a:extLst>
              <a:ext uri="{FF2B5EF4-FFF2-40B4-BE49-F238E27FC236}">
                <a16:creationId xmlns:a16="http://schemas.microsoft.com/office/drawing/2014/main" xmlns="" id="{EA9602FB-3A13-4053-B5D0-AEA06D07F42E}"/>
              </a:ext>
            </a:extLst>
          </p:cNvPr>
          <p:cNvSpPr/>
          <p:nvPr/>
        </p:nvSpPr>
        <p:spPr>
          <a:xfrm>
            <a:off x="6959597" y="2813022"/>
            <a:ext cx="392957" cy="410505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정육면체 149">
            <a:extLst>
              <a:ext uri="{FF2B5EF4-FFF2-40B4-BE49-F238E27FC236}">
                <a16:creationId xmlns:a16="http://schemas.microsoft.com/office/drawing/2014/main" xmlns="" id="{765D9824-C488-42A0-A560-E5CFEF068A0B}"/>
              </a:ext>
            </a:extLst>
          </p:cNvPr>
          <p:cNvSpPr/>
          <p:nvPr/>
        </p:nvSpPr>
        <p:spPr>
          <a:xfrm>
            <a:off x="7423787" y="2813022"/>
            <a:ext cx="392957" cy="410505"/>
          </a:xfrm>
          <a:prstGeom prst="cube">
            <a:avLst>
              <a:gd name="adj" fmla="val 5845"/>
            </a:avLst>
          </a:prstGeom>
          <a:solidFill>
            <a:srgbClr val="03248F"/>
          </a:solidFill>
          <a:ln>
            <a:solidFill>
              <a:srgbClr val="032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3" grpId="0" animBg="1"/>
      <p:bldP spid="148" grpId="0" animBg="1"/>
      <p:bldP spid="149" grpId="0" animBg="1"/>
      <p:bldP spid="1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6C848E98-7181-4DAF-BC1D-1998E17C5B42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2735" y="265263"/>
            <a:ext cx="7589890" cy="176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0D4739-50B4-41A1-8151-4E8EA7A5F003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B141E0F-504E-4F00-A650-DB4A00B7EA57}"/>
              </a:ext>
            </a:extLst>
          </p:cNvPr>
          <p:cNvSpPr/>
          <p:nvPr/>
        </p:nvSpPr>
        <p:spPr>
          <a:xfrm>
            <a:off x="7622625" y="147557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CD12B69E-EB64-43C7-A696-A103E509DFE0}"/>
              </a:ext>
            </a:extLst>
          </p:cNvPr>
          <p:cNvCxnSpPr/>
          <p:nvPr/>
        </p:nvCxnSpPr>
        <p:spPr>
          <a:xfrm>
            <a:off x="827584" y="260770"/>
            <a:ext cx="92521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xmlns="" id="{DC4C64AB-28D1-4217-93C9-5B2E521A91AE}"/>
              </a:ext>
            </a:extLst>
          </p:cNvPr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C7B7B037-DAC0-41AD-B586-F51169F4F6F6}"/>
              </a:ext>
            </a:extLst>
          </p:cNvPr>
          <p:cNvGrpSpPr/>
          <p:nvPr/>
        </p:nvGrpSpPr>
        <p:grpSpPr>
          <a:xfrm>
            <a:off x="1259632" y="876749"/>
            <a:ext cx="6624735" cy="4002653"/>
            <a:chOff x="395536" y="1007807"/>
            <a:chExt cx="8525672" cy="5151195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D6AB043D-8766-4497-B28C-9A253AD4894E}"/>
                </a:ext>
              </a:extLst>
            </p:cNvPr>
            <p:cNvGrpSpPr/>
            <p:nvPr/>
          </p:nvGrpSpPr>
          <p:grpSpPr>
            <a:xfrm>
              <a:off x="395536" y="1007807"/>
              <a:ext cx="1817203" cy="4439604"/>
              <a:chOff x="555276" y="1007807"/>
              <a:chExt cx="1817203" cy="4439604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D945E3C6-A3CB-46D6-8554-DEB6AF3D252A}"/>
                  </a:ext>
                </a:extLst>
              </p:cNvPr>
              <p:cNvSpPr/>
              <p:nvPr/>
            </p:nvSpPr>
            <p:spPr>
              <a:xfrm>
                <a:off x="1053927" y="1007807"/>
                <a:ext cx="943462" cy="5070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Level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  <a:latin typeface="210 상상공작소 L" panose="02020603020101020101" pitchFamily="18" charset="-127"/>
                  <a:ea typeface="210 상상공작소 L" panose="02020603020101020101" pitchFamily="18" charset="-127"/>
                </a:endParaRPr>
              </a:p>
            </p:txBody>
          </p:sp>
          <p:pic>
            <p:nvPicPr>
              <p:cNvPr id="98" name="Picture 3">
                <a:extLst>
                  <a:ext uri="{FF2B5EF4-FFF2-40B4-BE49-F238E27FC236}">
                    <a16:creationId xmlns:a16="http://schemas.microsoft.com/office/drawing/2014/main" xmlns="" id="{960AC340-AB7A-4DA0-B0C5-2A4187DFD3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603" b="96552" l="9217" r="94009">
                            <a14:foregroundMark x1="31797" y1="74569" x2="31797" y2="74569"/>
                            <a14:foregroundMark x1="32719" y1="78879" x2="32719" y2="78879"/>
                            <a14:foregroundMark x1="34101" y1="79310" x2="34101" y2="79310"/>
                            <a14:foregroundMark x1="38249" y1="75000" x2="38249" y2="75000"/>
                            <a14:foregroundMark x1="38249" y1="73707" x2="38249" y2="73707"/>
                            <a14:foregroundMark x1="35945" y1="83621" x2="35945" y2="83621"/>
                            <a14:foregroundMark x1="35945" y1="84052" x2="35945" y2="84052"/>
                            <a14:foregroundMark x1="38249" y1="79310" x2="38249" y2="79310"/>
                            <a14:foregroundMark x1="38710" y1="78017" x2="39171" y2="76724"/>
                            <a14:foregroundMark x1="39171" y1="75862" x2="39171" y2="75862"/>
                            <a14:foregroundMark x1="22581" y1="71552" x2="22581" y2="71552"/>
                            <a14:foregroundMark x1="22581" y1="71552" x2="22581" y2="71552"/>
                            <a14:foregroundMark x1="22581" y1="71552" x2="22581" y2="71552"/>
                            <a14:foregroundMark x1="26267" y1="71121" x2="26267" y2="71121"/>
                            <a14:foregroundMark x1="31336" y1="69828" x2="31336" y2="69828"/>
                            <a14:foregroundMark x1="32258" y1="68966" x2="32258" y2="68966"/>
                            <a14:foregroundMark x1="34101" y1="65517" x2="34101" y2="65517"/>
                            <a14:foregroundMark x1="30415" y1="64655" x2="30415" y2="64655"/>
                            <a14:foregroundMark x1="72350" y1="30603" x2="72350" y2="30603"/>
                            <a14:foregroundMark x1="72350" y1="30603" x2="72350" y2="30603"/>
                            <a14:foregroundMark x1="76498" y1="30603" x2="78802" y2="30603"/>
                            <a14:foregroundMark x1="82488" y1="25000" x2="82488" y2="25000"/>
                            <a14:foregroundMark x1="85253" y1="18103" x2="85253" y2="18103"/>
                            <a14:foregroundMark x1="85253" y1="17672" x2="85253" y2="17672"/>
                            <a14:foregroundMark x1="74194" y1="19828" x2="74194" y2="19828"/>
                            <a14:foregroundMark x1="74194" y1="19828" x2="74194" y2="19828"/>
                            <a14:foregroundMark x1="74194" y1="19828" x2="74194" y2="19828"/>
                            <a14:foregroundMark x1="71889" y1="22845" x2="71889" y2="22845"/>
                            <a14:foregroundMark x1="71429" y1="29310" x2="71429" y2="29310"/>
                            <a14:foregroundMark x1="69124" y1="18103" x2="69124" y2="18103"/>
                            <a14:foregroundMark x1="69124" y1="18103" x2="69124" y2="18103"/>
                            <a14:foregroundMark x1="69124" y1="18103" x2="69124" y2="18103"/>
                            <a14:foregroundMark x1="65438" y1="15948" x2="65438" y2="15948"/>
                            <a14:foregroundMark x1="65438" y1="15948" x2="65438" y2="15948"/>
                            <a14:foregroundMark x1="64977" y1="15517" x2="64977" y2="15517"/>
                            <a14:foregroundMark x1="67742" y1="15086" x2="67742" y2="15086"/>
                            <a14:foregroundMark x1="69124" y1="10776" x2="69124" y2="10776"/>
                            <a14:foregroundMark x1="65438" y1="15948" x2="64977" y2="18103"/>
                            <a14:foregroundMark x1="64977" y1="18966" x2="64977" y2="189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76537" y="1614950"/>
                <a:ext cx="1310078" cy="1400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xmlns="" id="{278F47AE-3A38-4A00-9A3E-C72C5F41EC16}"/>
                  </a:ext>
                </a:extLst>
              </p:cNvPr>
              <p:cNvGrpSpPr/>
              <p:nvPr/>
            </p:nvGrpSpPr>
            <p:grpSpPr>
              <a:xfrm>
                <a:off x="792036" y="3180570"/>
                <a:ext cx="1580443" cy="415895"/>
                <a:chOff x="894085" y="3180570"/>
                <a:chExt cx="1580443" cy="415895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xmlns="" id="{586CC035-F10B-45A1-8AD8-F250F09E4198}"/>
                    </a:ext>
                  </a:extLst>
                </p:cNvPr>
                <p:cNvSpPr txBox="1"/>
                <p:nvPr/>
              </p:nvSpPr>
              <p:spPr>
                <a:xfrm>
                  <a:off x="1385225" y="3180570"/>
                  <a:ext cx="1089303" cy="415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□ </a:t>
                  </a:r>
                  <a:r>
                    <a:rPr lang="en-US" altLang="ko-KR" sz="1500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ee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pic>
              <p:nvPicPr>
                <p:cNvPr id="102" name="그림 101">
                  <a:extLst>
                    <a:ext uri="{FF2B5EF4-FFF2-40B4-BE49-F238E27FC236}">
                      <a16:creationId xmlns:a16="http://schemas.microsoft.com/office/drawing/2014/main" xmlns="" id="{3F67AC22-5EE4-4351-B87A-4F2F2369A3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085" y="3181914"/>
                  <a:ext cx="375439" cy="375439"/>
                </a:xfrm>
                <a:prstGeom prst="rect">
                  <a:avLst/>
                </a:prstGeom>
              </p:spPr>
            </p:pic>
          </p:grpSp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xmlns="" id="{7CB3F795-9A36-4B44-ADBC-AA8191449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276" y="3818636"/>
                <a:ext cx="1752600" cy="1628775"/>
              </a:xfrm>
              <a:prstGeom prst="rect">
                <a:avLst/>
              </a:prstGeom>
            </p:spPr>
          </p:pic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2C17A44-11EC-4A82-B30E-168085DF22E9}"/>
                </a:ext>
              </a:extLst>
            </p:cNvPr>
            <p:cNvGrpSpPr/>
            <p:nvPr/>
          </p:nvGrpSpPr>
          <p:grpSpPr>
            <a:xfrm>
              <a:off x="6292865" y="1007807"/>
              <a:ext cx="2628343" cy="5151195"/>
              <a:chOff x="6452605" y="1007807"/>
              <a:chExt cx="2628343" cy="515119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20DC744D-18B9-4449-A777-7E57C4738B9E}"/>
                  </a:ext>
                </a:extLst>
              </p:cNvPr>
              <p:cNvSpPr/>
              <p:nvPr/>
            </p:nvSpPr>
            <p:spPr>
              <a:xfrm>
                <a:off x="7308443" y="1007807"/>
                <a:ext cx="943463" cy="5070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Level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  <a:latin typeface="210 상상공작소 L" panose="02020603020101020101" pitchFamily="18" charset="-127"/>
                  <a:ea typeface="210 상상공작소 L" panose="02020603020101020101" pitchFamily="18" charset="-127"/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EAE8A1A9-CFB8-4BCC-AEEC-C8ED364BF111}"/>
                  </a:ext>
                </a:extLst>
              </p:cNvPr>
              <p:cNvGrpSpPr/>
              <p:nvPr/>
            </p:nvGrpSpPr>
            <p:grpSpPr>
              <a:xfrm>
                <a:off x="6729672" y="3186551"/>
                <a:ext cx="2351276" cy="425170"/>
                <a:chOff x="7157410" y="3633088"/>
                <a:chExt cx="2351276" cy="425170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xmlns="" id="{D8F82407-A543-4CFC-A30D-D0A56BE703D9}"/>
                    </a:ext>
                  </a:extLst>
                </p:cNvPr>
                <p:cNvSpPr txBox="1"/>
                <p:nvPr/>
              </p:nvSpPr>
              <p:spPr>
                <a:xfrm>
                  <a:off x="7583945" y="3642362"/>
                  <a:ext cx="1924741" cy="415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□ </a:t>
                  </a:r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le </a:t>
                  </a:r>
                  <a:r>
                    <a: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□</a:t>
                  </a:r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1500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hant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pic>
              <p:nvPicPr>
                <p:cNvPr id="96" name="그림 95">
                  <a:extLst>
                    <a:ext uri="{FF2B5EF4-FFF2-40B4-BE49-F238E27FC236}">
                      <a16:creationId xmlns:a16="http://schemas.microsoft.com/office/drawing/2014/main" xmlns="" id="{AD624DBD-1D07-4227-80BE-415809806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7410" y="3633088"/>
                  <a:ext cx="375439" cy="375439"/>
                </a:xfrm>
                <a:prstGeom prst="rect">
                  <a:avLst/>
                </a:prstGeom>
              </p:spPr>
            </p:pic>
          </p:grp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E242E9B9-893B-4DE6-B99A-A521ABD4D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77" b="96616" l="1346" r="98250">
                            <a14:foregroundMark x1="54374" y1="31134" x2="54374" y2="31134"/>
                            <a14:foregroundMark x1="66218" y1="33503" x2="66218" y2="33503"/>
                            <a14:foregroundMark x1="3903" y1="44501" x2="3903" y2="44501"/>
                            <a14:foregroundMark x1="4038" y1="42301" x2="4038" y2="42301"/>
                            <a14:foregroundMark x1="1615" y1="43824" x2="1615" y2="43824"/>
                            <a14:foregroundMark x1="55585" y1="6261" x2="55585" y2="6261"/>
                            <a14:foregroundMark x1="62719" y1="677" x2="62719" y2="677"/>
                            <a14:foregroundMark x1="23957" y1="89679" x2="23957" y2="89679"/>
                            <a14:foregroundMark x1="44684" y1="96616" x2="44684" y2="96616"/>
                            <a14:foregroundMark x1="91655" y1="64805" x2="91655" y2="64805"/>
                            <a14:foregroundMark x1="98250" y1="61421" x2="98250" y2="6142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960995" y="1778557"/>
                <a:ext cx="1450195" cy="1153520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xmlns="" id="{635F9427-AD72-4898-B7D6-0A73FA0FF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52605" y="3720602"/>
                <a:ext cx="2466975" cy="2438400"/>
              </a:xfrm>
              <a:prstGeom prst="rect">
                <a:avLst/>
              </a:prstGeom>
            </p:spPr>
          </p:pic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284046D-DA26-4DBE-8B5D-2299D1B68EA4}"/>
                </a:ext>
              </a:extLst>
            </p:cNvPr>
            <p:cNvGrpSpPr/>
            <p:nvPr/>
          </p:nvGrpSpPr>
          <p:grpSpPr>
            <a:xfrm>
              <a:off x="3248950" y="1007807"/>
              <a:ext cx="1943100" cy="4709350"/>
              <a:chOff x="3419872" y="1007807"/>
              <a:chExt cx="1943100" cy="470935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28DA24BD-4B2B-4F63-B494-468256361685}"/>
                  </a:ext>
                </a:extLst>
              </p:cNvPr>
              <p:cNvSpPr/>
              <p:nvPr/>
            </p:nvSpPr>
            <p:spPr>
              <a:xfrm>
                <a:off x="4013773" y="1007807"/>
                <a:ext cx="943462" cy="50700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Level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210 상상공작소 L" panose="02020603020101020101" pitchFamily="18" charset="-127"/>
                    <a:ea typeface="210 상상공작소 L" panose="02020603020101020101" pitchFamily="18" charset="-127"/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  <a:latin typeface="210 상상공작소 L" panose="02020603020101020101" pitchFamily="18" charset="-127"/>
                  <a:ea typeface="210 상상공작소 L" panose="02020603020101020101" pitchFamily="18" charset="-127"/>
                </a:endParaRPr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xmlns="" id="{DDC0F8E9-63F6-4444-9E67-75071F64E9E9}"/>
                  </a:ext>
                </a:extLst>
              </p:cNvPr>
              <p:cNvGrpSpPr/>
              <p:nvPr/>
            </p:nvGrpSpPr>
            <p:grpSpPr>
              <a:xfrm>
                <a:off x="3662753" y="3176971"/>
                <a:ext cx="1700218" cy="425167"/>
                <a:chOff x="3735689" y="3684750"/>
                <a:chExt cx="1700218" cy="425167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id="{AA1DE3B2-478C-49D3-8425-E19C8D38A258}"/>
                    </a:ext>
                  </a:extLst>
                </p:cNvPr>
                <p:cNvSpPr txBox="1"/>
                <p:nvPr/>
              </p:nvSpPr>
              <p:spPr>
                <a:xfrm>
                  <a:off x="4162225" y="3694022"/>
                  <a:ext cx="1273682" cy="415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□ </a:t>
                  </a:r>
                  <a:r>
                    <a:rPr lang="en-US" altLang="ko-KR" sz="1500" dirty="0" err="1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ouse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pic>
              <p:nvPicPr>
                <p:cNvPr id="90" name="그림 89">
                  <a:extLst>
                    <a:ext uri="{FF2B5EF4-FFF2-40B4-BE49-F238E27FC236}">
                      <a16:creationId xmlns:a16="http://schemas.microsoft.com/office/drawing/2014/main" xmlns="" id="{5E446B61-B0BE-437B-BB86-EC9E88F73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5689" y="3684750"/>
                  <a:ext cx="375439" cy="375439"/>
                </a:xfrm>
                <a:prstGeom prst="rect">
                  <a:avLst/>
                </a:prstGeom>
              </p:spPr>
            </p:pic>
          </p:grpSp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xmlns="" id="{E06381D0-CA62-465E-B567-91DD1A996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9872" y="3783582"/>
                <a:ext cx="1943100" cy="1933575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xmlns="" id="{98AA43C0-D6B6-4591-835B-A9D700030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8438" b="91875" l="10000" r="90000">
                            <a14:foregroundMark x1="34844" y1="8438" x2="34844" y2="8438"/>
                            <a14:foregroundMark x1="32031" y1="61094" x2="32031" y2="61094"/>
                            <a14:foregroundMark x1="32344" y1="57031" x2="32344" y2="57031"/>
                            <a14:foregroundMark x1="36719" y1="91875" x2="36719" y2="9187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66325" y="1624224"/>
                <a:ext cx="1450195" cy="1450195"/>
              </a:xfrm>
              <a:prstGeom prst="rect">
                <a:avLst/>
              </a:prstGeom>
            </p:spPr>
          </p:pic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003EA0-6B8A-4187-A7CB-844F3F631673}"/>
              </a:ext>
            </a:extLst>
          </p:cNvPr>
          <p:cNvSpPr txBox="1"/>
          <p:nvPr/>
        </p:nvSpPr>
        <p:spPr>
          <a:xfrm>
            <a:off x="7544500" y="14755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20445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791</Words>
  <Application>Microsoft Office PowerPoint</Application>
  <PresentationFormat>화면 슬라이드 쇼(16:9)</PresentationFormat>
  <Paragraphs>233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User</cp:lastModifiedBy>
  <cp:revision>174</cp:revision>
  <dcterms:created xsi:type="dcterms:W3CDTF">2015-03-17T10:14:13Z</dcterms:created>
  <dcterms:modified xsi:type="dcterms:W3CDTF">2018-02-22T04:00:53Z</dcterms:modified>
</cp:coreProperties>
</file>