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5"/>
  </p:notesMasterIdLst>
  <p:sldIdLst>
    <p:sldId id="256" r:id="rId2"/>
    <p:sldId id="264" r:id="rId3"/>
    <p:sldId id="30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  <a:srgbClr val="0A0C11"/>
    <a:srgbClr val="99CB38"/>
    <a:srgbClr val="FFFF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56F2-8845-425B-AC48-38F803C4E8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658-06DA-49DF-B863-2B87D4198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5D99-94F5-43D9-8970-150E06601E6A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C170-B904-4DD4-BE84-CEA6F0E108C6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65A-82E0-4AAA-8452-B3FFC31DCA17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6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FC-BCAC-4F32-94CF-102E36C04E0E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475A-A981-48CA-9A61-92687527355E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9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D4DA-5656-4214-87A3-7A06C2C65F93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41CD-4AA8-45CC-95E7-755724A89C2F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7052-5EBB-4083-8D51-4FB72F34B398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7D6F-B883-4BBB-A62E-81CB176EEE1D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77004-E0D1-4D62-AC8E-CD6F9B1B59FA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9224-4757-420A-A5BD-49A859CCDDBB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90BFC-B908-4FF8-8260-9112C2839C11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836061"/>
            <a:ext cx="10058400" cy="9446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/>
              <a:t>시각장애인용 교육 콘텐츠 저작 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3794015"/>
            <a:ext cx="10058400" cy="615142"/>
          </a:xfrm>
        </p:spPr>
        <p:txBody>
          <a:bodyPr/>
          <a:lstStyle/>
          <a:p>
            <a:pPr algn="ctr"/>
            <a:r>
              <a:rPr lang="en-US" altLang="ko-KR" b="1"/>
              <a:t>Tool of education contents production for blind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7631084" y="4785820"/>
            <a:ext cx="368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2014150034 </a:t>
            </a:r>
            <a:r>
              <a:rPr lang="ko-KR" altLang="en-US"/>
              <a:t>정혜진 전광일 교수님</a:t>
            </a:r>
            <a:endParaRPr lang="en-US" altLang="ko-KR"/>
          </a:p>
          <a:p>
            <a:r>
              <a:rPr lang="en-US" altLang="ko-KR"/>
              <a:t>2014150002 </a:t>
            </a:r>
            <a:r>
              <a:rPr lang="ko-KR" altLang="en-US"/>
              <a:t>김남주 전광일 교수님</a:t>
            </a:r>
            <a:endParaRPr lang="en-US" altLang="ko-KR"/>
          </a:p>
          <a:p>
            <a:r>
              <a:rPr lang="en-US" altLang="ko-KR"/>
              <a:t>2011151028 </a:t>
            </a:r>
            <a:r>
              <a:rPr lang="ko-KR" altLang="en-US" err="1"/>
              <a:t>이지열</a:t>
            </a:r>
            <a:r>
              <a:rPr lang="ko-KR" altLang="en-US"/>
              <a:t> 전광일 교수님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" y="264904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7" y="131022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4716000" cy="4023360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>
                <a:solidFill>
                  <a:srgbClr val="63A537"/>
                </a:solidFill>
              </a:rPr>
              <a:t>Application</a:t>
            </a:r>
          </a:p>
          <a:p>
            <a:pPr lvl="1"/>
            <a:r>
              <a:rPr lang="en-US" altLang="ko-KR" sz="2200" b="1"/>
              <a:t>Tool</a:t>
            </a:r>
          </a:p>
          <a:p>
            <a:pPr lvl="2"/>
            <a:r>
              <a:rPr lang="ko-KR" altLang="en-US" sz="1600"/>
              <a:t>개발 도구</a:t>
            </a:r>
            <a:r>
              <a:rPr lang="en-US" altLang="ko-KR" sz="1600"/>
              <a:t>: </a:t>
            </a:r>
            <a:r>
              <a:rPr lang="ko-KR" altLang="en-US" sz="1600"/>
              <a:t>비주얼 스튜디오</a:t>
            </a:r>
            <a:endParaRPr lang="en-US" altLang="ko-KR" sz="1600"/>
          </a:p>
          <a:p>
            <a:pPr lvl="2"/>
            <a:r>
              <a:rPr lang="ko-KR" altLang="en-US" sz="1600"/>
              <a:t>개발 언어</a:t>
            </a:r>
            <a:r>
              <a:rPr lang="en-US" altLang="ko-KR" sz="1600"/>
              <a:t>: C# (WPF)</a:t>
            </a:r>
          </a:p>
          <a:p>
            <a:pPr lvl="2"/>
            <a:r>
              <a:rPr lang="ko-KR" altLang="en-US" sz="1600"/>
              <a:t>오픈 소스</a:t>
            </a:r>
            <a:r>
              <a:rPr lang="en-US" altLang="ko-KR" sz="1600"/>
              <a:t>: OpenCV</a:t>
            </a:r>
          </a:p>
          <a:p>
            <a:pPr lvl="2"/>
            <a:r>
              <a:rPr lang="ko-KR" altLang="en-US" sz="1600"/>
              <a:t>요구 사항</a:t>
            </a:r>
            <a:r>
              <a:rPr lang="en-US" altLang="ko-KR" sz="1600"/>
              <a:t>: </a:t>
            </a:r>
            <a:r>
              <a:rPr lang="ko-KR" altLang="en-US" sz="1600"/>
              <a:t>전자책 표준 형식인 </a:t>
            </a:r>
            <a:r>
              <a:rPr lang="en-US" altLang="ko-KR" sz="1600"/>
              <a:t>EPUB</a:t>
            </a:r>
            <a:r>
              <a:rPr lang="ko-KR" altLang="en-US" sz="1600"/>
              <a:t> 내부 수정</a:t>
            </a:r>
            <a:endParaRPr lang="en-US" altLang="ko-KR" sz="1600"/>
          </a:p>
          <a:p>
            <a:pPr lvl="2"/>
            <a:endParaRPr lang="en-US" altLang="ko-KR" sz="1600"/>
          </a:p>
          <a:p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>
                <a:solidFill>
                  <a:srgbClr val="63A537"/>
                </a:solidFill>
              </a:rPr>
              <a:t>Server</a:t>
            </a:r>
          </a:p>
          <a:p>
            <a:pPr lvl="1"/>
            <a:r>
              <a:rPr lang="en-US" altLang="ko-KR" sz="2200" b="1"/>
              <a:t>Ubuntu</a:t>
            </a:r>
            <a:r>
              <a:rPr lang="ko-KR" altLang="en-US" sz="2200"/>
              <a:t> </a:t>
            </a:r>
            <a:r>
              <a:rPr lang="en-US" altLang="ko-KR" sz="2200"/>
              <a:t>(MySQL DB)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393150" y="2049948"/>
            <a:ext cx="409012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dirty="0">
                <a:solidFill>
                  <a:srgbClr val="FFFFFF"/>
                </a:solidFill>
              </a:rPr>
              <a:t>Application</a:t>
            </a:r>
          </a:p>
          <a:p>
            <a:pPr lvl="1"/>
            <a:r>
              <a:rPr lang="en-US" altLang="ko-KR" sz="2200" b="1" dirty="0"/>
              <a:t>App</a:t>
            </a:r>
          </a:p>
          <a:p>
            <a:pPr lvl="2"/>
            <a:r>
              <a:rPr lang="ko-KR" altLang="en-US" sz="1600" dirty="0"/>
              <a:t>개발</a:t>
            </a:r>
            <a:r>
              <a:rPr lang="en-US" altLang="ko-KR" sz="1600" dirty="0"/>
              <a:t> </a:t>
            </a: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ko-KR" altLang="en-US" sz="1600" dirty="0"/>
              <a:t>안드로이드 스튜디오 </a:t>
            </a:r>
            <a:r>
              <a:rPr lang="en-US" altLang="ko-KR" sz="1600" dirty="0"/>
              <a:t>2.2.3</a:t>
            </a:r>
          </a:p>
          <a:p>
            <a:pPr lvl="2"/>
            <a:r>
              <a:rPr lang="ko-KR" altLang="en-US" sz="1600" dirty="0"/>
              <a:t>개발 언어</a:t>
            </a:r>
            <a:r>
              <a:rPr lang="en-US" altLang="ko-KR" sz="1600" dirty="0"/>
              <a:t>: JAVA</a:t>
            </a:r>
          </a:p>
          <a:p>
            <a:pPr lvl="2"/>
            <a:r>
              <a:rPr lang="ko-KR" altLang="en-US" sz="1600" dirty="0"/>
              <a:t>라이브러리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epublib</a:t>
            </a:r>
            <a:endParaRPr lang="en-US" altLang="ko-KR" sz="1600" dirty="0"/>
          </a:p>
          <a:p>
            <a:pPr lvl="2"/>
            <a:r>
              <a:rPr lang="ko-KR" altLang="en-US" sz="1600" dirty="0"/>
              <a:t>오픈 소스</a:t>
            </a:r>
            <a:r>
              <a:rPr lang="en-US" altLang="ko-KR" sz="1600" dirty="0"/>
              <a:t>: OpenCV</a:t>
            </a:r>
          </a:p>
        </p:txBody>
      </p:sp>
    </p:spTree>
    <p:extLst>
      <p:ext uri="{BB962C8B-B14F-4D97-AF65-F5344CB8AC3E}">
        <p14:creationId xmlns:p14="http://schemas.microsoft.com/office/powerpoint/2010/main" val="25998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29603"/>
              </p:ext>
            </p:extLst>
          </p:nvPr>
        </p:nvGraphicFramePr>
        <p:xfrm>
          <a:off x="2441754" y="1846134"/>
          <a:ext cx="8713926" cy="437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42">
                  <a:extLst>
                    <a:ext uri="{9D8B030D-6E8A-4147-A177-3AD203B41FA5}">
                      <a16:colId xmlns:a16="http://schemas.microsoft.com/office/drawing/2014/main" val="866492935"/>
                    </a:ext>
                  </a:extLst>
                </a:gridCol>
                <a:gridCol w="2904642">
                  <a:extLst>
                    <a:ext uri="{9D8B030D-6E8A-4147-A177-3AD203B41FA5}">
                      <a16:colId xmlns:a16="http://schemas.microsoft.com/office/drawing/2014/main" val="2866938355"/>
                    </a:ext>
                  </a:extLst>
                </a:gridCol>
                <a:gridCol w="2904642">
                  <a:extLst>
                    <a:ext uri="{9D8B030D-6E8A-4147-A177-3AD203B41FA5}">
                      <a16:colId xmlns:a16="http://schemas.microsoft.com/office/drawing/2014/main" val="3164153899"/>
                    </a:ext>
                  </a:extLst>
                </a:gridCol>
              </a:tblGrid>
              <a:tr h="39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 완료한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개발할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개발에서 제외할 기능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37564"/>
                  </a:ext>
                </a:extLst>
              </a:tr>
              <a:tr h="354950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어플리케이션에서 시각장애인 접근성 지침 일부 적용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E-Book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불러오기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웹으로부터 파싱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E-Book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열기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en-US" altLang="ko-KR" sz="1500" b="0" i="0" dirty="0" err="1">
                          <a:latin typeface="+mn-ea"/>
                          <a:ea typeface="+mn-ea"/>
                        </a:rPr>
                        <a:t>Epublib</a:t>
                      </a: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E-Book TTS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 - </a:t>
                      </a:r>
                      <a:r>
                        <a:rPr lang="en-US" altLang="ko-KR" sz="1500" b="0" i="0" dirty="0" err="1">
                          <a:latin typeface="+mn-ea"/>
                          <a:ea typeface="+mn-ea"/>
                        </a:rPr>
                        <a:t>Epublib</a:t>
                      </a: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E-Book STT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500" b="0" i="0" dirty="0">
                          <a:latin typeface="+mn-ea"/>
                          <a:ea typeface="+mn-ea"/>
                        </a:rPr>
                        <a:t>     - Google’s STT </a:t>
                      </a: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500" b="0" i="0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latin typeface="+mn-ea"/>
                          <a:ea typeface="+mn-ea"/>
                        </a:rPr>
                        <a:t>소켓통신</a:t>
                      </a:r>
                    </a:p>
                    <a:p>
                      <a:pPr latinLnBrk="1"/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보완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촉각그래픽 디스플레이 역할 </a:t>
                      </a:r>
                      <a:r>
                        <a:rPr lang="ko-KR" altLang="en-US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테블릿에서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일부분 시각장애인 접근성 지침 적용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촉각그래픽 디스플레이 역할 </a:t>
                      </a:r>
                      <a:r>
                        <a:rPr lang="ko-KR" altLang="en-US" sz="15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테블릿에서</a:t>
                      </a:r>
                      <a:r>
                        <a:rPr lang="ko-KR" altLang="en-US" sz="15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 인지 기능 보완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altLang="ko-KR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62764"/>
                  </a:ext>
                </a:extLst>
              </a:tr>
            </a:tbl>
          </a:graphicData>
        </a:graphic>
      </p:graphicFrame>
      <p:sp>
        <p:nvSpPr>
          <p:cNvPr id="8" name="사각형: 둥근 모서리 7"/>
          <p:cNvSpPr/>
          <p:nvPr/>
        </p:nvSpPr>
        <p:spPr>
          <a:xfrm>
            <a:off x="1230445" y="1846134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846061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1996</TotalTime>
  <Words>158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Batang</vt:lpstr>
      <vt:lpstr>Calibri</vt:lpstr>
      <vt:lpstr>Calibri Light</vt:lpstr>
      <vt:lpstr>Wingdings</vt:lpstr>
      <vt:lpstr>추억</vt:lpstr>
      <vt:lpstr>시각장애인용 교육 콘텐츠 저작 툴</vt:lpstr>
      <vt:lpstr>개발 방법</vt:lpstr>
      <vt:lpstr>개발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namju kim</dc:creator>
  <cp:lastModifiedBy>JungHyejin</cp:lastModifiedBy>
  <cp:revision>2946</cp:revision>
  <dcterms:created xsi:type="dcterms:W3CDTF">2017-02-08T00:35:06Z</dcterms:created>
  <dcterms:modified xsi:type="dcterms:W3CDTF">2017-05-18T04:23:04Z</dcterms:modified>
</cp:coreProperties>
</file>