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0"/>
  </p:sldMasterIdLst>
  <p:notesMasterIdLst>
    <p:notesMasterId r:id="rId12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809"/>
    <p:restoredTop sz="87354"/>
  </p:normalViewPr>
  <p:slideViewPr>
    <p:cSldViewPr snapToGrid="0">
      <p:cViewPr varScale="1">
        <p:scale>
          <a:sx n="75" d="100"/>
          <a:sy n="75" d="100"/>
        </p:scale>
        <p:origin x="1344" y="6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notesMaster" Target="notesMasters/notesMaster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39C6A1DA-4C25-4EAE-A3E0-7129CBDAA8B4}" type="datetime1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FCFE431F-6580-42F1-8614-48D3A9B8E7E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ko-KR" altLang="en-US"/>
              <a:pPr lvl="0"/>
              <a:t>2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ko-KR" altLang="en-US"/>
              <a:pPr lvl="0"/>
              <a:t>3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FE431F-6580-42F1-8614-48D3A9B8E7E2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4CC8C81-255A-41A2-B184-B0EC74805C9D}" type="datetimeFigureOut">
              <a:rPr lang="ko-KR" altLang="en-US"/>
              <a:pPr lvl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2D0F348-034C-4E2E-9170-538A7F4D4F58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8656" y="2912197"/>
            <a:ext cx="5810109" cy="9054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ko-KR" altLang="en-US" sz="5400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3차 발표 지적사항</a:t>
            </a:r>
            <a:endParaRPr lang="ko-KR" altLang="en-US" sz="5400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1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1991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개요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7737" y="1982204"/>
            <a:ext cx="10351007" cy="103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/>
              <a:buChar char="•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</a:rPr>
              <a:t>지난 발표에서의 지적 사항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</a:rPr>
              <a:t>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</a:rPr>
              <a:t>난폭 운전 및 급가속 등의 기준값이 없음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배경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사건이나 환경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인물 따위를 둘러싼 주위의 정경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급출발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과도한 속력으로 급출발을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정지상태에서 출발하여 초당 11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25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이하 가속 운행 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급정지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과도하게 속력으로 급정지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초당 7.5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40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이하 감속하여 속도가 0이 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24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급가속 감지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운행 시 운전자가 과도한 속력으로 급가속을 할 시 감지하는 기능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초당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11km/h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이상 ~ 25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km/h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이하 가속 운행 한 경우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863345" y="1484924"/>
            <a:ext cx="10351008" cy="429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난폭운전 평가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운전자가 운행을 얼마나 난폭하게 하는지에 대한 지표를 보여줌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양호 : 급출발, 급정지 급가속이 평균 0.5배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보통 : 급출발, 금정지, 급가속이 평군 0.5배 초과 ~ 평균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주의 : 급출발, 급정지, 급가속이 평균 초과 ~ 평균 1.5배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위험 : 급출발, 급정지, 급가속이 평균 1.5배 초과 ~ 평균 2배 이하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매우 위험 : 급출발, 급정지, 급가속이 평균 2배 초과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 txBox="1"/>
          <p:nvPr/>
        </p:nvSpPr>
        <p:spPr>
          <a:xfrm>
            <a:off x="9252322" y="6174441"/>
            <a:ext cx="2520576" cy="36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출처 : 교통안전공단  </a:t>
            </a:r>
            <a:endParaRPr lang="ko-KR" altLang="en-US"/>
          </a:p>
        </p:txBody>
      </p:sp>
      <p:sp>
        <p:nvSpPr>
          <p:cNvPr id="43" name="직사각형 42"/>
          <p:cNvSpPr txBox="1"/>
          <p:nvPr/>
        </p:nvSpPr>
        <p:spPr>
          <a:xfrm>
            <a:off x="698499" y="6006352"/>
            <a:ext cx="9113371" cy="363968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*평균 계산법 : 검색기간의 (급출발, 급정지, 급가속 횟수) / (전체 운행시간) *100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76627" cy="1003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6000" b="1"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6</a:t>
            </a:r>
            <a:endParaRPr lang="ko-KR" altLang="en-US" sz="6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39" y="366222"/>
            <a:ext cx="5266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4000">
                <a:latin typeface="HY강M"/>
                <a:ea typeface="HY강M"/>
              </a:rPr>
              <a:t>시스템 모듈 상세 설계</a:t>
            </a:r>
            <a:endParaRPr lang="ko-KR" altLang="en-US" sz="4000">
              <a:latin typeface="HY강M"/>
              <a:ea typeface="HY강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83039" y="1048773"/>
            <a:ext cx="6906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설계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[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명사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]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 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: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계획을 세움</a:t>
            </a:r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, </a:t>
            </a:r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HY강M"/>
                <a:ea typeface="HY강M"/>
              </a:rPr>
              <a:t>또는 그 계획</a:t>
            </a:r>
            <a:endParaRPr lang="ko-KR" altLang="en-US" sz="1600" b="1">
              <a:solidFill>
                <a:schemeClr val="bg1">
                  <a:lumMod val="50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057818" y="2198660"/>
            <a:ext cx="10351007" cy="338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b="1"/>
              <a:t>에코드라이빙 평가</a:t>
            </a:r>
            <a:endParaRPr lang="ko-KR" altLang="en-US" sz="2400" b="1"/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운전자가 얼마나 친환경적으로 운전하는지에 대한 평가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2" indent="-514350">
              <a:lnSpc>
                <a:spcPct val="150000"/>
              </a:lnSpc>
              <a:buFont typeface="mn-ea"/>
              <a:buAutoNum type="romanUcPeriod"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다루는 정보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양호 : 사용자 평균의 상위 30%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보통 : 사용자 평균의 30~70%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3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 위험 : 사용자 평균의 하위 30%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2015-05-21T02:05:49.000</dcterms:created>
  <dc:creator>user</dc:creator>
  <dc:description/>
  <cp:keywords/>
  <cp:lastModifiedBy>xoget</cp:lastModifiedBy>
  <dcterms:modified xsi:type="dcterms:W3CDTF">2017-05-11T09:58:05.474</dcterms:modified>
  <cp:revision>194</cp:revision>
  <dc:subject/>
  <dc:title>PowerPoint 프레젠테이션</dc:title>
</cp:coreProperties>
</file>