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318" r:id="rId2"/>
    <p:sldId id="319" r:id="rId3"/>
    <p:sldId id="331" r:id="rId4"/>
    <p:sldId id="320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21" r:id="rId14"/>
    <p:sldId id="322" r:id="rId15"/>
  </p:sldIdLst>
  <p:sldSz cx="12192000" cy="6858000"/>
  <p:notesSz cx="6858000" cy="9144000"/>
  <p:embeddedFontLst>
    <p:embeddedFont>
      <p:font typeface="HY강M" panose="020B0600000101010101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3" autoAdjust="0"/>
    <p:restoredTop sz="87332"/>
  </p:normalViewPr>
  <p:slideViewPr>
    <p:cSldViewPr snapToGrid="0">
      <p:cViewPr varScale="1">
        <p:scale>
          <a:sx n="75" d="100"/>
          <a:sy n="75" d="100"/>
        </p:scale>
        <p:origin x="1344" y="6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9C6A1DA-4C25-4EAE-A3E0-7129CBDAA8B4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3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90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82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22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19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63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56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1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54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80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89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38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CFE431F-6580-42F1-8614-48D3A9B8E7E2}" type="slidenum">
              <a:rPr lang="ko-KR" altLang="en-US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18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2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8C81-255A-41A2-B184-B0EC74805C9D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8658" y="2912197"/>
            <a:ext cx="5862502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itchFamily="18" charset="-127"/>
                <a:ea typeface="HY강M" pitchFamily="18" charset="-127"/>
              </a:rPr>
              <a:t>차 발표 지적사항</a:t>
            </a:r>
          </a:p>
        </p:txBody>
      </p:sp>
    </p:spTree>
    <p:extLst>
      <p:ext uri="{BB962C8B-B14F-4D97-AF65-F5344CB8AC3E}">
        <p14:creationId xmlns:p14="http://schemas.microsoft.com/office/powerpoint/2010/main" val="3714443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52368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83039" y="2151608"/>
            <a:ext cx="10351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통계화면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2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일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달 별로 통계 확인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사건이나 환경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인물 따위를 둘러싼 주위의 정경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14" y="1633676"/>
            <a:ext cx="4356439" cy="43564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34961" y="2103120"/>
            <a:ext cx="21336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통계 선택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8168565" y="2909759"/>
            <a:ext cx="1624792" cy="3839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 통계</a:t>
            </a:r>
          </a:p>
        </p:txBody>
      </p:sp>
      <p:sp>
        <p:nvSpPr>
          <p:cNvPr id="11" name="사각형: 둥근 모서리 10"/>
          <p:cNvSpPr/>
          <p:nvPr/>
        </p:nvSpPr>
        <p:spPr>
          <a:xfrm>
            <a:off x="8168565" y="3673107"/>
            <a:ext cx="1624792" cy="3839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 통계</a:t>
            </a:r>
          </a:p>
        </p:txBody>
      </p:sp>
      <p:sp>
        <p:nvSpPr>
          <p:cNvPr id="13" name="사각형: 둥근 모서리 12"/>
          <p:cNvSpPr/>
          <p:nvPr/>
        </p:nvSpPr>
        <p:spPr>
          <a:xfrm>
            <a:off x="8168565" y="4436455"/>
            <a:ext cx="1624792" cy="3839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월 통계</a:t>
            </a:r>
          </a:p>
        </p:txBody>
      </p:sp>
    </p:spTree>
    <p:extLst>
      <p:ext uri="{BB962C8B-B14F-4D97-AF65-F5344CB8AC3E}">
        <p14:creationId xmlns:p14="http://schemas.microsoft.com/office/powerpoint/2010/main" val="268701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52368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83039" y="2151608"/>
            <a:ext cx="10351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통계 화면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800100" lvl="2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탭을 통하여 보여주는 정보는 상이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사건이나 환경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인물 따위를 둘러싼 주위의 정경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14" y="1633676"/>
            <a:ext cx="4356439" cy="43564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34961" y="2103120"/>
            <a:ext cx="21336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통계 확인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61465" y="2480309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급출발정지</a:t>
            </a:r>
            <a:r>
              <a:rPr lang="ko-KR" altLang="en-US" sz="1050" dirty="0"/>
              <a:t>     에코        난폭</a:t>
            </a:r>
          </a:p>
        </p:txBody>
      </p:sp>
      <p:sp>
        <p:nvSpPr>
          <p:cNvPr id="6" name="빼기 기호 5"/>
          <p:cNvSpPr/>
          <p:nvPr/>
        </p:nvSpPr>
        <p:spPr>
          <a:xfrm>
            <a:off x="8136836" y="2734225"/>
            <a:ext cx="530087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16017" y="2898747"/>
            <a:ext cx="1360691" cy="9755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36836" y="4041174"/>
            <a:ext cx="17331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평균 </a:t>
            </a:r>
            <a:r>
              <a:rPr lang="ko-KR" altLang="en-US" sz="1050" dirty="0" err="1"/>
              <a:t>급출발</a:t>
            </a:r>
            <a:r>
              <a:rPr lang="ko-KR" altLang="en-US" sz="1050" dirty="0"/>
              <a:t> 횟수 </a:t>
            </a:r>
            <a:r>
              <a:rPr lang="en-US" altLang="ko-KR" sz="1050" dirty="0"/>
              <a:t>: 7.5</a:t>
            </a:r>
            <a:r>
              <a:rPr lang="ko-KR" altLang="en-US" sz="1050" dirty="0"/>
              <a:t>회</a:t>
            </a:r>
            <a:endParaRPr lang="en-US" altLang="ko-KR" sz="1050" dirty="0"/>
          </a:p>
          <a:p>
            <a:r>
              <a:rPr lang="ko-KR" altLang="en-US" sz="1050" dirty="0"/>
              <a:t>평균 급정지 횟수 </a:t>
            </a:r>
            <a:r>
              <a:rPr lang="en-US" altLang="ko-KR" sz="1050" dirty="0"/>
              <a:t>: 12.6</a:t>
            </a:r>
            <a:r>
              <a:rPr lang="ko-KR" altLang="en-US" sz="1050" dirty="0"/>
              <a:t>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57538" y="4475604"/>
            <a:ext cx="1944763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귀하 운전자는 평소 급 정지</a:t>
            </a:r>
            <a:endParaRPr lang="en-US" altLang="ko-KR" sz="1050" dirty="0"/>
          </a:p>
          <a:p>
            <a:r>
              <a:rPr lang="ko-KR" altLang="en-US" sz="1050" dirty="0" err="1"/>
              <a:t>를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많이하는</a:t>
            </a:r>
            <a:r>
              <a:rPr lang="ko-KR" altLang="en-US" sz="1050" dirty="0"/>
              <a:t> 습관이기 때문에</a:t>
            </a:r>
            <a:endParaRPr lang="en-US" altLang="ko-KR" sz="1050" dirty="0"/>
          </a:p>
          <a:p>
            <a:r>
              <a:rPr lang="ko-KR" altLang="en-US" sz="1050" dirty="0"/>
              <a:t>운전시 안전거리를 확보하면</a:t>
            </a:r>
            <a:endParaRPr lang="en-US" altLang="ko-KR" sz="1050" dirty="0"/>
          </a:p>
          <a:p>
            <a:r>
              <a:rPr lang="ko-KR" altLang="en-US" sz="1050" dirty="0"/>
              <a:t>좋은 운전습관을 가질 수 </a:t>
            </a:r>
            <a:endParaRPr lang="en-US" altLang="ko-KR" sz="1050" dirty="0"/>
          </a:p>
          <a:p>
            <a:r>
              <a:rPr lang="ko-KR" altLang="en-US" sz="1050" dirty="0"/>
              <a:t>있습니다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1700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52368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83039" y="2151608"/>
            <a:ext cx="10351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설정 화면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2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앱의 전체적인 설정을 관리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사건이나 환경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인물 따위를 둘러싼 주위의 정경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14" y="1633676"/>
            <a:ext cx="4356439" cy="43564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34961" y="2103120"/>
            <a:ext cx="21336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환경 설정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934961" y="2736569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89938" y="2445618"/>
            <a:ext cx="197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· </a:t>
            </a:r>
            <a:r>
              <a:rPr lang="ko-KR" altLang="en-US" sz="1200" dirty="0"/>
              <a:t>공지사항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7921105" y="3055224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76082" y="2764273"/>
            <a:ext cx="197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· </a:t>
            </a:r>
            <a:r>
              <a:rPr lang="ko-KR" altLang="en-US" sz="1200" dirty="0" err="1"/>
              <a:t>알림설정</a:t>
            </a:r>
            <a:r>
              <a:rPr lang="ko-KR" altLang="en-US" sz="1200" dirty="0"/>
              <a:t> </a:t>
            </a:r>
            <a:r>
              <a:rPr lang="en-US" altLang="ko-KR" sz="1200" dirty="0"/>
              <a:t>(on/off)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7921105" y="3398984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76082" y="3108033"/>
            <a:ext cx="197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· </a:t>
            </a:r>
            <a:r>
              <a:rPr lang="ko-KR" altLang="en-US" sz="1200" dirty="0"/>
              <a:t>운행기록 삭제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7921105" y="3733665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76082" y="3442714"/>
            <a:ext cx="197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· </a:t>
            </a:r>
            <a:r>
              <a:rPr lang="ko-KR" altLang="en-US" sz="1200" dirty="0"/>
              <a:t>운행화면 설정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89938" y="3791347"/>
            <a:ext cx="197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· </a:t>
            </a:r>
            <a:r>
              <a:rPr lang="ko-KR" altLang="en-US" sz="1200" dirty="0"/>
              <a:t>도움말</a:t>
            </a:r>
          </a:p>
        </p:txBody>
      </p:sp>
    </p:spTree>
    <p:extLst>
      <p:ext uri="{BB962C8B-B14F-4D97-AF65-F5344CB8AC3E}">
        <p14:creationId xmlns:p14="http://schemas.microsoft.com/office/powerpoint/2010/main" val="184712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52368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1106" y="2623942"/>
            <a:ext cx="103510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지난 발표에서의 지적 사항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2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난폭운전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졸음운전 판단 기준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2" indent="-342900">
              <a:buFontTx/>
              <a:buChar char="-"/>
            </a:pP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지적 사항에 대한 답변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2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운행 데이터를 수집 후 졸음운전과 난폭운전을 구분하는 로직 추가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사건이나 환경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인물 따위를 둘러싼 주위의 정경</a:t>
            </a:r>
          </a:p>
        </p:txBody>
      </p:sp>
    </p:spTree>
    <p:extLst>
      <p:ext uri="{BB962C8B-B14F-4D97-AF65-F5344CB8AC3E}">
        <p14:creationId xmlns:p14="http://schemas.microsoft.com/office/powerpoint/2010/main" val="364074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52368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1106" y="2064436"/>
            <a:ext cx="103510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지난 발표에서의 지적 사항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2" indent="-342900">
              <a:buFontTx/>
              <a:buChar char="-"/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Demo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시나리오를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구체적으로 제시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2" indent="-342900">
              <a:buFontTx/>
              <a:buChar char="-"/>
            </a:pP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지적 사항에 대한 답변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2" indent="-342900">
              <a:buFontTx/>
              <a:buChar char="-"/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Demo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환경설계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2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1)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폰기종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갤럭시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S4</a:t>
            </a:r>
          </a:p>
          <a:p>
            <a:pPr marL="457200" lvl="2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중형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2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장소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정왕역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시화방조제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2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4)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외부요인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날씨 요인을 받지 않는 날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 퇴근 시간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2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현장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Demo :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서버와 연결을 통한 운전 통계 데이터 확인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800100" lvl="2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Demo :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운행 후 난폭운전과 졸음운전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감지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데이터 확인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운행 후 운행 평가 확인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사건이나 환경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인물 따위를 둘러싼 주위의 정경</a:t>
            </a:r>
          </a:p>
        </p:txBody>
      </p:sp>
    </p:spTree>
    <p:extLst>
      <p:ext uri="{BB962C8B-B14F-4D97-AF65-F5344CB8AC3E}">
        <p14:creationId xmlns:p14="http://schemas.microsoft.com/office/powerpoint/2010/main" val="368320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52368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7737" y="1982204"/>
            <a:ext cx="1035100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지난 발표에서의 지적 사항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57200" lvl="2">
              <a:lnSpc>
                <a:spcPct val="13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DB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 내용에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Type(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크기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 없음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사건이나 환경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인물 따위를 둘러싼 주위의 정경</a:t>
            </a:r>
          </a:p>
        </p:txBody>
      </p:sp>
    </p:spTree>
    <p:extLst>
      <p:ext uri="{BB962C8B-B14F-4D97-AF65-F5344CB8AC3E}">
        <p14:creationId xmlns:p14="http://schemas.microsoft.com/office/powerpoint/2010/main" val="285255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1908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315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모듈 상세 설계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계획을 세움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그 계획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29393"/>
              </p:ext>
            </p:extLst>
          </p:nvPr>
        </p:nvGraphicFramePr>
        <p:xfrm>
          <a:off x="6503400" y="2532814"/>
          <a:ext cx="5231400" cy="2816136"/>
        </p:xfrm>
        <a:graphic>
          <a:graphicData uri="http://schemas.openxmlformats.org/drawingml/2006/table">
            <a:tbl>
              <a:tblPr/>
              <a:tblGrid>
                <a:gridCol w="1388056">
                  <a:extLst>
                    <a:ext uri="{9D8B030D-6E8A-4147-A177-3AD203B41FA5}">
                      <a16:colId xmlns:a16="http://schemas.microsoft.com/office/drawing/2014/main" val="1079798059"/>
                    </a:ext>
                  </a:extLst>
                </a:gridCol>
                <a:gridCol w="1388056">
                  <a:extLst>
                    <a:ext uri="{9D8B030D-6E8A-4147-A177-3AD203B41FA5}">
                      <a16:colId xmlns:a16="http://schemas.microsoft.com/office/drawing/2014/main" val="2528359984"/>
                    </a:ext>
                  </a:extLst>
                </a:gridCol>
                <a:gridCol w="2455288">
                  <a:extLst>
                    <a:ext uri="{9D8B030D-6E8A-4147-A177-3AD203B41FA5}">
                      <a16:colId xmlns:a16="http://schemas.microsoft.com/office/drawing/2014/main" val="366013759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ServerDrivingDB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48728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UserNum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varchar[45]</a:t>
                      </a: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전화 번호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45968"/>
                  </a:ext>
                </a:extLst>
              </a:tr>
              <a:tr h="23213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DrivingDate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운행한 날짜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502615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DrivingNum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[11]</a:t>
                      </a: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날짜에 운행 횟수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132218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DrivingTime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[11]</a:t>
                      </a: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운행의 운행 시간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561087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DrivingDistance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[11]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운행의 총 이동거리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060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HardAccNum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[11]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운행 중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급가속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횟수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263842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HardStopNum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[11]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운행 중 급정지 횟수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413668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QuickStartNum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[11]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운행 중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급출발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횟수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310331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EchoDriving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[11]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에코드라이빙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점수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399351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RecklessDriving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[11]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난폭운전 점수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79348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DozeDriving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[11]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졸음운전 점수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92418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408881"/>
              </p:ext>
            </p:extLst>
          </p:nvPr>
        </p:nvGraphicFramePr>
        <p:xfrm>
          <a:off x="1083039" y="2325858"/>
          <a:ext cx="4912360" cy="959032"/>
        </p:xfrm>
        <a:graphic>
          <a:graphicData uri="http://schemas.openxmlformats.org/drawingml/2006/table">
            <a:tbl>
              <a:tblPr/>
              <a:tblGrid>
                <a:gridCol w="1487441">
                  <a:extLst>
                    <a:ext uri="{9D8B030D-6E8A-4147-A177-3AD203B41FA5}">
                      <a16:colId xmlns:a16="http://schemas.microsoft.com/office/drawing/2014/main" val="2819339919"/>
                    </a:ext>
                  </a:extLst>
                </a:gridCol>
                <a:gridCol w="803473">
                  <a:extLst>
                    <a:ext uri="{9D8B030D-6E8A-4147-A177-3AD203B41FA5}">
                      <a16:colId xmlns:a16="http://schemas.microsoft.com/office/drawing/2014/main" val="3008340389"/>
                    </a:ext>
                  </a:extLst>
                </a:gridCol>
                <a:gridCol w="2621446">
                  <a:extLst>
                    <a:ext uri="{9D8B030D-6E8A-4147-A177-3AD203B41FA5}">
                      <a16:colId xmlns:a16="http://schemas.microsoft.com/office/drawing/2014/main" val="127096523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ClientDrivingRawDB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36551"/>
                  </a:ext>
                </a:extLst>
              </a:tr>
              <a:tr h="7615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Accel_X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double</a:t>
                      </a: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축의 가속도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092219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Accel_Y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double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축의 가속도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256153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Accel_Z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double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z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축의 가속도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83055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91140"/>
              </p:ext>
            </p:extLst>
          </p:nvPr>
        </p:nvGraphicFramePr>
        <p:xfrm>
          <a:off x="1083039" y="3424837"/>
          <a:ext cx="4912361" cy="726894"/>
        </p:xfrm>
        <a:graphic>
          <a:graphicData uri="http://schemas.openxmlformats.org/drawingml/2006/table">
            <a:tbl>
              <a:tblPr/>
              <a:tblGrid>
                <a:gridCol w="1467121">
                  <a:extLst>
                    <a:ext uri="{9D8B030D-6E8A-4147-A177-3AD203B41FA5}">
                      <a16:colId xmlns:a16="http://schemas.microsoft.com/office/drawing/2014/main" val="3924503963"/>
                    </a:ext>
                  </a:extLst>
                </a:gridCol>
                <a:gridCol w="823793">
                  <a:extLst>
                    <a:ext uri="{9D8B030D-6E8A-4147-A177-3AD203B41FA5}">
                      <a16:colId xmlns:a16="http://schemas.microsoft.com/office/drawing/2014/main" val="1917344917"/>
                    </a:ext>
                  </a:extLst>
                </a:gridCol>
                <a:gridCol w="2621447">
                  <a:extLst>
                    <a:ext uri="{9D8B030D-6E8A-4147-A177-3AD203B41FA5}">
                      <a16:colId xmlns:a16="http://schemas.microsoft.com/office/drawing/2014/main" val="3090536437"/>
                    </a:ext>
                  </a:extLst>
                </a:gridCol>
              </a:tblGrid>
              <a:tr h="26261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ClientDrivingProcessDB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640416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[11]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230120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Speed</a:t>
                      </a: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[11]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속도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954826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21224"/>
              </p:ext>
            </p:extLst>
          </p:nvPr>
        </p:nvGraphicFramePr>
        <p:xfrm>
          <a:off x="1057818" y="4323510"/>
          <a:ext cx="4937582" cy="2119722"/>
        </p:xfrm>
        <a:graphic>
          <a:graphicData uri="http://schemas.openxmlformats.org/drawingml/2006/table">
            <a:tbl>
              <a:tblPr/>
              <a:tblGrid>
                <a:gridCol w="1502502">
                  <a:extLst>
                    <a:ext uri="{9D8B030D-6E8A-4147-A177-3AD203B41FA5}">
                      <a16:colId xmlns:a16="http://schemas.microsoft.com/office/drawing/2014/main" val="410621672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96138698"/>
                    </a:ext>
                  </a:extLst>
                </a:gridCol>
                <a:gridCol w="2673080">
                  <a:extLst>
                    <a:ext uri="{9D8B030D-6E8A-4147-A177-3AD203B41FA5}">
                      <a16:colId xmlns:a16="http://schemas.microsoft.com/office/drawing/2014/main" val="3857634105"/>
                    </a:ext>
                  </a:extLst>
                </a:gridCol>
              </a:tblGrid>
              <a:tr h="18477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ClientDrivingTotalDB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69209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DrivingTime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[11]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운행의 운행 시간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846085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DrivingDistance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[11]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운행의 총 이동거리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156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HardAccNum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[11]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운행 중 급 가속 횟수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008594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HardStopNum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[11]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운행 중 급 정지 횟수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71271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QuickStartNum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[11]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운행 중 급 출발 횟수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427346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EchoDring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[11]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에코드라이빙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점수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450655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ReklessDriving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[11]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난폭운전 점수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160787"/>
                  </a:ext>
                </a:extLst>
              </a:tr>
              <a:tr h="973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DozeDriving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[11]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졸음운전 점수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778" marR="18778" marT="9389" marB="93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26895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81718" y="1673870"/>
            <a:ext cx="5109539" cy="57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 dirty="0"/>
              <a:t>클라이언트 </a:t>
            </a:r>
            <a:r>
              <a:rPr lang="en-US" altLang="ko-KR" sz="2400" b="1" dirty="0"/>
              <a:t>DB</a:t>
            </a:r>
            <a:r>
              <a:rPr lang="ko-KR" altLang="en-US" sz="2400" b="1" dirty="0"/>
              <a:t> 설계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83754" y="1699049"/>
            <a:ext cx="510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 dirty="0"/>
              <a:t>서버 </a:t>
            </a:r>
            <a:r>
              <a:rPr lang="en-US" altLang="ko-KR" sz="2400" b="1" dirty="0"/>
              <a:t>DB</a:t>
            </a:r>
            <a:r>
              <a:rPr lang="ko-KR" altLang="en-US" sz="2400" b="1" dirty="0"/>
              <a:t> 설계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50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52368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1106" y="2980820"/>
            <a:ext cx="1035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지난 발표에서의 지적 사항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57200" lvl="2"/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UI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설계가 없음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 Design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세부내용 없음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/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시나리오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UI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설계가 없음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사건이나 환경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인물 따위를 둘러싼 주위의 정경</a:t>
            </a:r>
          </a:p>
        </p:txBody>
      </p:sp>
    </p:spTree>
    <p:extLst>
      <p:ext uri="{BB962C8B-B14F-4D97-AF65-F5344CB8AC3E}">
        <p14:creationId xmlns:p14="http://schemas.microsoft.com/office/powerpoint/2010/main" val="403182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52368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83039" y="2151608"/>
            <a:ext cx="10351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Intro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457200" lvl="2"/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앱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실행시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첫 화면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사건이나 환경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인물 따위를 둘러싼 주위의 정경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54" y="1633676"/>
            <a:ext cx="4356439" cy="43564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94508" y="2982605"/>
            <a:ext cx="219252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Your Driving </a:t>
            </a:r>
          </a:p>
          <a:p>
            <a:pPr marL="0" lvl="1"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Pattern</a:t>
            </a:r>
          </a:p>
          <a:p>
            <a:pPr marL="0" lvl="1" algn="ctr"/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lvl="1" algn="ctr"/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lvl="1" algn="ctr"/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lvl="1" algn="ctr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당신의 운전을 도와드립니다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632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52368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83039" y="2151608"/>
            <a:ext cx="10351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Main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457200" lvl="2"/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앱 실행 후 메뉴 선택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사건이나 환경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인물 따위를 둘러싼 주위의 정경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14" y="1633676"/>
            <a:ext cx="4356439" cy="4356439"/>
          </a:xfrm>
          <a:prstGeom prst="rect">
            <a:avLst/>
          </a:prstGeom>
        </p:spPr>
      </p:pic>
      <p:sp>
        <p:nvSpPr>
          <p:cNvPr id="6" name="사각형: 둥근 모서리 5"/>
          <p:cNvSpPr/>
          <p:nvPr/>
        </p:nvSpPr>
        <p:spPr>
          <a:xfrm>
            <a:off x="8026399" y="4079170"/>
            <a:ext cx="914806" cy="3839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운행시작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9041994" y="4079170"/>
            <a:ext cx="914806" cy="3839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차량선택</a:t>
            </a:r>
          </a:p>
        </p:txBody>
      </p:sp>
      <p:sp>
        <p:nvSpPr>
          <p:cNvPr id="11" name="사각형: 둥근 모서리 10"/>
          <p:cNvSpPr/>
          <p:nvPr/>
        </p:nvSpPr>
        <p:spPr>
          <a:xfrm>
            <a:off x="9041994" y="4628742"/>
            <a:ext cx="914806" cy="3839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환경설정</a:t>
            </a:r>
          </a:p>
        </p:txBody>
      </p:sp>
      <p:sp>
        <p:nvSpPr>
          <p:cNvPr id="12" name="사각형: 둥근 모서리 11"/>
          <p:cNvSpPr/>
          <p:nvPr/>
        </p:nvSpPr>
        <p:spPr>
          <a:xfrm>
            <a:off x="8026399" y="4628742"/>
            <a:ext cx="914806" cy="3839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통계확인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34961" y="2103120"/>
            <a:ext cx="21336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Your Driving Pattern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37" y="2672961"/>
            <a:ext cx="2045413" cy="11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52368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83039" y="2151608"/>
            <a:ext cx="10351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차량선택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800100" lvl="2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차량을 추가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삭제하는 곳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사건이나 환경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인물 따위를 둘러싼 주위의 정경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14" y="1633676"/>
            <a:ext cx="4356439" cy="43564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34961" y="2103120"/>
            <a:ext cx="21336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차량 선택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934961" y="2888974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87141" y="2907925"/>
            <a:ext cx="199174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  <a:latin typeface="+mj-ea"/>
                <a:ea typeface="+mj-ea"/>
              </a:rPr>
              <a:t>+ </a:t>
            </a:r>
            <a:r>
              <a:rPr lang="ko-KR" altLang="en-US" sz="1400" dirty="0">
                <a:solidFill>
                  <a:schemeClr val="accent1"/>
                </a:solidFill>
                <a:latin typeface="+mj-ea"/>
                <a:ea typeface="+mj-ea"/>
              </a:rPr>
              <a:t>차량추가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779" y="2430974"/>
            <a:ext cx="738142" cy="4518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63310" y="2445619"/>
            <a:ext cx="10198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차량 </a:t>
            </a:r>
            <a:r>
              <a:rPr lang="en-US" altLang="ko-KR" sz="1050" dirty="0"/>
              <a:t>: Ray</a:t>
            </a:r>
          </a:p>
          <a:p>
            <a:r>
              <a:rPr lang="ko-KR" altLang="en-US" sz="1050" dirty="0"/>
              <a:t>차주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황태근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6233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52368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83039" y="2151608"/>
            <a:ext cx="1035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운행 시작 화면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2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운행 시작 후 나오는 화면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2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난폭운전 감시와 지도를 보여줌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사건이나 환경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인물 따위를 둘러싼 주위의 정경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14" y="1633676"/>
            <a:ext cx="4356439" cy="43564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34961" y="2103120"/>
            <a:ext cx="21336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운행 시작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962" y="2573457"/>
            <a:ext cx="2133600" cy="16196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27699" y="4226781"/>
            <a:ext cx="11464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급가속</a:t>
            </a:r>
            <a:r>
              <a:rPr lang="ko-KR" altLang="en-US" sz="1050" dirty="0"/>
              <a:t> 횟수 </a:t>
            </a:r>
            <a:r>
              <a:rPr lang="en-US" altLang="ko-KR" sz="1050" dirty="0"/>
              <a:t>: 3</a:t>
            </a:r>
          </a:p>
          <a:p>
            <a:r>
              <a:rPr lang="ko-KR" altLang="en-US" sz="1050" dirty="0"/>
              <a:t>급정지 횟수 </a:t>
            </a:r>
            <a:r>
              <a:rPr lang="en-US" altLang="ko-KR" sz="1050" dirty="0"/>
              <a:t>: 5</a:t>
            </a:r>
            <a:endParaRPr lang="ko-KR" altLang="en-US" sz="1050" dirty="0"/>
          </a:p>
        </p:txBody>
      </p:sp>
      <p:sp>
        <p:nvSpPr>
          <p:cNvPr id="13" name="타원 12"/>
          <p:cNvSpPr/>
          <p:nvPr/>
        </p:nvSpPr>
        <p:spPr>
          <a:xfrm>
            <a:off x="8848544" y="4751617"/>
            <a:ext cx="304778" cy="3047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39295" y="510895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운행종료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0656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52368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83039" y="2151608"/>
            <a:ext cx="10351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운행 후 평가 화면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2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운행 종료 후 평가 화면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사건이나 환경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인물 따위를 둘러싼 주위의 정경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14" y="1633676"/>
            <a:ext cx="4356439" cy="43564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34961" y="2103120"/>
            <a:ext cx="21336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운행 평가</a:t>
            </a:r>
          </a:p>
        </p:txBody>
      </p:sp>
      <p:sp>
        <p:nvSpPr>
          <p:cNvPr id="6" name="사각형: 둥근 모서리 5"/>
          <p:cNvSpPr/>
          <p:nvPr/>
        </p:nvSpPr>
        <p:spPr>
          <a:xfrm>
            <a:off x="8798560" y="5080000"/>
            <a:ext cx="436880" cy="203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0525" y="4381374"/>
            <a:ext cx="1537252" cy="24622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에코드라이빙</a:t>
            </a:r>
            <a:r>
              <a:rPr lang="ko-KR" altLang="en-US" sz="1000" dirty="0"/>
              <a:t> 점수 </a:t>
            </a:r>
            <a:r>
              <a:rPr lang="en-US" altLang="ko-KR" sz="1000" dirty="0"/>
              <a:t>: 50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0525" y="4677789"/>
            <a:ext cx="1537252" cy="246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난폭운전 점수 </a:t>
            </a:r>
            <a:r>
              <a:rPr lang="en-US" altLang="ko-KR" sz="1000" dirty="0"/>
              <a:t>: 39</a:t>
            </a:r>
            <a:endParaRPr lang="ko-KR" altLang="en-US" sz="10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73533" y="2619895"/>
            <a:ext cx="1360691" cy="9755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11715" y="3769911"/>
            <a:ext cx="12843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운행시간 </a:t>
            </a:r>
            <a:r>
              <a:rPr lang="en-US" altLang="ko-KR" sz="1050" dirty="0"/>
              <a:t>: 30</a:t>
            </a:r>
            <a:r>
              <a:rPr lang="ko-KR" altLang="en-US" sz="1050" dirty="0"/>
              <a:t>분</a:t>
            </a:r>
            <a:endParaRPr lang="en-US" altLang="ko-KR" sz="1050" dirty="0"/>
          </a:p>
          <a:p>
            <a:r>
              <a:rPr lang="ko-KR" altLang="en-US" sz="1050" dirty="0"/>
              <a:t>이동거리 </a:t>
            </a:r>
            <a:r>
              <a:rPr lang="en-US" altLang="ko-KR" sz="1050" dirty="0"/>
              <a:t>: 40.8km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4476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730</Words>
  <Application>Microsoft Office PowerPoint</Application>
  <PresentationFormat>와이드스크린</PresentationFormat>
  <Paragraphs>212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HY강M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황태근</cp:lastModifiedBy>
  <cp:revision>189</cp:revision>
  <dcterms:created xsi:type="dcterms:W3CDTF">2015-05-21T02:05:49Z</dcterms:created>
  <dcterms:modified xsi:type="dcterms:W3CDTF">2017-03-15T05:36:46Z</dcterms:modified>
</cp:coreProperties>
</file>