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2" r:id="rId11"/>
  </p:sldMasterIdLst>
  <p:notesMasterIdLst>
    <p:notesMasterId r:id="rId13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809"/>
    <p:restoredTop sz="87354"/>
  </p:normalViewPr>
  <p:slideViewPr>
    <p:cSldViewPr snapToGrid="0">
      <p:cViewPr varScale="1">
        <p:scale>
          <a:sx n="75" d="100"/>
          <a:sy n="75" d="100"/>
        </p:scale>
        <p:origin x="1344" y="62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viewProps" Target="viewProps.xml"  /><Relationship Id="rId11" Type="http://schemas.openxmlformats.org/officeDocument/2006/relationships/slideMaster" Target="slideMasters/slideMaster1.xml"  /><Relationship Id="rId12" Type="http://schemas.openxmlformats.org/officeDocument/2006/relationships/theme" Target="theme/theme1.xml"  /><Relationship Id="rId13" Type="http://schemas.openxmlformats.org/officeDocument/2006/relationships/notesMaster" Target="notesMasters/notesMaster1.xml"  /><Relationship Id="rId14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39C6A1DA-4C25-4EAE-A3E0-7129CBDAA8B4}" type="datetime1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FCFE431F-6580-42F1-8614-48D3A9B8E7E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ko-KR" altLang="en-US"/>
              <a:pPr lvl="0"/>
              <a:t>2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ko-KR" altLang="en-US"/>
              <a:pPr lvl="0"/>
              <a:t>3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4CC8C81-255A-41A2-B184-B0EC74805C9D}" type="datetimeFigureOut">
              <a:rPr lang="ko-KR" altLang="en-US"/>
              <a:pPr lvl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8656" y="2912197"/>
            <a:ext cx="5810109" cy="9054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ko-KR" altLang="en-US" sz="5400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3차 발표 지적사항</a:t>
            </a:r>
            <a:endParaRPr lang="ko-KR" altLang="en-US" sz="5400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1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1991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개요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7737" y="1982204"/>
            <a:ext cx="10351007" cy="1035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/>
              <a:buChar char="•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</a:rPr>
              <a:t>지난 발표에서의 지적 사항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</a:rPr>
              <a:t>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</a:rPr>
              <a:t>난폭 운전 및 급가속 등의 기준값이 없음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배경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사건이나 환경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인물 따위를 둘러싼 주위의 정경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24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급출발 감지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운행 시 운전자가 과도한 속력으로 급출발을 할 시 감지하는 기능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정지상태에서 출발하여 초당 11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이상 ~ 25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이하 가속 운행 한 경우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24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급정지 감지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운행 시 운전자가 과도하게 속력으로 급정지 할 시 감지하는 기능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초당 7.5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이상 ~ 40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이하 감속하여 속도가 0이 된 경우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24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급감속 감지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운행 시 운전자가 과도하게 속력으로 급감속 할 시 감지하는 기능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초당 7.5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이상 ~ 40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이하 감속 운행 한 경우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24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급가속 감지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운행 시 운전자가 과도한 속력으로 급가속을 할 시 감지하는 기능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초당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11km/h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이상 ~ 25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이하 가속 운행 한 경우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863345" y="1484924"/>
            <a:ext cx="10351008" cy="429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난폭운전 평가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운전자가 운행을 얼마나 난폭하게 하는지에 대한 지표를 보여줌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양호 : 급출발, 급정지 급가속, 급감속이 평균 0.5배 이하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보통 : 급출발, 금정지, 급가속, 급감속이 평군 0.5배 초과 ~ 평균 이하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주의 : 급출발, 급정지, 급가속, 급감속이 평균 초과 ~ 평균 1.5배 이하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위험 : 급출발, 급정지, 급가속, 급감속이 평균 1.5배 초과 ~ 평균 2배 이하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매우 위험 : 급출발, 급정지, 급가속,급감속이 평균 2배 초과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  <p:sp>
        <p:nvSpPr>
          <p:cNvPr id="43" name="직사각형 42"/>
          <p:cNvSpPr txBox="1"/>
          <p:nvPr/>
        </p:nvSpPr>
        <p:spPr>
          <a:xfrm>
            <a:off x="493058" y="5875616"/>
            <a:ext cx="9654990" cy="363968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*평균 계산법 : 검색기간의 (급출발, 급정지, 급가속, 급감속 횟수) / (전체 운행시간) *100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338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에코드라이빙 평가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운전자가 얼마나 친환경적으로 운전하는지에 대한 평가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양호 : 사용자 평균의 상위 30%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보통 : 사용자 평균의 30~70%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위험 : 사용자 평균의 하위 30%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2015-05-21T02:05:49.000</dcterms:created>
  <dc:creator>user</dc:creator>
  <dc:description/>
  <cp:keywords/>
  <cp:lastModifiedBy>xoget</cp:lastModifiedBy>
  <dcterms:modified xsi:type="dcterms:W3CDTF">2017-05-17T11:51:09.794</dcterms:modified>
  <cp:revision>196</cp:revision>
  <dc:subject/>
  <dc:title>PowerPoint 프레젠테이션</dc:title>
</cp:coreProperties>
</file>