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handoutMasterIdLst>
    <p:handoutMasterId r:id="rId8"/>
  </p:handoutMasterIdLst>
  <p:sldIdLst>
    <p:sldId id="277" r:id="rId3"/>
    <p:sldId id="282" r:id="rId4"/>
    <p:sldId id="284" r:id="rId5"/>
    <p:sldId id="299" r:id="rId6"/>
    <p:sldId id="285" r:id="rId7"/>
  </p:sldIdLst>
  <p:sldSz cx="12192000" cy="6858000"/>
  <p:notesSz cx="6797675" cy="9926638"/>
  <p:embeddedFontLst>
    <p:embeddedFont>
      <p:font typeface="나눔스퀘어" charset="-127"/>
      <p:regular r:id="rId9"/>
    </p:embeddedFont>
    <p:embeddedFont>
      <p:font typeface="맑은 고딕" pitchFamily="50" charset="-127"/>
      <p:regular r:id="rId10"/>
      <p:bold r:id="rId11"/>
    </p:embeddedFont>
    <p:embeddedFont>
      <p:font typeface="나눔스퀘어 ExtraBold" charset="0"/>
      <p:bold r:id="rId12"/>
    </p:embeddedFont>
    <p:embeddedFont>
      <p:font typeface="나눔고딕 ExtraBold" charset="-127"/>
      <p:bold r:id="rId13"/>
    </p:embeddedFont>
    <p:embeddedFont>
      <p:font typeface="나눔스퀘어 Bold" charset="0"/>
      <p:bold r:id="rId14"/>
    </p:embeddedFont>
    <p:embeddedFont>
      <p:font typeface="나눔바른펜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CF5F5"/>
    <a:srgbClr val="333F50"/>
    <a:srgbClr val="FFFFFF"/>
    <a:srgbClr val="CD323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101" d="100"/>
          <a:sy n="101" d="100"/>
        </p:scale>
        <p:origin x="-114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A9E3-B2AD-446C-AD30-739F3190F26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8F66-94D0-41DE-AB4F-0381EDEF2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7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7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7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94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8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5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4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73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1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C0EE-E522-4B1F-898B-1085FB547A18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flipH="1">
            <a:off x="4572000" y="-2"/>
            <a:ext cx="7620000" cy="6858002"/>
          </a:xfrm>
          <a:prstGeom prst="rtTriangle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724828" y="845574"/>
            <a:ext cx="45719" cy="24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7687" y="1061292"/>
            <a:ext cx="5649303" cy="144655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장애인을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위한</a:t>
            </a:r>
            <a:endParaRPr kumimoji="0" lang="en-US" altLang="ko-KR" sz="44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발음교정 어플리케이션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406" y="2432183"/>
            <a:ext cx="6530955" cy="95410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Pronunciation Correctness Application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the </a:t>
            </a:r>
            <a:r>
              <a:rPr lang="en-US" altLang="ko-KR" sz="280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speech disabled 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305" y="841880"/>
            <a:ext cx="14462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종합설계제안서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4359" y="5761828"/>
            <a:ext cx="3884397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2012152017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변하린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2014150019</a:t>
            </a:r>
            <a:r>
              <a:rPr kumimoji="0" lang="en-US" altLang="ko-KR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안은정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lang="en-US" altLang="ko-KR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lang="en-US" altLang="ko-KR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2014150040 </a:t>
            </a:r>
            <a:r>
              <a:rPr lang="ko-KR" altLang="en-US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한미희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ko-KR" altLang="en-US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19073389">
            <a:off x="9786004" y="1332179"/>
            <a:ext cx="2117887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i="1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내마음이들리니</a:t>
            </a:r>
            <a:endParaRPr kumimoji="0" lang="ko-KR" altLang="en-US" sz="2800" b="1" i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6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rgbClr val="D9D9D9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587340" y="6114236"/>
            <a:ext cx="9544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카메라와 </a:t>
            </a:r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스펙트로그램을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시각적으로 제시하여 기본 모음과 자음 발음 교육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8" cy="3967842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 rot="1859735">
            <a:off x="8178113" y="2913990"/>
            <a:ext cx="1856843" cy="162018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스펙트로그램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수치분석을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통해 정답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오답을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5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-7262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80934" y="6125534"/>
            <a:ext cx="7926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모음환경에 따른 자음 순으로 교육을 진행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충분한 연습을 할 수 있는 퀴즈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71053" y="6126239"/>
            <a:ext cx="9370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비장애인들의 참여를 통해 이루어지는 게시판 기능은 교통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의식주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기타로 분류되어있습니다</a:t>
            </a:r>
            <a:r>
              <a:rPr lang="en-US" altLang="ko-KR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53385" y="6153336"/>
            <a:ext cx="8399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</a:t>
            </a:r>
            <a:r>
              <a:rPr lang="ko-KR" altLang="en-US" sz="16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컨텐츠를</a:t>
            </a:r>
            <a:r>
              <a:rPr lang="ko-KR" altLang="en-US" sz="16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올릴 수 있어 언어장애인들에게 다양한 분야의 발음을 배울 수 있는 기회를  줍니다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102</Words>
  <Application>Microsoft Office PowerPoint</Application>
  <PresentationFormat>사용자 지정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굴림</vt:lpstr>
      <vt:lpstr>Arial</vt:lpstr>
      <vt:lpstr>나눔스퀘어</vt:lpstr>
      <vt:lpstr>맑은 고딕</vt:lpstr>
      <vt:lpstr>나눔스퀘어 ExtraBold</vt:lpstr>
      <vt:lpstr>나눔고딕 ExtraBold</vt:lpstr>
      <vt:lpstr>나눔스퀘어 Bold</vt:lpstr>
      <vt:lpstr>나눔바른펜</vt:lpstr>
      <vt:lpstr>Noto Sans CJK KR Medium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ahn</dc:creator>
  <cp:lastModifiedBy>Windows 사용자</cp:lastModifiedBy>
  <cp:revision>95</cp:revision>
  <cp:lastPrinted>2017-03-16T09:11:29Z</cp:lastPrinted>
  <dcterms:created xsi:type="dcterms:W3CDTF">2016-12-12T13:08:26Z</dcterms:created>
  <dcterms:modified xsi:type="dcterms:W3CDTF">2017-03-16T09:16:04Z</dcterms:modified>
</cp:coreProperties>
</file>