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5" r:id="rId6"/>
    <p:sldId id="263" r:id="rId7"/>
    <p:sldId id="264" r:id="rId8"/>
    <p:sldId id="261" r:id="rId9"/>
    <p:sldId id="258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26" y="-1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902F-F089-4F0B-982D-2A92DA8EC267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B5A4-9BC8-4497-A8C3-987A5559E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902F-F089-4F0B-982D-2A92DA8EC267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B5A4-9BC8-4497-A8C3-987A5559E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2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902F-F089-4F0B-982D-2A92DA8EC267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B5A4-9BC8-4497-A8C3-987A5559E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5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902F-F089-4F0B-982D-2A92DA8EC267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B5A4-9BC8-4497-A8C3-987A5559E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3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902F-F089-4F0B-982D-2A92DA8EC267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B5A4-9BC8-4497-A8C3-987A5559E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8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902F-F089-4F0B-982D-2A92DA8EC267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B5A4-9BC8-4497-A8C3-987A5559E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84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902F-F089-4F0B-982D-2A92DA8EC267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B5A4-9BC8-4497-A8C3-987A5559E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8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902F-F089-4F0B-982D-2A92DA8EC267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B5A4-9BC8-4497-A8C3-987A5559E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8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902F-F089-4F0B-982D-2A92DA8EC267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B5A4-9BC8-4497-A8C3-987A5559E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05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902F-F089-4F0B-982D-2A92DA8EC267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B5A4-9BC8-4497-A8C3-987A5559E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6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902F-F089-4F0B-982D-2A92DA8EC267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B5A4-9BC8-4497-A8C3-987A5559E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7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902F-F089-4F0B-982D-2A92DA8EC267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B5A4-9BC8-4497-A8C3-987A5559E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4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6766847" y="4437112"/>
            <a:ext cx="16038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780163" y="4448552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GND</a:t>
            </a:r>
            <a:endParaRPr lang="ko-KR" altLang="en-US" sz="9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000840" y="4448552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MISO</a:t>
            </a:r>
            <a:endParaRPr lang="ko-KR" altLang="en-US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241927" y="4448552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SCK</a:t>
            </a:r>
            <a:endParaRPr lang="ko-KR" altLang="en-US" sz="9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489656" y="4437112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MOSI</a:t>
            </a:r>
            <a:endParaRPr lang="ko-KR" altLang="en-US" sz="9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870057" y="4448552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5V</a:t>
            </a:r>
            <a:endParaRPr lang="ko-KR" altLang="en-US" sz="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672701" y="4437112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CS</a:t>
            </a:r>
            <a:endParaRPr lang="ko-KR" altLang="en-US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043624" y="4448552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GND</a:t>
            </a:r>
            <a:endParaRPr lang="ko-KR" altLang="en-US" sz="9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020272" y="4861743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SD Card</a:t>
            </a:r>
          </a:p>
          <a:p>
            <a:pPr algn="ctr"/>
            <a:r>
              <a:rPr lang="en-US" altLang="ko-KR" b="1" dirty="0"/>
              <a:t>Socket Reader Module</a:t>
            </a:r>
            <a:endParaRPr lang="ko-KR" altLang="en-US" b="1" dirty="0"/>
          </a:p>
        </p:txBody>
      </p:sp>
      <p:sp>
        <p:nvSpPr>
          <p:cNvPr id="52" name="직사각형 51"/>
          <p:cNvSpPr/>
          <p:nvPr/>
        </p:nvSpPr>
        <p:spPr>
          <a:xfrm>
            <a:off x="107504" y="4077072"/>
            <a:ext cx="1944216" cy="10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656547" y="4725144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VCC</a:t>
            </a:r>
            <a:endParaRPr lang="ko-KR" altLang="en-US" sz="9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691680" y="4509120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GND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76738" y="4293096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P-E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76738" y="4077072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REC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6407" y="4414464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ISD1820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683304" y="754405"/>
            <a:ext cx="1116652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476791" y="1988840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0799999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VCC</a:t>
            </a:r>
            <a:endParaRPr lang="ko-KR" altLang="en-US" sz="9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223983" y="1967101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0799999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RX</a:t>
            </a:r>
            <a:endParaRPr lang="ko-KR" altLang="en-US" sz="9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18378" y="1969790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0799999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TX</a:t>
            </a:r>
            <a:endParaRPr lang="ko-KR" altLang="en-US" sz="9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83304" y="1988840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0799999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GND</a:t>
            </a:r>
            <a:endParaRPr lang="ko-KR" altLang="en-US" sz="9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11560" y="1237729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NEO-6M</a:t>
            </a:r>
            <a:endParaRPr lang="ko-KR" altLang="en-US" b="1" dirty="0"/>
          </a:p>
        </p:txBody>
      </p:sp>
      <p:sp>
        <p:nvSpPr>
          <p:cNvPr id="64" name="직사각형 63"/>
          <p:cNvSpPr/>
          <p:nvPr/>
        </p:nvSpPr>
        <p:spPr>
          <a:xfrm>
            <a:off x="7254034" y="1772816"/>
            <a:ext cx="1116652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254033" y="1784256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A0</a:t>
            </a:r>
            <a:endParaRPr lang="ko-KR" altLang="en-US" sz="9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523274" y="1784256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D0</a:t>
            </a:r>
            <a:endParaRPr lang="ko-KR" altLang="en-US" sz="9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7811306" y="1784256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GND</a:t>
            </a:r>
            <a:endParaRPr lang="ko-KR" altLang="en-US" sz="9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8090273" y="1784256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VCC</a:t>
            </a:r>
            <a:endParaRPr lang="ko-KR" altLang="en-US" sz="9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020272" y="2197447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SW</a:t>
            </a:r>
          </a:p>
          <a:p>
            <a:pPr algn="ctr"/>
            <a:r>
              <a:rPr lang="en-US" altLang="ko-KR" b="1" dirty="0"/>
              <a:t>-</a:t>
            </a:r>
          </a:p>
          <a:p>
            <a:pPr algn="ctr"/>
            <a:r>
              <a:rPr lang="en-US" altLang="ko-KR" b="1" dirty="0"/>
              <a:t>18010P</a:t>
            </a:r>
            <a:endParaRPr lang="ko-KR" altLang="en-US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54E52CB-B6C1-4100-BDAC-A61A05295F49}"/>
              </a:ext>
            </a:extLst>
          </p:cNvPr>
          <p:cNvGrpSpPr/>
          <p:nvPr/>
        </p:nvGrpSpPr>
        <p:grpSpPr>
          <a:xfrm>
            <a:off x="3022004" y="1237729"/>
            <a:ext cx="2798536" cy="4320480"/>
            <a:chOff x="3563888" y="1484784"/>
            <a:chExt cx="2798536" cy="4320480"/>
          </a:xfrm>
        </p:grpSpPr>
        <p:sp>
          <p:nvSpPr>
            <p:cNvPr id="4" name="직사각형 3"/>
            <p:cNvSpPr/>
            <p:nvPr/>
          </p:nvSpPr>
          <p:spPr>
            <a:xfrm>
              <a:off x="3563888" y="1484784"/>
              <a:ext cx="2736304" cy="4320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54462" y="1649829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A5</a:t>
              </a:r>
              <a:endParaRPr lang="ko-KR" altLang="en-US" sz="11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54462" y="1911439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A4</a:t>
              </a:r>
              <a:endParaRPr lang="ko-KR" altLang="en-US" sz="11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35389" y="2173049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A3</a:t>
              </a:r>
              <a:endParaRPr lang="ko-KR" altLang="en-US" sz="11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35389" y="2434659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A2</a:t>
              </a:r>
              <a:endParaRPr lang="ko-KR" altLang="en-US" sz="11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21458" y="2696269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A1</a:t>
              </a:r>
              <a:endParaRPr lang="ko-KR" altLang="en-US" sz="11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1458" y="2984493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A0</a:t>
              </a:r>
              <a:endParaRPr lang="ko-KR" altLang="en-US" sz="11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54796" y="1888765"/>
              <a:ext cx="369332" cy="11801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200" b="1" dirty="0"/>
                <a:t>Analog Input</a:t>
              </a:r>
              <a:endParaRPr lang="ko-KR" altLang="en-US" sz="12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33447" y="3073933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ETHERNET SHIELD</a:t>
              </a:r>
              <a:endParaRPr lang="ko-KR" alt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53015" y="1905748"/>
              <a:ext cx="369332" cy="176119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200" b="1" dirty="0"/>
                <a:t>Digital (PWM ~ SPI^)</a:t>
              </a:r>
              <a:endParaRPr lang="ko-KR" altLang="en-US" sz="1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07527" y="3405336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Vin</a:t>
              </a:r>
              <a:endParaRPr lang="ko-KR" altLang="en-US" sz="11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0809" y="3666946"/>
              <a:ext cx="599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Gnd</a:t>
              </a:r>
              <a:endParaRPr lang="ko-KR" altLang="en-US" sz="11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05773" y="3928556"/>
              <a:ext cx="5475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Gnd</a:t>
              </a:r>
              <a:endParaRPr lang="ko-KR" altLang="en-US" sz="11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05773" y="4190166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5V</a:t>
              </a:r>
              <a:endParaRPr lang="ko-KR" altLang="en-US" sz="11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05772" y="4467952"/>
              <a:ext cx="4504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3V3</a:t>
              </a:r>
              <a:endParaRPr lang="ko-KR" altLang="en-US" sz="11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44985" y="1571289"/>
              <a:ext cx="566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RX 0</a:t>
              </a:r>
              <a:endParaRPr lang="ko-KR" altLang="en-US" sz="11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30006" y="1848312"/>
              <a:ext cx="4674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TX1</a:t>
              </a:r>
              <a:endParaRPr lang="ko-KR" altLang="en-US" sz="11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9362" y="2106836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27885" y="2358770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~3</a:t>
              </a:r>
              <a:endParaRPr lang="ko-KR" altLang="en-US" sz="11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8935" y="2612153"/>
              <a:ext cx="553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SDCS</a:t>
              </a:r>
              <a:endParaRPr lang="ko-KR" altLang="en-US" sz="11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44985" y="2851383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~5</a:t>
              </a:r>
              <a:endParaRPr lang="ko-KR" altLang="en-US" sz="11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27885" y="3118127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~6</a:t>
              </a:r>
              <a:endParaRPr lang="ko-KR" altLang="en-US" sz="11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44985" y="3343996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7</a:t>
              </a:r>
              <a:endParaRPr lang="ko-KR" altLang="en-US" sz="11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44985" y="3580850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8</a:t>
              </a:r>
              <a:endParaRPr lang="ko-KR" altLang="en-US" sz="11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14795" y="3848904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~9</a:t>
              </a:r>
              <a:endParaRPr lang="ko-KR" altLang="en-US" sz="11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12906" y="4081267"/>
              <a:ext cx="48455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ETH</a:t>
              </a:r>
              <a:r>
                <a:rPr lang="en-US" altLang="ko-KR" sz="800" b="1" dirty="0"/>
                <a:t>CS</a:t>
              </a:r>
              <a:endParaRPr lang="ko-KR" altLang="en-US" sz="8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88022" y="4467952"/>
              <a:ext cx="4845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~11</a:t>
              </a:r>
              <a:endParaRPr lang="ko-KR" altLang="en-US" sz="11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20526" y="5013463"/>
              <a:ext cx="4864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^13</a:t>
              </a:r>
              <a:endParaRPr lang="ko-KR" altLang="en-US" sz="11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11046" y="5264365"/>
              <a:ext cx="5537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GND</a:t>
              </a:r>
              <a:endParaRPr lang="ko-KR" altLang="en-US" sz="11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11046" y="4751853"/>
              <a:ext cx="4864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^12</a:t>
              </a:r>
              <a:endParaRPr lang="ko-KR" altLang="en-US" sz="11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ED92D18-7831-468A-B1C1-B033AA23B0BB}"/>
                </a:ext>
              </a:extLst>
            </p:cNvPr>
            <p:cNvSpPr txBox="1"/>
            <p:nvPr/>
          </p:nvSpPr>
          <p:spPr>
            <a:xfrm>
              <a:off x="5707527" y="4737683"/>
              <a:ext cx="5946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RESET</a:t>
              </a:r>
              <a:endParaRPr lang="ko-KR" altLang="en-US" sz="1100" b="1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C73718C-0897-41AC-824A-C3925967D7FC}"/>
                </a:ext>
              </a:extLst>
            </p:cNvPr>
            <p:cNvSpPr txBox="1"/>
            <p:nvPr/>
          </p:nvSpPr>
          <p:spPr>
            <a:xfrm>
              <a:off x="5712381" y="4998894"/>
              <a:ext cx="6500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IOREF</a:t>
              </a:r>
              <a:endParaRPr lang="ko-KR" altLang="en-US" sz="11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50E8F1B-5A02-4131-BF52-D65E1AFB6F28}"/>
                </a:ext>
              </a:extLst>
            </p:cNvPr>
            <p:cNvSpPr txBox="1"/>
            <p:nvPr/>
          </p:nvSpPr>
          <p:spPr>
            <a:xfrm>
              <a:off x="3621633" y="5508565"/>
              <a:ext cx="5537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AREF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2089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2564904"/>
            <a:ext cx="5441915" cy="36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05326"/>
            <a:ext cx="2104213" cy="205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1358" y="1761707"/>
            <a:ext cx="72008" cy="23083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300" b="1" dirty="0"/>
              <a:t>VDD</a:t>
            </a:r>
            <a:endParaRPr lang="ko-KR" altLang="en-US" sz="3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84420" y="1765673"/>
            <a:ext cx="72008" cy="23083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300" b="1" dirty="0"/>
              <a:t>GND</a:t>
            </a:r>
            <a:endParaRPr lang="ko-KR" altLang="en-US" sz="3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46904" y="1491927"/>
            <a:ext cx="72008" cy="5078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300" b="1" dirty="0"/>
              <a:t>USART1|RX</a:t>
            </a:r>
            <a:endParaRPr lang="ko-KR" altLang="en-US" sz="3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13096" y="1491927"/>
            <a:ext cx="72008" cy="5078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300" b="1" dirty="0"/>
              <a:t>USART1|TX</a:t>
            </a:r>
            <a:endParaRPr lang="ko-KR" altLang="en-US" sz="300" b="1" dirty="0"/>
          </a:p>
        </p:txBody>
      </p:sp>
      <p:cxnSp>
        <p:nvCxnSpPr>
          <p:cNvPr id="19" name="직선 연결선 18"/>
          <p:cNvCxnSpPr>
            <a:stCxn id="4" idx="2"/>
          </p:cNvCxnSpPr>
          <p:nvPr/>
        </p:nvCxnSpPr>
        <p:spPr>
          <a:xfrm rot="5400000">
            <a:off x="3843445" y="2199060"/>
            <a:ext cx="1220439" cy="8073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2" idx="2"/>
          </p:cNvCxnSpPr>
          <p:nvPr/>
        </p:nvCxnSpPr>
        <p:spPr>
          <a:xfrm rot="5400000">
            <a:off x="2606832" y="3346085"/>
            <a:ext cx="3663172" cy="964013"/>
          </a:xfrm>
          <a:prstGeom prst="bentConnector3">
            <a:avLst>
              <a:gd name="adj1" fmla="val 106570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3" idx="2"/>
          </p:cNvCxnSpPr>
          <p:nvPr/>
        </p:nvCxnSpPr>
        <p:spPr>
          <a:xfrm rot="5400000">
            <a:off x="3539250" y="2384436"/>
            <a:ext cx="1828337" cy="105898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4" idx="2"/>
          </p:cNvCxnSpPr>
          <p:nvPr/>
        </p:nvCxnSpPr>
        <p:spPr>
          <a:xfrm rot="5400000">
            <a:off x="3679255" y="2244431"/>
            <a:ext cx="1614519" cy="1125172"/>
          </a:xfrm>
          <a:prstGeom prst="bentConnector4">
            <a:avLst>
              <a:gd name="adj1" fmla="val 48722"/>
              <a:gd name="adj2" fmla="val 120317"/>
            </a:avLst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52120" y="5312821"/>
            <a:ext cx="14401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SD CARD</a:t>
            </a:r>
          </a:p>
          <a:p>
            <a:pPr algn="ctr"/>
            <a:r>
              <a:rPr lang="en-US" altLang="ko-KR" sz="1300" b="1" dirty="0"/>
              <a:t>READER</a:t>
            </a:r>
            <a:endParaRPr lang="ko-KR" altLang="en-US" sz="13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923928" y="212938"/>
            <a:ext cx="1440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LOM102A</a:t>
            </a:r>
            <a:endParaRPr lang="ko-KR" altLang="en-US" sz="13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042325" y="6019109"/>
            <a:ext cx="14401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UNO PROTO</a:t>
            </a:r>
          </a:p>
          <a:p>
            <a:pPr algn="ctr"/>
            <a:r>
              <a:rPr lang="en-US" altLang="ko-KR" sz="1300" b="1" dirty="0"/>
              <a:t>SHIELD</a:t>
            </a:r>
            <a:endParaRPr lang="ko-KR" altLang="en-US" sz="13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139952" y="3717032"/>
            <a:ext cx="330860" cy="16247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50" b="1" dirty="0"/>
              <a:t>Digital </a:t>
            </a:r>
            <a:r>
              <a:rPr lang="en-US" altLang="ko-KR" sz="950" b="1" dirty="0" err="1"/>
              <a:t>Input/Output</a:t>
            </a:r>
            <a:endParaRPr lang="ko-KR" altLang="en-US" sz="950" b="1" dirty="0"/>
          </a:p>
        </p:txBody>
      </p:sp>
    </p:spTree>
    <p:extLst>
      <p:ext uri="{BB962C8B-B14F-4D97-AF65-F5344CB8AC3E}">
        <p14:creationId xmlns:p14="http://schemas.microsoft.com/office/powerpoint/2010/main" val="74179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7037" y="2420888"/>
            <a:ext cx="1116652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7036" y="243232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GND</a:t>
            </a:r>
            <a:endParaRPr lang="ko-KR" altLang="en-US" sz="9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0816" y="243232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MISO</a:t>
            </a:r>
            <a:endParaRPr lang="ko-KR" altLang="en-US" sz="9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33500" y="243232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SCK</a:t>
            </a:r>
            <a:endParaRPr lang="ko-KR" altLang="en-US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95420" y="242088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MOSI</a:t>
            </a:r>
            <a:endParaRPr lang="ko-KR" altLang="en-US" sz="9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46880" y="243232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5V</a:t>
            </a:r>
            <a:endParaRPr lang="ko-KR" altLang="en-US" sz="9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25724" y="242088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CS</a:t>
            </a:r>
            <a:endParaRPr lang="ko-KR" altLang="en-US" sz="9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83276" y="243232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GND</a:t>
            </a:r>
            <a:endParaRPr lang="ko-KR" altLang="en-US" sz="9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3275" y="2845519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SD Card</a:t>
            </a:r>
          </a:p>
          <a:p>
            <a:pPr algn="ctr"/>
            <a:r>
              <a:rPr lang="en-US" altLang="ko-KR" b="1" dirty="0"/>
              <a:t>Socket Reader Module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15816" y="2204864"/>
            <a:ext cx="1944216" cy="10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464859" y="2852936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VCC</a:t>
            </a:r>
            <a:endParaRPr lang="ko-KR" altLang="en-US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99992" y="2636912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GND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85050" y="242088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P-E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85050" y="2204864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REC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04719" y="2542256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ISD1820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6228184" y="2432328"/>
            <a:ext cx="1116652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021671" y="3666763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0799999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VCC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768863" y="3645024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0799999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RX</a:t>
            </a:r>
            <a:endParaRPr lang="ko-KR" alt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463258" y="3647713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0799999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TX</a:t>
            </a:r>
            <a:endParaRPr lang="ko-KR" altLang="en-US" sz="9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28184" y="3666763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0799999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GND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156440" y="2915652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NEO-6M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3691563" y="4581128"/>
            <a:ext cx="1116652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91562" y="459256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A0</a:t>
            </a:r>
            <a:endParaRPr lang="ko-KR" altLang="en-US" sz="9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960803" y="459256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D0</a:t>
            </a:r>
            <a:endParaRPr lang="ko-KR" altLang="en-US" sz="9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248835" y="459256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GND</a:t>
            </a:r>
            <a:endParaRPr lang="ko-KR" alt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527802" y="459256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VCC</a:t>
            </a:r>
            <a:endParaRPr lang="ko-KR" altLang="en-US" sz="9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457801" y="5005759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SW</a:t>
            </a:r>
          </a:p>
          <a:p>
            <a:pPr algn="ctr"/>
            <a:r>
              <a:rPr lang="en-US" altLang="ko-KR" b="1" dirty="0"/>
              <a:t>-</a:t>
            </a:r>
          </a:p>
          <a:p>
            <a:pPr algn="ctr"/>
            <a:r>
              <a:rPr lang="en-US" altLang="ko-KR" b="1" dirty="0"/>
              <a:t>18010P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2364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F8A0A103-DED9-43EB-B038-6B6B5A66C9AE}"/>
              </a:ext>
            </a:extLst>
          </p:cNvPr>
          <p:cNvSpPr/>
          <p:nvPr/>
        </p:nvSpPr>
        <p:spPr>
          <a:xfrm>
            <a:off x="3563888" y="1484784"/>
            <a:ext cx="2736304" cy="4320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F5E5B6-F9B0-4850-B3B5-39C67F8F6C96}"/>
              </a:ext>
            </a:extLst>
          </p:cNvPr>
          <p:cNvSpPr txBox="1"/>
          <p:nvPr/>
        </p:nvSpPr>
        <p:spPr>
          <a:xfrm>
            <a:off x="4211960" y="288981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Uno </a:t>
            </a:r>
            <a:r>
              <a:rPr lang="en-US" altLang="ko-KR" b="1" dirty="0" err="1"/>
              <a:t>ProtoShiled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2813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8EA8712-6149-4BCB-A942-680197E0D23F}"/>
              </a:ext>
            </a:extLst>
          </p:cNvPr>
          <p:cNvGrpSpPr/>
          <p:nvPr/>
        </p:nvGrpSpPr>
        <p:grpSpPr>
          <a:xfrm>
            <a:off x="3022004" y="1237729"/>
            <a:ext cx="2798536" cy="4320480"/>
            <a:chOff x="3563888" y="1484784"/>
            <a:chExt cx="2798536" cy="432048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8C58346-50AC-4B8D-9B59-CF1668718868}"/>
                </a:ext>
              </a:extLst>
            </p:cNvPr>
            <p:cNvSpPr/>
            <p:nvPr/>
          </p:nvSpPr>
          <p:spPr>
            <a:xfrm>
              <a:off x="3563888" y="1484784"/>
              <a:ext cx="2736304" cy="4320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E78958-30DE-408E-B4CF-2E42A3293333}"/>
                </a:ext>
              </a:extLst>
            </p:cNvPr>
            <p:cNvSpPr txBox="1"/>
            <p:nvPr/>
          </p:nvSpPr>
          <p:spPr>
            <a:xfrm>
              <a:off x="5754462" y="1649829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A5</a:t>
              </a:r>
              <a:endParaRPr lang="ko-KR" altLang="en-US" sz="11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83853A-5F03-4F5B-90A9-5A6E6A163C30}"/>
                </a:ext>
              </a:extLst>
            </p:cNvPr>
            <p:cNvSpPr txBox="1"/>
            <p:nvPr/>
          </p:nvSpPr>
          <p:spPr>
            <a:xfrm>
              <a:off x="5754462" y="1911439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A4</a:t>
              </a:r>
              <a:endParaRPr lang="ko-KR" altLang="en-US" sz="11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9CDC27-3BBB-42A8-BBFF-D8B18564FE55}"/>
                </a:ext>
              </a:extLst>
            </p:cNvPr>
            <p:cNvSpPr txBox="1"/>
            <p:nvPr/>
          </p:nvSpPr>
          <p:spPr>
            <a:xfrm>
              <a:off x="5735389" y="2173049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A3</a:t>
              </a:r>
              <a:endParaRPr lang="ko-KR" altLang="en-US" sz="11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8B83BA-D875-41E9-B483-A02B96956EA6}"/>
                </a:ext>
              </a:extLst>
            </p:cNvPr>
            <p:cNvSpPr txBox="1"/>
            <p:nvPr/>
          </p:nvSpPr>
          <p:spPr>
            <a:xfrm>
              <a:off x="5735389" y="2434659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A2</a:t>
              </a:r>
              <a:endParaRPr lang="ko-KR" altLang="en-US" sz="11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E02B2A-86DB-4305-979F-1ACCDD88524D}"/>
                </a:ext>
              </a:extLst>
            </p:cNvPr>
            <p:cNvSpPr txBox="1"/>
            <p:nvPr/>
          </p:nvSpPr>
          <p:spPr>
            <a:xfrm>
              <a:off x="5721458" y="2696269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A1</a:t>
              </a:r>
              <a:endParaRPr lang="ko-KR" altLang="en-US" sz="11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5AE376-C0CA-4A3C-8EE4-2CB9F2754CE2}"/>
                </a:ext>
              </a:extLst>
            </p:cNvPr>
            <p:cNvSpPr txBox="1"/>
            <p:nvPr/>
          </p:nvSpPr>
          <p:spPr>
            <a:xfrm>
              <a:off x="5721458" y="2984493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A0</a:t>
              </a:r>
              <a:endParaRPr lang="ko-KR" altLang="en-US" sz="11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3BD8FA-1ADF-47EE-8D2F-32C77125C2BB}"/>
                </a:ext>
              </a:extLst>
            </p:cNvPr>
            <p:cNvSpPr txBox="1"/>
            <p:nvPr/>
          </p:nvSpPr>
          <p:spPr>
            <a:xfrm>
              <a:off x="5354796" y="1888765"/>
              <a:ext cx="369332" cy="11801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200" b="1" dirty="0"/>
                <a:t>Analog Input</a:t>
              </a:r>
              <a:endParaRPr lang="ko-KR" altLang="en-US" sz="12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3D12CA-2B5F-44CC-994F-A01F8037064E}"/>
                </a:ext>
              </a:extLst>
            </p:cNvPr>
            <p:cNvSpPr txBox="1"/>
            <p:nvPr/>
          </p:nvSpPr>
          <p:spPr>
            <a:xfrm>
              <a:off x="4139952" y="3373248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ETHERNET SHIELD</a:t>
              </a:r>
              <a:endParaRPr lang="ko-KR" alt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E239BC-8DDD-4B4C-B0E7-FFB8FD105757}"/>
                </a:ext>
              </a:extLst>
            </p:cNvPr>
            <p:cNvSpPr txBox="1"/>
            <p:nvPr/>
          </p:nvSpPr>
          <p:spPr>
            <a:xfrm>
              <a:off x="4053015" y="1905748"/>
              <a:ext cx="369332" cy="176119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200" b="1" dirty="0"/>
                <a:t>Digital (PWM ~ SPI^)</a:t>
              </a:r>
              <a:endParaRPr lang="ko-KR" altLang="en-US" sz="12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FBE905-DD28-4DF9-8E4A-7F36ACD2AEAC}"/>
                </a:ext>
              </a:extLst>
            </p:cNvPr>
            <p:cNvSpPr txBox="1"/>
            <p:nvPr/>
          </p:nvSpPr>
          <p:spPr>
            <a:xfrm>
              <a:off x="5707527" y="3405336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Vin</a:t>
              </a:r>
              <a:endParaRPr lang="ko-KR" altLang="en-US" sz="11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26D835-B5B1-4D38-B198-315BB381AE53}"/>
                </a:ext>
              </a:extLst>
            </p:cNvPr>
            <p:cNvSpPr txBox="1"/>
            <p:nvPr/>
          </p:nvSpPr>
          <p:spPr>
            <a:xfrm>
              <a:off x="5700809" y="3666946"/>
              <a:ext cx="599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Gnd</a:t>
              </a:r>
              <a:endParaRPr lang="ko-KR" altLang="en-US" sz="11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D77833-CEA2-4861-9C22-E4D635A236C4}"/>
                </a:ext>
              </a:extLst>
            </p:cNvPr>
            <p:cNvSpPr txBox="1"/>
            <p:nvPr/>
          </p:nvSpPr>
          <p:spPr>
            <a:xfrm>
              <a:off x="5705773" y="3928556"/>
              <a:ext cx="5475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Gnd</a:t>
              </a:r>
              <a:endParaRPr lang="ko-KR" altLang="en-US" sz="11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389753-2211-44E8-B29C-46D71B96A61C}"/>
                </a:ext>
              </a:extLst>
            </p:cNvPr>
            <p:cNvSpPr txBox="1"/>
            <p:nvPr/>
          </p:nvSpPr>
          <p:spPr>
            <a:xfrm>
              <a:off x="5705773" y="4190166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5V</a:t>
              </a:r>
              <a:endParaRPr lang="ko-KR" altLang="en-US" sz="11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EC7A7F-7444-4BFB-A152-D5204DDDB82A}"/>
                </a:ext>
              </a:extLst>
            </p:cNvPr>
            <p:cNvSpPr txBox="1"/>
            <p:nvPr/>
          </p:nvSpPr>
          <p:spPr>
            <a:xfrm>
              <a:off x="5705772" y="4467952"/>
              <a:ext cx="4504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3V3</a:t>
              </a:r>
              <a:endParaRPr lang="ko-KR" altLang="en-US" sz="11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7E672F-9F09-4D04-83AE-8AA653BCFC67}"/>
                </a:ext>
              </a:extLst>
            </p:cNvPr>
            <p:cNvSpPr txBox="1"/>
            <p:nvPr/>
          </p:nvSpPr>
          <p:spPr>
            <a:xfrm>
              <a:off x="3644985" y="1571289"/>
              <a:ext cx="566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RX 0</a:t>
              </a:r>
              <a:endParaRPr lang="ko-KR" altLang="en-US" sz="11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0A0579-65EF-46D0-A3F7-F12A9E267ADF}"/>
                </a:ext>
              </a:extLst>
            </p:cNvPr>
            <p:cNvSpPr txBox="1"/>
            <p:nvPr/>
          </p:nvSpPr>
          <p:spPr>
            <a:xfrm>
              <a:off x="3630006" y="1848312"/>
              <a:ext cx="4674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TX1</a:t>
              </a:r>
              <a:endParaRPr lang="ko-KR" altLang="en-US" sz="11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6D2616-6053-48A3-BFCC-99BC220A5458}"/>
                </a:ext>
              </a:extLst>
            </p:cNvPr>
            <p:cNvSpPr txBox="1"/>
            <p:nvPr/>
          </p:nvSpPr>
          <p:spPr>
            <a:xfrm>
              <a:off x="3649362" y="2106836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3D7D46-2AA8-46F6-9FC3-099496D2B4A2}"/>
                </a:ext>
              </a:extLst>
            </p:cNvPr>
            <p:cNvSpPr txBox="1"/>
            <p:nvPr/>
          </p:nvSpPr>
          <p:spPr>
            <a:xfrm>
              <a:off x="3627885" y="2358770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~3</a:t>
              </a:r>
              <a:endParaRPr lang="ko-KR" altLang="en-US" sz="11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4A62EC-4F86-46F3-B8B6-2DC7484A8C81}"/>
                </a:ext>
              </a:extLst>
            </p:cNvPr>
            <p:cNvSpPr txBox="1"/>
            <p:nvPr/>
          </p:nvSpPr>
          <p:spPr>
            <a:xfrm>
              <a:off x="3618935" y="2612153"/>
              <a:ext cx="553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SDCS</a:t>
              </a:r>
              <a:endParaRPr lang="ko-KR" altLang="en-US" sz="11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68E1C0-C1BB-4397-982C-935218DDECF8}"/>
                </a:ext>
              </a:extLst>
            </p:cNvPr>
            <p:cNvSpPr txBox="1"/>
            <p:nvPr/>
          </p:nvSpPr>
          <p:spPr>
            <a:xfrm>
              <a:off x="3644985" y="2851383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~5</a:t>
              </a:r>
              <a:endParaRPr lang="ko-KR" altLang="en-US" sz="11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9F98ED-6163-4CBB-B572-178A24769F11}"/>
                </a:ext>
              </a:extLst>
            </p:cNvPr>
            <p:cNvSpPr txBox="1"/>
            <p:nvPr/>
          </p:nvSpPr>
          <p:spPr>
            <a:xfrm>
              <a:off x="3627885" y="3118127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~6</a:t>
              </a:r>
              <a:endParaRPr lang="ko-KR" altLang="en-US" sz="11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5C654F-3122-42F8-926E-7B078E3FD5F3}"/>
                </a:ext>
              </a:extLst>
            </p:cNvPr>
            <p:cNvSpPr txBox="1"/>
            <p:nvPr/>
          </p:nvSpPr>
          <p:spPr>
            <a:xfrm>
              <a:off x="3644985" y="3343996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7</a:t>
              </a:r>
              <a:endParaRPr lang="ko-KR" altLang="en-US" sz="11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E4A032-523B-460E-86CA-D741D788382C}"/>
                </a:ext>
              </a:extLst>
            </p:cNvPr>
            <p:cNvSpPr txBox="1"/>
            <p:nvPr/>
          </p:nvSpPr>
          <p:spPr>
            <a:xfrm>
              <a:off x="3644985" y="3580850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8</a:t>
              </a:r>
              <a:endParaRPr lang="ko-KR" altLang="en-US" sz="11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82ECF8-F62B-4738-84A0-807C68E5DD5C}"/>
                </a:ext>
              </a:extLst>
            </p:cNvPr>
            <p:cNvSpPr txBox="1"/>
            <p:nvPr/>
          </p:nvSpPr>
          <p:spPr>
            <a:xfrm>
              <a:off x="3614795" y="3848904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~9</a:t>
              </a:r>
              <a:endParaRPr lang="ko-KR" altLang="en-US" sz="11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B66C98-20CB-464A-9295-779C289E22C7}"/>
                </a:ext>
              </a:extLst>
            </p:cNvPr>
            <p:cNvSpPr txBox="1"/>
            <p:nvPr/>
          </p:nvSpPr>
          <p:spPr>
            <a:xfrm>
              <a:off x="3612906" y="4081267"/>
              <a:ext cx="48455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ETH</a:t>
              </a:r>
              <a:r>
                <a:rPr lang="en-US" altLang="ko-KR" sz="800" b="1" dirty="0"/>
                <a:t>CS</a:t>
              </a:r>
              <a:endParaRPr lang="ko-KR" altLang="en-US" sz="8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620B235-F7E1-4182-A7C2-A9D3F2472A42}"/>
                </a:ext>
              </a:extLst>
            </p:cNvPr>
            <p:cNvSpPr txBox="1"/>
            <p:nvPr/>
          </p:nvSpPr>
          <p:spPr>
            <a:xfrm>
              <a:off x="3588022" y="4467952"/>
              <a:ext cx="4845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~11</a:t>
              </a:r>
              <a:endParaRPr lang="ko-KR" altLang="en-US" sz="11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6A5B82-9B5F-4CF0-B0F7-A7CE2D96D732}"/>
                </a:ext>
              </a:extLst>
            </p:cNvPr>
            <p:cNvSpPr txBox="1"/>
            <p:nvPr/>
          </p:nvSpPr>
          <p:spPr>
            <a:xfrm>
              <a:off x="3620526" y="5013463"/>
              <a:ext cx="4864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^13</a:t>
              </a:r>
              <a:endParaRPr lang="ko-KR" altLang="en-US" sz="11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00C467-D0C4-43B7-80C9-E458868BECD8}"/>
                </a:ext>
              </a:extLst>
            </p:cNvPr>
            <p:cNvSpPr txBox="1"/>
            <p:nvPr/>
          </p:nvSpPr>
          <p:spPr>
            <a:xfrm>
              <a:off x="3611046" y="5264365"/>
              <a:ext cx="5537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GND</a:t>
              </a:r>
              <a:endParaRPr lang="ko-KR" altLang="en-US" sz="11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604A54-0B64-45E9-8E86-E663B4EC2D10}"/>
                </a:ext>
              </a:extLst>
            </p:cNvPr>
            <p:cNvSpPr txBox="1"/>
            <p:nvPr/>
          </p:nvSpPr>
          <p:spPr>
            <a:xfrm>
              <a:off x="3611046" y="4751853"/>
              <a:ext cx="4864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^12</a:t>
              </a:r>
              <a:endParaRPr lang="ko-KR" altLang="en-US" sz="11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B18B47-4BFE-4454-9F36-201FC61DAD12}"/>
                </a:ext>
              </a:extLst>
            </p:cNvPr>
            <p:cNvSpPr txBox="1"/>
            <p:nvPr/>
          </p:nvSpPr>
          <p:spPr>
            <a:xfrm>
              <a:off x="5707527" y="4737683"/>
              <a:ext cx="5946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RESET</a:t>
              </a:r>
              <a:endParaRPr lang="ko-KR" altLang="en-US" sz="11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62FB41-2868-4B5F-8573-5F08095B6C86}"/>
                </a:ext>
              </a:extLst>
            </p:cNvPr>
            <p:cNvSpPr txBox="1"/>
            <p:nvPr/>
          </p:nvSpPr>
          <p:spPr>
            <a:xfrm>
              <a:off x="5712381" y="4998894"/>
              <a:ext cx="6500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IOREF</a:t>
              </a:r>
              <a:endParaRPr lang="ko-KR" altLang="en-US" sz="11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65451C-D33B-4829-A7D5-50187BD29B12}"/>
                </a:ext>
              </a:extLst>
            </p:cNvPr>
            <p:cNvSpPr txBox="1"/>
            <p:nvPr/>
          </p:nvSpPr>
          <p:spPr>
            <a:xfrm>
              <a:off x="3621633" y="5508565"/>
              <a:ext cx="5537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AREF</a:t>
              </a:r>
              <a:endParaRPr lang="ko-KR" altLang="en-US" sz="11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F254E54-EBB6-4E2B-90FA-904EA67F5C3B}"/>
              </a:ext>
            </a:extLst>
          </p:cNvPr>
          <p:cNvGrpSpPr/>
          <p:nvPr/>
        </p:nvGrpSpPr>
        <p:grpSpPr>
          <a:xfrm>
            <a:off x="6347057" y="2836493"/>
            <a:ext cx="1944216" cy="1044116"/>
            <a:chOff x="6347626" y="3370348"/>
            <a:chExt cx="1944216" cy="104411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6504DE3-116C-414D-BC34-CA850BDFDDFB}"/>
                </a:ext>
              </a:extLst>
            </p:cNvPr>
            <p:cNvGrpSpPr/>
            <p:nvPr/>
          </p:nvGrpSpPr>
          <p:grpSpPr>
            <a:xfrm>
              <a:off x="6347626" y="3370348"/>
              <a:ext cx="1944216" cy="1044116"/>
              <a:chOff x="6347626" y="3370348"/>
              <a:chExt cx="1944216" cy="104411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27756C-1AA9-4C36-AF9B-6D013645B722}"/>
                  </a:ext>
                </a:extLst>
              </p:cNvPr>
              <p:cNvSpPr/>
              <p:nvPr/>
            </p:nvSpPr>
            <p:spPr>
              <a:xfrm>
                <a:off x="6347626" y="3370348"/>
                <a:ext cx="1944216" cy="10441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C4A171-0580-4F13-ACA2-38570864ECF6}"/>
                  </a:ext>
                </a:extLst>
              </p:cNvPr>
              <p:cNvSpPr txBox="1"/>
              <p:nvPr/>
            </p:nvSpPr>
            <p:spPr>
              <a:xfrm>
                <a:off x="6419634" y="3724581"/>
                <a:ext cx="1800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4 Digit 7 Segment </a:t>
                </a:r>
                <a:endParaRPr lang="ko-KR" altLang="en-US" sz="1400" b="1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CA24AD-55B2-4859-BC17-9C68CE39AF6E}"/>
                </a:ext>
              </a:extLst>
            </p:cNvPr>
            <p:cNvSpPr txBox="1"/>
            <p:nvPr/>
          </p:nvSpPr>
          <p:spPr>
            <a:xfrm>
              <a:off x="6590570" y="3378790"/>
              <a:ext cx="14706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12  11  10  9  8  7 </a:t>
              </a:r>
              <a:endParaRPr lang="ko-KR" altLang="en-US" sz="1100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BDBCF11-F7BD-4323-8A3F-2556271647B2}"/>
                </a:ext>
              </a:extLst>
            </p:cNvPr>
            <p:cNvSpPr txBox="1"/>
            <p:nvPr/>
          </p:nvSpPr>
          <p:spPr>
            <a:xfrm>
              <a:off x="6688999" y="4152854"/>
              <a:ext cx="1405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1  2  3  4  5  6</a:t>
              </a:r>
              <a:endParaRPr lang="ko-KR" altLang="en-US" sz="11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157B6C-499C-4439-BA0F-3D0880E90A39}"/>
              </a:ext>
            </a:extLst>
          </p:cNvPr>
          <p:cNvGrpSpPr/>
          <p:nvPr/>
        </p:nvGrpSpPr>
        <p:grpSpPr>
          <a:xfrm>
            <a:off x="599914" y="4313116"/>
            <a:ext cx="1746577" cy="906507"/>
            <a:chOff x="211848" y="4198638"/>
            <a:chExt cx="1746577" cy="90650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2C894A4-4927-4E33-B703-01A0F6858371}"/>
                </a:ext>
              </a:extLst>
            </p:cNvPr>
            <p:cNvGrpSpPr/>
            <p:nvPr/>
          </p:nvGrpSpPr>
          <p:grpSpPr>
            <a:xfrm>
              <a:off x="251520" y="4204721"/>
              <a:ext cx="1565303" cy="889115"/>
              <a:chOff x="251520" y="4204721"/>
              <a:chExt cx="1565303" cy="889115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5E0E5E4-E617-488C-BD23-500BCD04534F}"/>
                  </a:ext>
                </a:extLst>
              </p:cNvPr>
              <p:cNvSpPr/>
              <p:nvPr/>
            </p:nvSpPr>
            <p:spPr>
              <a:xfrm>
                <a:off x="251520" y="4204721"/>
                <a:ext cx="1565303" cy="8891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97B913-0C11-44D9-A87B-DE9C576595B9}"/>
                  </a:ext>
                </a:extLst>
              </p:cNvPr>
              <p:cNvSpPr txBox="1"/>
              <p:nvPr/>
            </p:nvSpPr>
            <p:spPr>
              <a:xfrm>
                <a:off x="393122" y="4450937"/>
                <a:ext cx="1260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Printer</a:t>
                </a:r>
                <a:endParaRPr lang="ko-KR" altLang="en-US" b="1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20A5BBF-A2AB-49DB-9CB5-E6785C22543B}"/>
                </a:ext>
              </a:extLst>
            </p:cNvPr>
            <p:cNvSpPr txBox="1"/>
            <p:nvPr/>
          </p:nvSpPr>
          <p:spPr>
            <a:xfrm>
              <a:off x="1485052" y="4218933"/>
              <a:ext cx="473373" cy="2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VH</a:t>
              </a:r>
              <a:endParaRPr lang="ko-KR" altLang="en-US" sz="11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07F7B6-EE8C-49C0-B606-EFF5CCC70CE9}"/>
                </a:ext>
              </a:extLst>
            </p:cNvPr>
            <p:cNvSpPr txBox="1"/>
            <p:nvPr/>
          </p:nvSpPr>
          <p:spPr>
            <a:xfrm>
              <a:off x="211848" y="4839426"/>
              <a:ext cx="566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GND</a:t>
              </a:r>
              <a:endParaRPr lang="ko-KR" altLang="en-US" sz="11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0319AD-80B4-4DBD-AA13-85F7AAB831BA}"/>
                </a:ext>
              </a:extLst>
            </p:cNvPr>
            <p:cNvSpPr txBox="1"/>
            <p:nvPr/>
          </p:nvSpPr>
          <p:spPr>
            <a:xfrm>
              <a:off x="1359251" y="4843535"/>
              <a:ext cx="4733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TXD</a:t>
              </a:r>
              <a:endParaRPr lang="ko-KR" altLang="en-US" sz="11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35D075-CFC2-476E-8034-C7E8F40DD2BB}"/>
                </a:ext>
              </a:extLst>
            </p:cNvPr>
            <p:cNvSpPr txBox="1"/>
            <p:nvPr/>
          </p:nvSpPr>
          <p:spPr>
            <a:xfrm>
              <a:off x="565419" y="4198638"/>
              <a:ext cx="506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RXD</a:t>
              </a:r>
              <a:endParaRPr lang="ko-KR" altLang="en-US" sz="11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75BD1DB-1B9A-4136-A0B7-9882620F34E5}"/>
              </a:ext>
            </a:extLst>
          </p:cNvPr>
          <p:cNvGrpSpPr/>
          <p:nvPr/>
        </p:nvGrpSpPr>
        <p:grpSpPr>
          <a:xfrm>
            <a:off x="639586" y="2832999"/>
            <a:ext cx="1245226" cy="827871"/>
            <a:chOff x="388060" y="1925993"/>
            <a:chExt cx="1245226" cy="827871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5E773C5-7528-4E6A-8D30-E20E25C040EF}"/>
                </a:ext>
              </a:extLst>
            </p:cNvPr>
            <p:cNvSpPr/>
            <p:nvPr/>
          </p:nvSpPr>
          <p:spPr>
            <a:xfrm>
              <a:off x="411476" y="1925993"/>
              <a:ext cx="1221810" cy="827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8E33F9-381C-41C8-ABBF-4BEC370B8867}"/>
                </a:ext>
              </a:extLst>
            </p:cNvPr>
            <p:cNvSpPr txBox="1"/>
            <p:nvPr/>
          </p:nvSpPr>
          <p:spPr>
            <a:xfrm>
              <a:off x="388060" y="2188126"/>
              <a:ext cx="12218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5V </a:t>
              </a:r>
              <a:r>
                <a:rPr lang="ko-KR" altLang="en-US" sz="1400" b="1" dirty="0"/>
                <a:t>어댑터</a:t>
              </a:r>
            </a:p>
          </p:txBody>
        </p:sp>
      </p:grp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DBA8FC58-C2ED-4C38-939B-F99A5870D33D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1884812" y="3246935"/>
            <a:ext cx="238916" cy="1086476"/>
          </a:xfrm>
          <a:prstGeom prst="bentConnector2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D670F66-8EE4-4FEE-A2FD-71FE33B882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75007" y="3583235"/>
            <a:ext cx="1180434" cy="279327"/>
          </a:xfrm>
          <a:prstGeom prst="bentConnector3">
            <a:avLst>
              <a:gd name="adj1" fmla="val 1410"/>
            </a:avLst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38F5C24A-1992-4983-B5B0-A7624EFB838A}"/>
              </a:ext>
            </a:extLst>
          </p:cNvPr>
          <p:cNvCxnSpPr>
            <a:cxnSpLocks/>
            <a:stCxn id="46" idx="2"/>
            <a:endCxn id="14" idx="3"/>
          </p:cNvCxnSpPr>
          <p:nvPr/>
        </p:nvCxnSpPr>
        <p:spPr>
          <a:xfrm rot="5400000" flipH="1" flipV="1">
            <a:off x="2488446" y="1945652"/>
            <a:ext cx="1664818" cy="4874906"/>
          </a:xfrm>
          <a:prstGeom prst="bentConnector4">
            <a:avLst>
              <a:gd name="adj1" fmla="val -43635"/>
              <a:gd name="adj2" fmla="val 104689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F1A0026-8424-4ED6-A15F-74852E58C9A3}"/>
              </a:ext>
            </a:extLst>
          </p:cNvPr>
          <p:cNvCxnSpPr>
            <a:stCxn id="48" idx="0"/>
          </p:cNvCxnSpPr>
          <p:nvPr/>
        </p:nvCxnSpPr>
        <p:spPr>
          <a:xfrm rot="16200000" flipH="1">
            <a:off x="1973544" y="3546162"/>
            <a:ext cx="281506" cy="1815414"/>
          </a:xfrm>
          <a:prstGeom prst="bentConnector4">
            <a:avLst>
              <a:gd name="adj1" fmla="val -81206"/>
              <a:gd name="adj2" fmla="val 7432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49EBA39-DA0E-46C1-A4D0-9252D31C56CC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220690" y="4934747"/>
            <a:ext cx="800107" cy="154071"/>
          </a:xfrm>
          <a:prstGeom prst="bentConnector3">
            <a:avLst>
              <a:gd name="adj1" fmla="val 50000"/>
            </a:avLst>
          </a:prstGeom>
          <a:ln w="476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ACC2BE2F-88AC-44F9-B8A6-3EEE81991BEA}"/>
              </a:ext>
            </a:extLst>
          </p:cNvPr>
          <p:cNvGrpSpPr/>
          <p:nvPr/>
        </p:nvGrpSpPr>
        <p:grpSpPr>
          <a:xfrm>
            <a:off x="2678578" y="960317"/>
            <a:ext cx="4539861" cy="3113599"/>
            <a:chOff x="2678578" y="960317"/>
            <a:chExt cx="4539861" cy="3113599"/>
          </a:xfrm>
        </p:grpSpPr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FF26213D-7ADA-4286-AFCA-E1231CEE43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8578" y="1447037"/>
              <a:ext cx="341487" cy="1"/>
            </a:xfrm>
            <a:prstGeom prst="line">
              <a:avLst/>
            </a:prstGeom>
            <a:ln w="476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037066D-7EDE-4665-AB81-9693F1B3DA04}"/>
                </a:ext>
              </a:extLst>
            </p:cNvPr>
            <p:cNvCxnSpPr>
              <a:cxnSpLocks/>
            </p:cNvCxnSpPr>
            <p:nvPr/>
          </p:nvCxnSpPr>
          <p:spPr>
            <a:xfrm>
              <a:off x="2691787" y="960317"/>
              <a:ext cx="0" cy="494722"/>
            </a:xfrm>
            <a:prstGeom prst="line">
              <a:avLst/>
            </a:prstGeom>
            <a:ln w="476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5C650B44-213E-4A50-B7D5-488F98094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8580" y="974988"/>
              <a:ext cx="3376780" cy="20692"/>
            </a:xfrm>
            <a:prstGeom prst="line">
              <a:avLst/>
            </a:prstGeom>
            <a:ln w="476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83561A7B-52EA-41E2-8508-2208DB079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360" y="960317"/>
              <a:ext cx="0" cy="3113599"/>
            </a:xfrm>
            <a:prstGeom prst="line">
              <a:avLst/>
            </a:prstGeom>
            <a:ln w="476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BCCF42CF-E994-4E74-AF39-FD0EF86FF9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5360" y="4062640"/>
              <a:ext cx="1163079" cy="1607"/>
            </a:xfrm>
            <a:prstGeom prst="line">
              <a:avLst/>
            </a:prstGeom>
            <a:ln w="476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B407DCF5-4C65-47CF-B7EF-96DDBFD9E095}"/>
                </a:ext>
              </a:extLst>
            </p:cNvPr>
            <p:cNvCxnSpPr>
              <a:cxnSpLocks/>
            </p:cNvCxnSpPr>
            <p:nvPr/>
          </p:nvCxnSpPr>
          <p:spPr>
            <a:xfrm>
              <a:off x="7190735" y="3884103"/>
              <a:ext cx="0" cy="180144"/>
            </a:xfrm>
            <a:prstGeom prst="line">
              <a:avLst/>
            </a:prstGeom>
            <a:ln w="476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C6C230C6-8FE2-4B24-8A21-CE767F3CF0EA}"/>
              </a:ext>
            </a:extLst>
          </p:cNvPr>
          <p:cNvGrpSpPr/>
          <p:nvPr/>
        </p:nvGrpSpPr>
        <p:grpSpPr>
          <a:xfrm>
            <a:off x="2600936" y="908720"/>
            <a:ext cx="5929334" cy="3474384"/>
            <a:chOff x="2600936" y="908720"/>
            <a:chExt cx="5929334" cy="3474384"/>
          </a:xfrm>
        </p:grpSpPr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65BB9E03-2AEA-42C9-84D3-3C2C56639377}"/>
                </a:ext>
              </a:extLst>
            </p:cNvPr>
            <p:cNvCxnSpPr/>
            <p:nvPr/>
          </p:nvCxnSpPr>
          <p:spPr>
            <a:xfrm flipH="1">
              <a:off x="2620743" y="1732062"/>
              <a:ext cx="399322" cy="0"/>
            </a:xfrm>
            <a:prstGeom prst="line">
              <a:avLst/>
            </a:prstGeom>
            <a:ln w="476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6CC9AB13-8ED8-48A2-B5D1-306523B1C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0743" y="908720"/>
              <a:ext cx="0" cy="837740"/>
            </a:xfrm>
            <a:prstGeom prst="line">
              <a:avLst/>
            </a:prstGeom>
            <a:ln w="476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74D3AC84-5B22-48EC-B854-F4900CB4D2D4}"/>
                </a:ext>
              </a:extLst>
            </p:cNvPr>
            <p:cNvCxnSpPr>
              <a:cxnSpLocks/>
            </p:cNvCxnSpPr>
            <p:nvPr/>
          </p:nvCxnSpPr>
          <p:spPr>
            <a:xfrm>
              <a:off x="2600936" y="915187"/>
              <a:ext cx="5929334" cy="42261"/>
            </a:xfrm>
            <a:prstGeom prst="line">
              <a:avLst/>
            </a:prstGeom>
            <a:ln w="476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E28B6C26-033A-468B-B084-57085D4BCF5D}"/>
                </a:ext>
              </a:extLst>
            </p:cNvPr>
            <p:cNvCxnSpPr>
              <a:cxnSpLocks/>
            </p:cNvCxnSpPr>
            <p:nvPr/>
          </p:nvCxnSpPr>
          <p:spPr>
            <a:xfrm>
              <a:off x="8530270" y="936317"/>
              <a:ext cx="0" cy="3446787"/>
            </a:xfrm>
            <a:prstGeom prst="line">
              <a:avLst/>
            </a:prstGeom>
            <a:ln w="476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312D71CF-542D-4B32-B7C3-B0013551C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0352" y="3888822"/>
              <a:ext cx="0" cy="494282"/>
            </a:xfrm>
            <a:prstGeom prst="line">
              <a:avLst/>
            </a:prstGeom>
            <a:ln w="476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382B9FC2-62F7-46B3-8477-DB1A54F40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4475" y="4355846"/>
              <a:ext cx="775795" cy="0"/>
            </a:xfrm>
            <a:prstGeom prst="line">
              <a:avLst/>
            </a:prstGeom>
            <a:ln w="476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9C53391F-A34C-4E2E-8B78-C15D6CC33059}"/>
              </a:ext>
            </a:extLst>
          </p:cNvPr>
          <p:cNvGrpSpPr/>
          <p:nvPr/>
        </p:nvGrpSpPr>
        <p:grpSpPr>
          <a:xfrm>
            <a:off x="2466161" y="668644"/>
            <a:ext cx="4554111" cy="2164355"/>
            <a:chOff x="2466161" y="668644"/>
            <a:chExt cx="4554111" cy="2164355"/>
          </a:xfrm>
        </p:grpSpPr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9DF242E0-554D-4A11-84BB-31D5512F8DD4}"/>
                </a:ext>
              </a:extLst>
            </p:cNvPr>
            <p:cNvCxnSpPr/>
            <p:nvPr/>
          </p:nvCxnSpPr>
          <p:spPr>
            <a:xfrm flipV="1">
              <a:off x="7020272" y="692696"/>
              <a:ext cx="0" cy="2140303"/>
            </a:xfrm>
            <a:prstGeom prst="line">
              <a:avLst/>
            </a:prstGeom>
            <a:ln w="476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D2C2D015-AB86-458F-A167-ED0D90BEDB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83768" y="683923"/>
              <a:ext cx="4536504" cy="25916"/>
            </a:xfrm>
            <a:prstGeom prst="line">
              <a:avLst/>
            </a:prstGeom>
            <a:ln w="476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8B764C32-F334-4CF8-8694-B8AFC2B474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84690" y="668644"/>
              <a:ext cx="4367" cy="1299187"/>
            </a:xfrm>
            <a:prstGeom prst="line">
              <a:avLst/>
            </a:prstGeom>
            <a:ln w="476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2A258187-899F-4F24-B97D-FA260AFFA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6161" y="1942987"/>
              <a:ext cx="530100" cy="3282"/>
            </a:xfrm>
            <a:prstGeom prst="line">
              <a:avLst/>
            </a:prstGeom>
            <a:ln w="476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2A2CEA86-568B-4727-99C1-632105146274}"/>
              </a:ext>
            </a:extLst>
          </p:cNvPr>
          <p:cNvGrpSpPr/>
          <p:nvPr/>
        </p:nvGrpSpPr>
        <p:grpSpPr>
          <a:xfrm>
            <a:off x="2473079" y="2231807"/>
            <a:ext cx="4346057" cy="3573457"/>
            <a:chOff x="2473079" y="2231807"/>
            <a:chExt cx="4346057" cy="3573457"/>
          </a:xfrm>
        </p:grpSpPr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90AB1F2C-F2A0-46E1-B03F-BBC3766177C7}"/>
                </a:ext>
              </a:extLst>
            </p:cNvPr>
            <p:cNvCxnSpPr/>
            <p:nvPr/>
          </p:nvCxnSpPr>
          <p:spPr>
            <a:xfrm>
              <a:off x="2483768" y="2231807"/>
              <a:ext cx="536297" cy="0"/>
            </a:xfrm>
            <a:prstGeom prst="line">
              <a:avLst/>
            </a:prstGeom>
            <a:ln w="476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3680F959-A184-4CD6-A482-3EB8A3D1D7E1}"/>
                </a:ext>
              </a:extLst>
            </p:cNvPr>
            <p:cNvCxnSpPr>
              <a:cxnSpLocks/>
            </p:cNvCxnSpPr>
            <p:nvPr/>
          </p:nvCxnSpPr>
          <p:spPr>
            <a:xfrm>
              <a:off x="2483768" y="2231807"/>
              <a:ext cx="0" cy="3573457"/>
            </a:xfrm>
            <a:prstGeom prst="line">
              <a:avLst/>
            </a:prstGeom>
            <a:ln w="476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776F010B-2B25-4CB4-B2FB-5A0185DCE1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3079" y="5799896"/>
              <a:ext cx="4331169" cy="0"/>
            </a:xfrm>
            <a:prstGeom prst="line">
              <a:avLst/>
            </a:prstGeom>
            <a:ln w="476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D8E4A3F5-2526-42A8-B0CC-F75E3E5DC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5394" y="3888822"/>
              <a:ext cx="23742" cy="1911074"/>
            </a:xfrm>
            <a:prstGeom prst="line">
              <a:avLst/>
            </a:prstGeom>
            <a:ln w="476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A43C748-609D-4065-A577-F6F85DF84684}"/>
              </a:ext>
            </a:extLst>
          </p:cNvPr>
          <p:cNvGrpSpPr/>
          <p:nvPr/>
        </p:nvGrpSpPr>
        <p:grpSpPr>
          <a:xfrm>
            <a:off x="2561722" y="2416524"/>
            <a:ext cx="4436015" cy="3676772"/>
            <a:chOff x="2561722" y="2416524"/>
            <a:chExt cx="4436015" cy="3676772"/>
          </a:xfrm>
        </p:grpSpPr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D3CCFA6D-4BD2-4CB4-AE0E-DBB3B341DC9F}"/>
                </a:ext>
              </a:extLst>
            </p:cNvPr>
            <p:cNvCxnSpPr/>
            <p:nvPr/>
          </p:nvCxnSpPr>
          <p:spPr>
            <a:xfrm>
              <a:off x="2574863" y="2449214"/>
              <a:ext cx="445202" cy="0"/>
            </a:xfrm>
            <a:prstGeom prst="line">
              <a:avLst/>
            </a:prstGeom>
            <a:ln w="476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4837FEAE-082E-4A39-AAD9-F347845C4908}"/>
                </a:ext>
              </a:extLst>
            </p:cNvPr>
            <p:cNvCxnSpPr>
              <a:cxnSpLocks/>
            </p:cNvCxnSpPr>
            <p:nvPr/>
          </p:nvCxnSpPr>
          <p:spPr>
            <a:xfrm>
              <a:off x="2574863" y="2416524"/>
              <a:ext cx="0" cy="3676772"/>
            </a:xfrm>
            <a:prstGeom prst="line">
              <a:avLst/>
            </a:prstGeom>
            <a:ln w="476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AB113DB8-B294-48FB-B6DE-BAEECB702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1722" y="6093296"/>
              <a:ext cx="4432066" cy="0"/>
            </a:xfrm>
            <a:prstGeom prst="line">
              <a:avLst/>
            </a:prstGeom>
            <a:ln w="476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1984ADDF-4363-4210-A393-523A89FD52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2071" y="3890171"/>
              <a:ext cx="5666" cy="2203125"/>
            </a:xfrm>
            <a:prstGeom prst="line">
              <a:avLst/>
            </a:prstGeom>
            <a:ln w="476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E89FFB1-5CEC-48BF-8BF8-50E8E6ABB7DE}"/>
              </a:ext>
            </a:extLst>
          </p:cNvPr>
          <p:cNvGrpSpPr/>
          <p:nvPr/>
        </p:nvGrpSpPr>
        <p:grpSpPr>
          <a:xfrm>
            <a:off x="2678578" y="2737438"/>
            <a:ext cx="4845750" cy="3499874"/>
            <a:chOff x="2678578" y="2737438"/>
            <a:chExt cx="4845750" cy="3499874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6128B92-D735-4A98-8496-6C0C1B42602D}"/>
                </a:ext>
              </a:extLst>
            </p:cNvPr>
            <p:cNvCxnSpPr/>
            <p:nvPr/>
          </p:nvCxnSpPr>
          <p:spPr>
            <a:xfrm>
              <a:off x="2678578" y="2737438"/>
              <a:ext cx="367560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09D8EC9-FF2A-462C-BDD7-942391C1CEBA}"/>
                </a:ext>
              </a:extLst>
            </p:cNvPr>
            <p:cNvCxnSpPr>
              <a:cxnSpLocks/>
            </p:cNvCxnSpPr>
            <p:nvPr/>
          </p:nvCxnSpPr>
          <p:spPr>
            <a:xfrm>
              <a:off x="2691787" y="2746769"/>
              <a:ext cx="0" cy="3490543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252F0544-5EC1-44BE-8020-FCE1478A07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8579" y="6237312"/>
              <a:ext cx="4845749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8CF65E6-F80C-47BD-AD59-9AF71C92283B}"/>
                </a:ext>
              </a:extLst>
            </p:cNvPr>
            <p:cNvCxnSpPr>
              <a:cxnSpLocks/>
            </p:cNvCxnSpPr>
            <p:nvPr/>
          </p:nvCxnSpPr>
          <p:spPr>
            <a:xfrm>
              <a:off x="7522938" y="3901645"/>
              <a:ext cx="0" cy="2335667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38D72E9-9205-4094-96EB-686392698739}"/>
              </a:ext>
            </a:extLst>
          </p:cNvPr>
          <p:cNvGrpSpPr/>
          <p:nvPr/>
        </p:nvGrpSpPr>
        <p:grpSpPr>
          <a:xfrm>
            <a:off x="2346491" y="548595"/>
            <a:ext cx="5537877" cy="2450454"/>
            <a:chOff x="2346491" y="548595"/>
            <a:chExt cx="5537877" cy="2450454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A1F3F2B-49C1-47FA-BA1F-32400BAC4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6491" y="2999048"/>
              <a:ext cx="673574" cy="1"/>
            </a:xfrm>
            <a:prstGeom prst="line">
              <a:avLst/>
            </a:prstGeom>
            <a:ln w="4762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330A3335-55A0-42F8-A3B3-9BE4DF506158}"/>
                </a:ext>
              </a:extLst>
            </p:cNvPr>
            <p:cNvCxnSpPr>
              <a:cxnSpLocks/>
            </p:cNvCxnSpPr>
            <p:nvPr/>
          </p:nvCxnSpPr>
          <p:spPr>
            <a:xfrm>
              <a:off x="2351945" y="548680"/>
              <a:ext cx="0" cy="2450368"/>
            </a:xfrm>
            <a:prstGeom prst="line">
              <a:avLst/>
            </a:prstGeom>
            <a:ln w="4762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374A35B9-7346-47EC-BA83-0C75DD39A3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46493" y="548595"/>
              <a:ext cx="5537875" cy="44983"/>
            </a:xfrm>
            <a:prstGeom prst="line">
              <a:avLst/>
            </a:prstGeom>
            <a:ln w="4762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A67AE65B-2513-4FBD-9FAA-C0FB771F608C}"/>
                </a:ext>
              </a:extLst>
            </p:cNvPr>
            <p:cNvCxnSpPr>
              <a:cxnSpLocks/>
            </p:cNvCxnSpPr>
            <p:nvPr/>
          </p:nvCxnSpPr>
          <p:spPr>
            <a:xfrm>
              <a:off x="7884368" y="582511"/>
              <a:ext cx="0" cy="2239394"/>
            </a:xfrm>
            <a:prstGeom prst="line">
              <a:avLst/>
            </a:prstGeom>
            <a:ln w="4762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49E68CE-019D-4C72-8AA7-CBC3214FC1BD}"/>
              </a:ext>
            </a:extLst>
          </p:cNvPr>
          <p:cNvGrpSpPr/>
          <p:nvPr/>
        </p:nvGrpSpPr>
        <p:grpSpPr>
          <a:xfrm>
            <a:off x="2797464" y="1106912"/>
            <a:ext cx="3997930" cy="2142186"/>
            <a:chOff x="2797464" y="1106912"/>
            <a:chExt cx="3997930" cy="2142186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22924FD7-F5C6-4871-BCAF-2D5C86155A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7464" y="3227746"/>
              <a:ext cx="248674" cy="0"/>
            </a:xfrm>
            <a:prstGeom prst="line">
              <a:avLst/>
            </a:prstGeom>
            <a:ln w="4762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9B6FECD9-6AEB-4ACF-B682-EFEF9C6E4D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7809" y="1106912"/>
              <a:ext cx="8498" cy="2142186"/>
            </a:xfrm>
            <a:prstGeom prst="line">
              <a:avLst/>
            </a:prstGeom>
            <a:ln w="4762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207FC0D0-6B57-4972-ACA2-B28EF1173E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1047" y="1118530"/>
              <a:ext cx="3984347" cy="3369"/>
            </a:xfrm>
            <a:prstGeom prst="line">
              <a:avLst/>
            </a:prstGeom>
            <a:ln w="4762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14BA9C62-8608-4E68-8ED1-820A876DE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9033" y="1118530"/>
              <a:ext cx="0" cy="1702096"/>
            </a:xfrm>
            <a:prstGeom prst="line">
              <a:avLst/>
            </a:prstGeom>
            <a:ln w="4762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7C4AA6A-6C9C-49DA-A782-6DAC32062A68}"/>
              </a:ext>
            </a:extLst>
          </p:cNvPr>
          <p:cNvCxnSpPr>
            <a:cxnSpLocks/>
          </p:cNvCxnSpPr>
          <p:nvPr/>
        </p:nvCxnSpPr>
        <p:spPr>
          <a:xfrm flipH="1">
            <a:off x="4969586" y="2720512"/>
            <a:ext cx="6008" cy="772065"/>
          </a:xfrm>
          <a:prstGeom prst="line">
            <a:avLst/>
          </a:prstGeom>
          <a:ln w="476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6B9253C4-3CE2-4CEE-8BA1-E5328C5DEF06}"/>
              </a:ext>
            </a:extLst>
          </p:cNvPr>
          <p:cNvGrpSpPr/>
          <p:nvPr/>
        </p:nvGrpSpPr>
        <p:grpSpPr>
          <a:xfrm>
            <a:off x="3346032" y="2710824"/>
            <a:ext cx="3973133" cy="753776"/>
            <a:chOff x="3346032" y="2710824"/>
            <a:chExt cx="3973133" cy="753776"/>
          </a:xfrm>
        </p:grpSpPr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1733E9D1-147F-46F1-B464-69B997F0E382}"/>
                </a:ext>
              </a:extLst>
            </p:cNvPr>
            <p:cNvCxnSpPr/>
            <p:nvPr/>
          </p:nvCxnSpPr>
          <p:spPr>
            <a:xfrm>
              <a:off x="3346032" y="3464600"/>
              <a:ext cx="1610990" cy="0"/>
            </a:xfrm>
            <a:prstGeom prst="line">
              <a:avLst/>
            </a:prstGeom>
            <a:ln w="476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7EB8809D-C677-4371-A67E-BFB4F78AD313}"/>
                </a:ext>
              </a:extLst>
            </p:cNvPr>
            <p:cNvCxnSpPr>
              <a:cxnSpLocks/>
            </p:cNvCxnSpPr>
            <p:nvPr/>
          </p:nvCxnSpPr>
          <p:spPr>
            <a:xfrm>
              <a:off x="4957022" y="2710824"/>
              <a:ext cx="2362143" cy="9688"/>
            </a:xfrm>
            <a:prstGeom prst="line">
              <a:avLst/>
            </a:prstGeom>
            <a:ln w="476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6330AEC8-CDEA-44BC-8A02-10819DE184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6922" y="2710824"/>
              <a:ext cx="2243" cy="120393"/>
            </a:xfrm>
            <a:prstGeom prst="line">
              <a:avLst/>
            </a:prstGeom>
            <a:ln w="476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92405109-7F8C-42AA-883F-47A879AF0C29}"/>
              </a:ext>
            </a:extLst>
          </p:cNvPr>
          <p:cNvGrpSpPr/>
          <p:nvPr/>
        </p:nvGrpSpPr>
        <p:grpSpPr>
          <a:xfrm>
            <a:off x="3474625" y="2463215"/>
            <a:ext cx="4046059" cy="1286589"/>
            <a:chOff x="3474625" y="2463215"/>
            <a:chExt cx="4046059" cy="1286589"/>
          </a:xfrm>
        </p:grpSpPr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4C042F04-8F5E-47F8-9AA7-A3BC7FC26158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3474625" y="3732438"/>
              <a:ext cx="2720517" cy="216"/>
            </a:xfrm>
            <a:prstGeom prst="line">
              <a:avLst/>
            </a:prstGeom>
            <a:ln w="476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BF3D93B6-5F0A-450E-B4FF-B8C198B47F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8167" y="2463215"/>
              <a:ext cx="11712" cy="1286589"/>
            </a:xfrm>
            <a:prstGeom prst="line">
              <a:avLst/>
            </a:prstGeom>
            <a:ln w="476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40540051-C67A-4373-9469-22003C7D40B3}"/>
                </a:ext>
              </a:extLst>
            </p:cNvPr>
            <p:cNvCxnSpPr>
              <a:cxnSpLocks/>
            </p:cNvCxnSpPr>
            <p:nvPr/>
          </p:nvCxnSpPr>
          <p:spPr>
            <a:xfrm>
              <a:off x="6172904" y="2472623"/>
              <a:ext cx="1341083" cy="0"/>
            </a:xfrm>
            <a:prstGeom prst="line">
              <a:avLst/>
            </a:prstGeom>
            <a:ln w="476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011E68E8-0723-4CD2-B0D0-401CC61618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3988" y="2472623"/>
              <a:ext cx="6696" cy="368091"/>
            </a:xfrm>
            <a:prstGeom prst="line">
              <a:avLst/>
            </a:prstGeom>
            <a:ln w="476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970B693B-3AAF-4B13-8F94-B98829CF8E0A}"/>
              </a:ext>
            </a:extLst>
          </p:cNvPr>
          <p:cNvCxnSpPr>
            <a:cxnSpLocks/>
          </p:cNvCxnSpPr>
          <p:nvPr/>
        </p:nvCxnSpPr>
        <p:spPr>
          <a:xfrm flipV="1">
            <a:off x="3481705" y="4033401"/>
            <a:ext cx="1247642" cy="1"/>
          </a:xfrm>
          <a:prstGeom prst="line">
            <a:avLst/>
          </a:prstGeom>
          <a:ln w="476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F40E4551-30E5-4FC9-A3D6-93F8551C3660}"/>
              </a:ext>
            </a:extLst>
          </p:cNvPr>
          <p:cNvCxnSpPr>
            <a:cxnSpLocks/>
          </p:cNvCxnSpPr>
          <p:nvPr/>
        </p:nvCxnSpPr>
        <p:spPr>
          <a:xfrm>
            <a:off x="4757473" y="4008282"/>
            <a:ext cx="5074" cy="1265350"/>
          </a:xfrm>
          <a:prstGeom prst="line">
            <a:avLst/>
          </a:prstGeom>
          <a:ln w="476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6FE81F71-33AC-41A5-97D5-BC060E5F441C}"/>
              </a:ext>
            </a:extLst>
          </p:cNvPr>
          <p:cNvCxnSpPr>
            <a:cxnSpLocks/>
          </p:cNvCxnSpPr>
          <p:nvPr/>
        </p:nvCxnSpPr>
        <p:spPr>
          <a:xfrm>
            <a:off x="4739534" y="5242892"/>
            <a:ext cx="3648890" cy="18618"/>
          </a:xfrm>
          <a:prstGeom prst="line">
            <a:avLst/>
          </a:prstGeom>
          <a:ln w="476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860B7170-63C5-429D-9997-88F2CCECAC37}"/>
              </a:ext>
            </a:extLst>
          </p:cNvPr>
          <p:cNvCxnSpPr>
            <a:cxnSpLocks/>
          </p:cNvCxnSpPr>
          <p:nvPr/>
        </p:nvCxnSpPr>
        <p:spPr>
          <a:xfrm flipH="1">
            <a:off x="8408703" y="2539291"/>
            <a:ext cx="5385" cy="2739654"/>
          </a:xfrm>
          <a:prstGeom prst="line">
            <a:avLst/>
          </a:prstGeom>
          <a:ln w="476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9B3F6D8D-6800-4E0A-B00D-30746FD2E0FC}"/>
              </a:ext>
            </a:extLst>
          </p:cNvPr>
          <p:cNvCxnSpPr>
            <a:cxnSpLocks/>
          </p:cNvCxnSpPr>
          <p:nvPr/>
        </p:nvCxnSpPr>
        <p:spPr>
          <a:xfrm flipV="1">
            <a:off x="7699969" y="2548236"/>
            <a:ext cx="744702" cy="1"/>
          </a:xfrm>
          <a:prstGeom prst="line">
            <a:avLst/>
          </a:prstGeom>
          <a:ln w="476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05BD580C-2B38-43B4-A7F5-757635703322}"/>
              </a:ext>
            </a:extLst>
          </p:cNvPr>
          <p:cNvCxnSpPr>
            <a:cxnSpLocks/>
          </p:cNvCxnSpPr>
          <p:nvPr/>
        </p:nvCxnSpPr>
        <p:spPr>
          <a:xfrm flipH="1" flipV="1">
            <a:off x="7699969" y="2539295"/>
            <a:ext cx="5114" cy="269325"/>
          </a:xfrm>
          <a:prstGeom prst="line">
            <a:avLst/>
          </a:prstGeom>
          <a:ln w="476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F7D85463-3C7E-43B9-A008-3603F1F810BB}"/>
              </a:ext>
            </a:extLst>
          </p:cNvPr>
          <p:cNvGrpSpPr/>
          <p:nvPr/>
        </p:nvGrpSpPr>
        <p:grpSpPr>
          <a:xfrm>
            <a:off x="3481061" y="3901645"/>
            <a:ext cx="3909872" cy="1495612"/>
            <a:chOff x="3481061" y="3901645"/>
            <a:chExt cx="3909872" cy="1495612"/>
          </a:xfrm>
        </p:grpSpPr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11125F39-348A-49D0-9F02-3C9EB3792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1061" y="4341252"/>
              <a:ext cx="1055710" cy="1813"/>
            </a:xfrm>
            <a:prstGeom prst="line">
              <a:avLst/>
            </a:prstGeom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A91AABCD-EDD9-413D-85BC-B630556ACE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771" y="4313117"/>
              <a:ext cx="0" cy="1079198"/>
            </a:xfrm>
            <a:prstGeom prst="line">
              <a:avLst/>
            </a:prstGeom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8DD8F4FC-B95E-4C47-AC7D-4460ACA9955F}"/>
                </a:ext>
              </a:extLst>
            </p:cNvPr>
            <p:cNvCxnSpPr>
              <a:cxnSpLocks/>
            </p:cNvCxnSpPr>
            <p:nvPr/>
          </p:nvCxnSpPr>
          <p:spPr>
            <a:xfrm>
              <a:off x="4523492" y="5385240"/>
              <a:ext cx="2867441" cy="12017"/>
            </a:xfrm>
            <a:prstGeom prst="line">
              <a:avLst/>
            </a:prstGeom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E7CC7B99-6B9A-484E-B76E-C3CF032D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1044" y="3901645"/>
              <a:ext cx="0" cy="1483593"/>
            </a:xfrm>
            <a:prstGeom prst="line">
              <a:avLst/>
            </a:prstGeom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427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8EA8712-6149-4BCB-A942-680197E0D23F}"/>
              </a:ext>
            </a:extLst>
          </p:cNvPr>
          <p:cNvGrpSpPr/>
          <p:nvPr/>
        </p:nvGrpSpPr>
        <p:grpSpPr>
          <a:xfrm>
            <a:off x="3022004" y="1237729"/>
            <a:ext cx="2798536" cy="4320480"/>
            <a:chOff x="3563888" y="1484784"/>
            <a:chExt cx="2798536" cy="432048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8C58346-50AC-4B8D-9B59-CF1668718868}"/>
                </a:ext>
              </a:extLst>
            </p:cNvPr>
            <p:cNvSpPr/>
            <p:nvPr/>
          </p:nvSpPr>
          <p:spPr>
            <a:xfrm>
              <a:off x="3563888" y="1484784"/>
              <a:ext cx="2736304" cy="4320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E78958-30DE-408E-B4CF-2E42A3293333}"/>
                </a:ext>
              </a:extLst>
            </p:cNvPr>
            <p:cNvSpPr txBox="1"/>
            <p:nvPr/>
          </p:nvSpPr>
          <p:spPr>
            <a:xfrm>
              <a:off x="5754462" y="1649829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A5</a:t>
              </a:r>
              <a:endParaRPr lang="ko-KR" altLang="en-US" sz="11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83853A-5F03-4F5B-90A9-5A6E6A163C30}"/>
                </a:ext>
              </a:extLst>
            </p:cNvPr>
            <p:cNvSpPr txBox="1"/>
            <p:nvPr/>
          </p:nvSpPr>
          <p:spPr>
            <a:xfrm>
              <a:off x="5754462" y="1911439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A4</a:t>
              </a:r>
              <a:endParaRPr lang="ko-KR" altLang="en-US" sz="11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9CDC27-3BBB-42A8-BBFF-D8B18564FE55}"/>
                </a:ext>
              </a:extLst>
            </p:cNvPr>
            <p:cNvSpPr txBox="1"/>
            <p:nvPr/>
          </p:nvSpPr>
          <p:spPr>
            <a:xfrm>
              <a:off x="5735389" y="2173049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A3</a:t>
              </a:r>
              <a:endParaRPr lang="ko-KR" altLang="en-US" sz="11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8B83BA-D875-41E9-B483-A02B96956EA6}"/>
                </a:ext>
              </a:extLst>
            </p:cNvPr>
            <p:cNvSpPr txBox="1"/>
            <p:nvPr/>
          </p:nvSpPr>
          <p:spPr>
            <a:xfrm>
              <a:off x="5735389" y="2434659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A2</a:t>
              </a:r>
              <a:endParaRPr lang="ko-KR" altLang="en-US" sz="11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E02B2A-86DB-4305-979F-1ACCDD88524D}"/>
                </a:ext>
              </a:extLst>
            </p:cNvPr>
            <p:cNvSpPr txBox="1"/>
            <p:nvPr/>
          </p:nvSpPr>
          <p:spPr>
            <a:xfrm>
              <a:off x="5721458" y="2696269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A1</a:t>
              </a:r>
              <a:endParaRPr lang="ko-KR" altLang="en-US" sz="11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5AE376-C0CA-4A3C-8EE4-2CB9F2754CE2}"/>
                </a:ext>
              </a:extLst>
            </p:cNvPr>
            <p:cNvSpPr txBox="1"/>
            <p:nvPr/>
          </p:nvSpPr>
          <p:spPr>
            <a:xfrm>
              <a:off x="5721458" y="2984493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A0</a:t>
              </a:r>
              <a:endParaRPr lang="ko-KR" altLang="en-US" sz="11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3BD8FA-1ADF-47EE-8D2F-32C77125C2BB}"/>
                </a:ext>
              </a:extLst>
            </p:cNvPr>
            <p:cNvSpPr txBox="1"/>
            <p:nvPr/>
          </p:nvSpPr>
          <p:spPr>
            <a:xfrm>
              <a:off x="5354796" y="1888765"/>
              <a:ext cx="369332" cy="11801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200" b="1" dirty="0"/>
                <a:t>Analog Input</a:t>
              </a:r>
              <a:endParaRPr lang="ko-KR" altLang="en-US" sz="12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3D12CA-2B5F-44CC-994F-A01F8037064E}"/>
                </a:ext>
              </a:extLst>
            </p:cNvPr>
            <p:cNvSpPr txBox="1"/>
            <p:nvPr/>
          </p:nvSpPr>
          <p:spPr>
            <a:xfrm>
              <a:off x="4139952" y="3373248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ETHERNET SHIELD</a:t>
              </a:r>
              <a:endParaRPr lang="ko-KR" alt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E239BC-8DDD-4B4C-B0E7-FFB8FD105757}"/>
                </a:ext>
              </a:extLst>
            </p:cNvPr>
            <p:cNvSpPr txBox="1"/>
            <p:nvPr/>
          </p:nvSpPr>
          <p:spPr>
            <a:xfrm>
              <a:off x="4053015" y="1905748"/>
              <a:ext cx="369332" cy="176119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200" b="1" dirty="0"/>
                <a:t>Digital (PWM ~ SPI^)</a:t>
              </a:r>
              <a:endParaRPr lang="ko-KR" altLang="en-US" sz="12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FBE905-DD28-4DF9-8E4A-7F36ACD2AEAC}"/>
                </a:ext>
              </a:extLst>
            </p:cNvPr>
            <p:cNvSpPr txBox="1"/>
            <p:nvPr/>
          </p:nvSpPr>
          <p:spPr>
            <a:xfrm>
              <a:off x="5707527" y="3405336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Vin</a:t>
              </a:r>
              <a:endParaRPr lang="ko-KR" altLang="en-US" sz="11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26D835-B5B1-4D38-B198-315BB381AE53}"/>
                </a:ext>
              </a:extLst>
            </p:cNvPr>
            <p:cNvSpPr txBox="1"/>
            <p:nvPr/>
          </p:nvSpPr>
          <p:spPr>
            <a:xfrm>
              <a:off x="5700809" y="3666946"/>
              <a:ext cx="599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Gnd</a:t>
              </a:r>
              <a:endParaRPr lang="ko-KR" altLang="en-US" sz="11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D77833-CEA2-4861-9C22-E4D635A236C4}"/>
                </a:ext>
              </a:extLst>
            </p:cNvPr>
            <p:cNvSpPr txBox="1"/>
            <p:nvPr/>
          </p:nvSpPr>
          <p:spPr>
            <a:xfrm>
              <a:off x="5705773" y="3928556"/>
              <a:ext cx="5475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Gnd</a:t>
              </a:r>
              <a:endParaRPr lang="ko-KR" altLang="en-US" sz="11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389753-2211-44E8-B29C-46D71B96A61C}"/>
                </a:ext>
              </a:extLst>
            </p:cNvPr>
            <p:cNvSpPr txBox="1"/>
            <p:nvPr/>
          </p:nvSpPr>
          <p:spPr>
            <a:xfrm>
              <a:off x="5705773" y="4190166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5V</a:t>
              </a:r>
              <a:endParaRPr lang="ko-KR" altLang="en-US" sz="11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EC7A7F-7444-4BFB-A152-D5204DDDB82A}"/>
                </a:ext>
              </a:extLst>
            </p:cNvPr>
            <p:cNvSpPr txBox="1"/>
            <p:nvPr/>
          </p:nvSpPr>
          <p:spPr>
            <a:xfrm>
              <a:off x="5705772" y="4467952"/>
              <a:ext cx="4504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3V3</a:t>
              </a:r>
              <a:endParaRPr lang="ko-KR" altLang="en-US" sz="11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7E672F-9F09-4D04-83AE-8AA653BCFC67}"/>
                </a:ext>
              </a:extLst>
            </p:cNvPr>
            <p:cNvSpPr txBox="1"/>
            <p:nvPr/>
          </p:nvSpPr>
          <p:spPr>
            <a:xfrm>
              <a:off x="3644985" y="1571289"/>
              <a:ext cx="566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RX 0</a:t>
              </a:r>
              <a:endParaRPr lang="ko-KR" altLang="en-US" sz="11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0A0579-65EF-46D0-A3F7-F12A9E267ADF}"/>
                </a:ext>
              </a:extLst>
            </p:cNvPr>
            <p:cNvSpPr txBox="1"/>
            <p:nvPr/>
          </p:nvSpPr>
          <p:spPr>
            <a:xfrm>
              <a:off x="3630006" y="1848312"/>
              <a:ext cx="4674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TX1</a:t>
              </a:r>
              <a:endParaRPr lang="ko-KR" altLang="en-US" sz="11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6D2616-6053-48A3-BFCC-99BC220A5458}"/>
                </a:ext>
              </a:extLst>
            </p:cNvPr>
            <p:cNvSpPr txBox="1"/>
            <p:nvPr/>
          </p:nvSpPr>
          <p:spPr>
            <a:xfrm>
              <a:off x="3649362" y="2106836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3D7D46-2AA8-46F6-9FC3-099496D2B4A2}"/>
                </a:ext>
              </a:extLst>
            </p:cNvPr>
            <p:cNvSpPr txBox="1"/>
            <p:nvPr/>
          </p:nvSpPr>
          <p:spPr>
            <a:xfrm>
              <a:off x="3627885" y="2358770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~3</a:t>
              </a:r>
              <a:endParaRPr lang="ko-KR" altLang="en-US" sz="11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4A62EC-4F86-46F3-B8B6-2DC7484A8C81}"/>
                </a:ext>
              </a:extLst>
            </p:cNvPr>
            <p:cNvSpPr txBox="1"/>
            <p:nvPr/>
          </p:nvSpPr>
          <p:spPr>
            <a:xfrm>
              <a:off x="3618935" y="2612153"/>
              <a:ext cx="5537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SDCS</a:t>
              </a:r>
              <a:endParaRPr lang="ko-KR" altLang="en-US" sz="11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68E1C0-C1BB-4397-982C-935218DDECF8}"/>
                </a:ext>
              </a:extLst>
            </p:cNvPr>
            <p:cNvSpPr txBox="1"/>
            <p:nvPr/>
          </p:nvSpPr>
          <p:spPr>
            <a:xfrm>
              <a:off x="3644985" y="2851383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~5</a:t>
              </a:r>
              <a:endParaRPr lang="ko-KR" altLang="en-US" sz="11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9F98ED-6163-4CBB-B572-178A24769F11}"/>
                </a:ext>
              </a:extLst>
            </p:cNvPr>
            <p:cNvSpPr txBox="1"/>
            <p:nvPr/>
          </p:nvSpPr>
          <p:spPr>
            <a:xfrm>
              <a:off x="3627885" y="3118127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~6</a:t>
              </a:r>
              <a:endParaRPr lang="ko-KR" altLang="en-US" sz="11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5C654F-3122-42F8-926E-7B078E3FD5F3}"/>
                </a:ext>
              </a:extLst>
            </p:cNvPr>
            <p:cNvSpPr txBox="1"/>
            <p:nvPr/>
          </p:nvSpPr>
          <p:spPr>
            <a:xfrm>
              <a:off x="3644985" y="3343996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7</a:t>
              </a:r>
              <a:endParaRPr lang="ko-KR" altLang="en-US" sz="11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E4A032-523B-460E-86CA-D741D788382C}"/>
                </a:ext>
              </a:extLst>
            </p:cNvPr>
            <p:cNvSpPr txBox="1"/>
            <p:nvPr/>
          </p:nvSpPr>
          <p:spPr>
            <a:xfrm>
              <a:off x="3644985" y="3580850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8</a:t>
              </a:r>
              <a:endParaRPr lang="ko-KR" altLang="en-US" sz="11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82ECF8-F62B-4738-84A0-807C68E5DD5C}"/>
                </a:ext>
              </a:extLst>
            </p:cNvPr>
            <p:cNvSpPr txBox="1"/>
            <p:nvPr/>
          </p:nvSpPr>
          <p:spPr>
            <a:xfrm>
              <a:off x="3614795" y="3848904"/>
              <a:ext cx="4017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~9</a:t>
              </a:r>
              <a:endParaRPr lang="ko-KR" altLang="en-US" sz="11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B66C98-20CB-464A-9295-779C289E22C7}"/>
                </a:ext>
              </a:extLst>
            </p:cNvPr>
            <p:cNvSpPr txBox="1"/>
            <p:nvPr/>
          </p:nvSpPr>
          <p:spPr>
            <a:xfrm>
              <a:off x="3612906" y="4081267"/>
              <a:ext cx="48455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ETH</a:t>
              </a:r>
              <a:r>
                <a:rPr lang="en-US" altLang="ko-KR" sz="800" b="1" dirty="0"/>
                <a:t>CS</a:t>
              </a:r>
              <a:endParaRPr lang="ko-KR" altLang="en-US" sz="8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620B235-F7E1-4182-A7C2-A9D3F2472A42}"/>
                </a:ext>
              </a:extLst>
            </p:cNvPr>
            <p:cNvSpPr txBox="1"/>
            <p:nvPr/>
          </p:nvSpPr>
          <p:spPr>
            <a:xfrm>
              <a:off x="3588022" y="4467952"/>
              <a:ext cx="4845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~11</a:t>
              </a:r>
              <a:endParaRPr lang="ko-KR" altLang="en-US" sz="11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6A5B82-9B5F-4CF0-B0F7-A7CE2D96D732}"/>
                </a:ext>
              </a:extLst>
            </p:cNvPr>
            <p:cNvSpPr txBox="1"/>
            <p:nvPr/>
          </p:nvSpPr>
          <p:spPr>
            <a:xfrm>
              <a:off x="3620526" y="5013463"/>
              <a:ext cx="4864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^13</a:t>
              </a:r>
              <a:endParaRPr lang="ko-KR" altLang="en-US" sz="11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00C467-D0C4-43B7-80C9-E458868BECD8}"/>
                </a:ext>
              </a:extLst>
            </p:cNvPr>
            <p:cNvSpPr txBox="1"/>
            <p:nvPr/>
          </p:nvSpPr>
          <p:spPr>
            <a:xfrm>
              <a:off x="3611046" y="5264365"/>
              <a:ext cx="5537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GND</a:t>
              </a:r>
              <a:endParaRPr lang="ko-KR" altLang="en-US" sz="11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604A54-0B64-45E9-8E86-E663B4EC2D10}"/>
                </a:ext>
              </a:extLst>
            </p:cNvPr>
            <p:cNvSpPr txBox="1"/>
            <p:nvPr/>
          </p:nvSpPr>
          <p:spPr>
            <a:xfrm>
              <a:off x="3611046" y="4751853"/>
              <a:ext cx="4864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^12</a:t>
              </a:r>
              <a:endParaRPr lang="ko-KR" altLang="en-US" sz="11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B18B47-4BFE-4454-9F36-201FC61DAD12}"/>
                </a:ext>
              </a:extLst>
            </p:cNvPr>
            <p:cNvSpPr txBox="1"/>
            <p:nvPr/>
          </p:nvSpPr>
          <p:spPr>
            <a:xfrm>
              <a:off x="5707527" y="4737683"/>
              <a:ext cx="5946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RESET</a:t>
              </a:r>
              <a:endParaRPr lang="ko-KR" altLang="en-US" sz="11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62FB41-2868-4B5F-8573-5F08095B6C86}"/>
                </a:ext>
              </a:extLst>
            </p:cNvPr>
            <p:cNvSpPr txBox="1"/>
            <p:nvPr/>
          </p:nvSpPr>
          <p:spPr>
            <a:xfrm>
              <a:off x="5712381" y="4998894"/>
              <a:ext cx="6500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IOREF</a:t>
              </a:r>
              <a:endParaRPr lang="ko-KR" altLang="en-US" sz="11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65451C-D33B-4829-A7D5-50187BD29B12}"/>
                </a:ext>
              </a:extLst>
            </p:cNvPr>
            <p:cNvSpPr txBox="1"/>
            <p:nvPr/>
          </p:nvSpPr>
          <p:spPr>
            <a:xfrm>
              <a:off x="3621633" y="5508565"/>
              <a:ext cx="5537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AREF</a:t>
              </a:r>
              <a:endParaRPr lang="ko-KR" altLang="en-US" sz="11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F254E54-EBB6-4E2B-90FA-904EA67F5C3B}"/>
              </a:ext>
            </a:extLst>
          </p:cNvPr>
          <p:cNvGrpSpPr/>
          <p:nvPr/>
        </p:nvGrpSpPr>
        <p:grpSpPr>
          <a:xfrm>
            <a:off x="6347057" y="2836493"/>
            <a:ext cx="1944216" cy="1044116"/>
            <a:chOff x="6347626" y="3370348"/>
            <a:chExt cx="1944216" cy="104411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6504DE3-116C-414D-BC34-CA850BDFDDFB}"/>
                </a:ext>
              </a:extLst>
            </p:cNvPr>
            <p:cNvGrpSpPr/>
            <p:nvPr/>
          </p:nvGrpSpPr>
          <p:grpSpPr>
            <a:xfrm>
              <a:off x="6347626" y="3370348"/>
              <a:ext cx="1944216" cy="1044116"/>
              <a:chOff x="6347626" y="3370348"/>
              <a:chExt cx="1944216" cy="104411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27756C-1AA9-4C36-AF9B-6D013645B722}"/>
                  </a:ext>
                </a:extLst>
              </p:cNvPr>
              <p:cNvSpPr/>
              <p:nvPr/>
            </p:nvSpPr>
            <p:spPr>
              <a:xfrm>
                <a:off x="6347626" y="3370348"/>
                <a:ext cx="1944216" cy="10441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C4A171-0580-4F13-ACA2-38570864ECF6}"/>
                  </a:ext>
                </a:extLst>
              </p:cNvPr>
              <p:cNvSpPr txBox="1"/>
              <p:nvPr/>
            </p:nvSpPr>
            <p:spPr>
              <a:xfrm>
                <a:off x="6419634" y="3724581"/>
                <a:ext cx="1800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4 Digit 7 Segment </a:t>
                </a:r>
                <a:endParaRPr lang="ko-KR" altLang="en-US" sz="1400" b="1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CA24AD-55B2-4859-BC17-9C68CE39AF6E}"/>
                </a:ext>
              </a:extLst>
            </p:cNvPr>
            <p:cNvSpPr txBox="1"/>
            <p:nvPr/>
          </p:nvSpPr>
          <p:spPr>
            <a:xfrm>
              <a:off x="6590570" y="3378790"/>
              <a:ext cx="14706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12  11  10  9  8  7 </a:t>
              </a:r>
              <a:endParaRPr lang="ko-KR" altLang="en-US" sz="1100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BDBCF11-F7BD-4323-8A3F-2556271647B2}"/>
                </a:ext>
              </a:extLst>
            </p:cNvPr>
            <p:cNvSpPr txBox="1"/>
            <p:nvPr/>
          </p:nvSpPr>
          <p:spPr>
            <a:xfrm>
              <a:off x="6688999" y="4152854"/>
              <a:ext cx="1405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1  2  3  4  5  6</a:t>
              </a:r>
              <a:endParaRPr lang="ko-KR" altLang="en-US" sz="11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157B6C-499C-4439-BA0F-3D0880E90A39}"/>
              </a:ext>
            </a:extLst>
          </p:cNvPr>
          <p:cNvGrpSpPr/>
          <p:nvPr/>
        </p:nvGrpSpPr>
        <p:grpSpPr>
          <a:xfrm>
            <a:off x="599914" y="4313116"/>
            <a:ext cx="1746577" cy="906507"/>
            <a:chOff x="211848" y="4198638"/>
            <a:chExt cx="1746577" cy="90650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2C894A4-4927-4E33-B703-01A0F6858371}"/>
                </a:ext>
              </a:extLst>
            </p:cNvPr>
            <p:cNvGrpSpPr/>
            <p:nvPr/>
          </p:nvGrpSpPr>
          <p:grpSpPr>
            <a:xfrm>
              <a:off x="251520" y="4204721"/>
              <a:ext cx="1565303" cy="889115"/>
              <a:chOff x="251520" y="4204721"/>
              <a:chExt cx="1565303" cy="889115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5E0E5E4-E617-488C-BD23-500BCD04534F}"/>
                  </a:ext>
                </a:extLst>
              </p:cNvPr>
              <p:cNvSpPr/>
              <p:nvPr/>
            </p:nvSpPr>
            <p:spPr>
              <a:xfrm>
                <a:off x="251520" y="4204721"/>
                <a:ext cx="1565303" cy="8891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97B913-0C11-44D9-A87B-DE9C576595B9}"/>
                  </a:ext>
                </a:extLst>
              </p:cNvPr>
              <p:cNvSpPr txBox="1"/>
              <p:nvPr/>
            </p:nvSpPr>
            <p:spPr>
              <a:xfrm>
                <a:off x="393122" y="4450937"/>
                <a:ext cx="1260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Printer</a:t>
                </a:r>
                <a:endParaRPr lang="ko-KR" altLang="en-US" b="1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20A5BBF-A2AB-49DB-9CB5-E6785C22543B}"/>
                </a:ext>
              </a:extLst>
            </p:cNvPr>
            <p:cNvSpPr txBox="1"/>
            <p:nvPr/>
          </p:nvSpPr>
          <p:spPr>
            <a:xfrm>
              <a:off x="1485052" y="4218933"/>
              <a:ext cx="473373" cy="2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VH</a:t>
              </a:r>
              <a:endParaRPr lang="ko-KR" altLang="en-US" sz="11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07F7B6-EE8C-49C0-B606-EFF5CCC70CE9}"/>
                </a:ext>
              </a:extLst>
            </p:cNvPr>
            <p:cNvSpPr txBox="1"/>
            <p:nvPr/>
          </p:nvSpPr>
          <p:spPr>
            <a:xfrm>
              <a:off x="211848" y="4839426"/>
              <a:ext cx="566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GND</a:t>
              </a:r>
              <a:endParaRPr lang="ko-KR" altLang="en-US" sz="11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0319AD-80B4-4DBD-AA13-85F7AAB831BA}"/>
                </a:ext>
              </a:extLst>
            </p:cNvPr>
            <p:cNvSpPr txBox="1"/>
            <p:nvPr/>
          </p:nvSpPr>
          <p:spPr>
            <a:xfrm>
              <a:off x="1359251" y="4843535"/>
              <a:ext cx="4733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TXD</a:t>
              </a:r>
              <a:endParaRPr lang="ko-KR" altLang="en-US" sz="11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35D075-CFC2-476E-8034-C7E8F40DD2BB}"/>
                </a:ext>
              </a:extLst>
            </p:cNvPr>
            <p:cNvSpPr txBox="1"/>
            <p:nvPr/>
          </p:nvSpPr>
          <p:spPr>
            <a:xfrm>
              <a:off x="565419" y="4198638"/>
              <a:ext cx="506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RXD</a:t>
              </a:r>
              <a:endParaRPr lang="ko-KR" altLang="en-US" sz="11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75BD1DB-1B9A-4136-A0B7-9882620F34E5}"/>
              </a:ext>
            </a:extLst>
          </p:cNvPr>
          <p:cNvGrpSpPr/>
          <p:nvPr/>
        </p:nvGrpSpPr>
        <p:grpSpPr>
          <a:xfrm>
            <a:off x="639586" y="2832999"/>
            <a:ext cx="1245226" cy="827871"/>
            <a:chOff x="388060" y="1925993"/>
            <a:chExt cx="1245226" cy="827871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5E773C5-7528-4E6A-8D30-E20E25C040EF}"/>
                </a:ext>
              </a:extLst>
            </p:cNvPr>
            <p:cNvSpPr/>
            <p:nvPr/>
          </p:nvSpPr>
          <p:spPr>
            <a:xfrm>
              <a:off x="411476" y="1925993"/>
              <a:ext cx="1221810" cy="827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8E33F9-381C-41C8-ABBF-4BEC370B8867}"/>
                </a:ext>
              </a:extLst>
            </p:cNvPr>
            <p:cNvSpPr txBox="1"/>
            <p:nvPr/>
          </p:nvSpPr>
          <p:spPr>
            <a:xfrm>
              <a:off x="388060" y="2188126"/>
              <a:ext cx="12218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5V </a:t>
              </a:r>
              <a:r>
                <a:rPr lang="ko-KR" altLang="en-US" sz="1400" b="1" dirty="0"/>
                <a:t>어댑터</a:t>
              </a:r>
            </a:p>
          </p:txBody>
        </p:sp>
      </p:grp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DBA8FC58-C2ED-4C38-939B-F99A5870D33D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1884812" y="3246935"/>
            <a:ext cx="238916" cy="1086476"/>
          </a:xfrm>
          <a:prstGeom prst="bentConnector2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D670F66-8EE4-4FEE-A2FD-71FE33B882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75007" y="3583235"/>
            <a:ext cx="1180434" cy="279327"/>
          </a:xfrm>
          <a:prstGeom prst="bentConnector3">
            <a:avLst>
              <a:gd name="adj1" fmla="val 1410"/>
            </a:avLst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38F5C24A-1992-4983-B5B0-A7624EFB838A}"/>
              </a:ext>
            </a:extLst>
          </p:cNvPr>
          <p:cNvCxnSpPr>
            <a:cxnSpLocks/>
            <a:stCxn id="46" idx="2"/>
            <a:endCxn id="14" idx="3"/>
          </p:cNvCxnSpPr>
          <p:nvPr/>
        </p:nvCxnSpPr>
        <p:spPr>
          <a:xfrm rot="5400000" flipH="1" flipV="1">
            <a:off x="2488446" y="1945652"/>
            <a:ext cx="1664818" cy="4874906"/>
          </a:xfrm>
          <a:prstGeom prst="bentConnector4">
            <a:avLst>
              <a:gd name="adj1" fmla="val -43635"/>
              <a:gd name="adj2" fmla="val 104689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F1A0026-8424-4ED6-A15F-74852E58C9A3}"/>
              </a:ext>
            </a:extLst>
          </p:cNvPr>
          <p:cNvCxnSpPr>
            <a:stCxn id="48" idx="0"/>
          </p:cNvCxnSpPr>
          <p:nvPr/>
        </p:nvCxnSpPr>
        <p:spPr>
          <a:xfrm rot="16200000" flipH="1">
            <a:off x="1973544" y="3546162"/>
            <a:ext cx="281506" cy="1815414"/>
          </a:xfrm>
          <a:prstGeom prst="bentConnector4">
            <a:avLst>
              <a:gd name="adj1" fmla="val -81206"/>
              <a:gd name="adj2" fmla="val 7432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49EBA39-DA0E-46C1-A4D0-9252D31C56CC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220690" y="4934747"/>
            <a:ext cx="800107" cy="154071"/>
          </a:xfrm>
          <a:prstGeom prst="bentConnector3">
            <a:avLst>
              <a:gd name="adj1" fmla="val 50000"/>
            </a:avLst>
          </a:prstGeom>
          <a:ln w="476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ACC2BE2F-88AC-44F9-B8A6-3EEE81991BEA}"/>
              </a:ext>
            </a:extLst>
          </p:cNvPr>
          <p:cNvGrpSpPr/>
          <p:nvPr/>
        </p:nvGrpSpPr>
        <p:grpSpPr>
          <a:xfrm>
            <a:off x="2678578" y="960317"/>
            <a:ext cx="4539861" cy="3113599"/>
            <a:chOff x="2678578" y="960317"/>
            <a:chExt cx="4539861" cy="3113599"/>
          </a:xfrm>
        </p:grpSpPr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FF26213D-7ADA-4286-AFCA-E1231CEE43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8578" y="1447037"/>
              <a:ext cx="341487" cy="1"/>
            </a:xfrm>
            <a:prstGeom prst="line">
              <a:avLst/>
            </a:prstGeom>
            <a:ln w="476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037066D-7EDE-4665-AB81-9693F1B3DA04}"/>
                </a:ext>
              </a:extLst>
            </p:cNvPr>
            <p:cNvCxnSpPr>
              <a:cxnSpLocks/>
            </p:cNvCxnSpPr>
            <p:nvPr/>
          </p:nvCxnSpPr>
          <p:spPr>
            <a:xfrm>
              <a:off x="2691787" y="960317"/>
              <a:ext cx="0" cy="494722"/>
            </a:xfrm>
            <a:prstGeom prst="line">
              <a:avLst/>
            </a:prstGeom>
            <a:ln w="476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5C650B44-213E-4A50-B7D5-488F98094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8580" y="974988"/>
              <a:ext cx="3376780" cy="20692"/>
            </a:xfrm>
            <a:prstGeom prst="line">
              <a:avLst/>
            </a:prstGeom>
            <a:ln w="476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83561A7B-52EA-41E2-8508-2208DB079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360" y="960317"/>
              <a:ext cx="0" cy="3113599"/>
            </a:xfrm>
            <a:prstGeom prst="line">
              <a:avLst/>
            </a:prstGeom>
            <a:ln w="476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BCCF42CF-E994-4E74-AF39-FD0EF86FF9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5360" y="4062640"/>
              <a:ext cx="1163079" cy="1607"/>
            </a:xfrm>
            <a:prstGeom prst="line">
              <a:avLst/>
            </a:prstGeom>
            <a:ln w="476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B407DCF5-4C65-47CF-B7EF-96DDBFD9E095}"/>
                </a:ext>
              </a:extLst>
            </p:cNvPr>
            <p:cNvCxnSpPr>
              <a:cxnSpLocks/>
            </p:cNvCxnSpPr>
            <p:nvPr/>
          </p:nvCxnSpPr>
          <p:spPr>
            <a:xfrm>
              <a:off x="7190735" y="3884103"/>
              <a:ext cx="0" cy="180144"/>
            </a:xfrm>
            <a:prstGeom prst="line">
              <a:avLst/>
            </a:prstGeom>
            <a:ln w="476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C6C230C6-8FE2-4B24-8A21-CE767F3CF0EA}"/>
              </a:ext>
            </a:extLst>
          </p:cNvPr>
          <p:cNvGrpSpPr/>
          <p:nvPr/>
        </p:nvGrpSpPr>
        <p:grpSpPr>
          <a:xfrm>
            <a:off x="2600936" y="908720"/>
            <a:ext cx="5929334" cy="3474384"/>
            <a:chOff x="2600936" y="908720"/>
            <a:chExt cx="5929334" cy="3474384"/>
          </a:xfrm>
        </p:grpSpPr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65BB9E03-2AEA-42C9-84D3-3C2C56639377}"/>
                </a:ext>
              </a:extLst>
            </p:cNvPr>
            <p:cNvCxnSpPr/>
            <p:nvPr/>
          </p:nvCxnSpPr>
          <p:spPr>
            <a:xfrm flipH="1">
              <a:off x="2620743" y="1732062"/>
              <a:ext cx="399322" cy="0"/>
            </a:xfrm>
            <a:prstGeom prst="line">
              <a:avLst/>
            </a:prstGeom>
            <a:ln w="476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6CC9AB13-8ED8-48A2-B5D1-306523B1C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0743" y="908720"/>
              <a:ext cx="0" cy="837740"/>
            </a:xfrm>
            <a:prstGeom prst="line">
              <a:avLst/>
            </a:prstGeom>
            <a:ln w="476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74D3AC84-5B22-48EC-B854-F4900CB4D2D4}"/>
                </a:ext>
              </a:extLst>
            </p:cNvPr>
            <p:cNvCxnSpPr>
              <a:cxnSpLocks/>
            </p:cNvCxnSpPr>
            <p:nvPr/>
          </p:nvCxnSpPr>
          <p:spPr>
            <a:xfrm>
              <a:off x="2600936" y="915187"/>
              <a:ext cx="5929334" cy="42261"/>
            </a:xfrm>
            <a:prstGeom prst="line">
              <a:avLst/>
            </a:prstGeom>
            <a:ln w="476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E28B6C26-033A-468B-B084-57085D4BCF5D}"/>
                </a:ext>
              </a:extLst>
            </p:cNvPr>
            <p:cNvCxnSpPr>
              <a:cxnSpLocks/>
            </p:cNvCxnSpPr>
            <p:nvPr/>
          </p:nvCxnSpPr>
          <p:spPr>
            <a:xfrm>
              <a:off x="8530270" y="936317"/>
              <a:ext cx="0" cy="3446787"/>
            </a:xfrm>
            <a:prstGeom prst="line">
              <a:avLst/>
            </a:prstGeom>
            <a:ln w="476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312D71CF-542D-4B32-B7C3-B0013551C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0352" y="3888822"/>
              <a:ext cx="0" cy="494282"/>
            </a:xfrm>
            <a:prstGeom prst="line">
              <a:avLst/>
            </a:prstGeom>
            <a:ln w="476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382B9FC2-62F7-46B3-8477-DB1A54F40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4475" y="4355846"/>
              <a:ext cx="775795" cy="0"/>
            </a:xfrm>
            <a:prstGeom prst="line">
              <a:avLst/>
            </a:prstGeom>
            <a:ln w="476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9C53391F-A34C-4E2E-8B78-C15D6CC33059}"/>
              </a:ext>
            </a:extLst>
          </p:cNvPr>
          <p:cNvGrpSpPr/>
          <p:nvPr/>
        </p:nvGrpSpPr>
        <p:grpSpPr>
          <a:xfrm>
            <a:off x="2466161" y="668644"/>
            <a:ext cx="4554111" cy="2164355"/>
            <a:chOff x="2466161" y="668644"/>
            <a:chExt cx="4554111" cy="2164355"/>
          </a:xfrm>
        </p:grpSpPr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9DF242E0-554D-4A11-84BB-31D5512F8DD4}"/>
                </a:ext>
              </a:extLst>
            </p:cNvPr>
            <p:cNvCxnSpPr/>
            <p:nvPr/>
          </p:nvCxnSpPr>
          <p:spPr>
            <a:xfrm flipV="1">
              <a:off x="7020272" y="692696"/>
              <a:ext cx="0" cy="2140303"/>
            </a:xfrm>
            <a:prstGeom prst="line">
              <a:avLst/>
            </a:prstGeom>
            <a:ln w="476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D2C2D015-AB86-458F-A167-ED0D90BEDB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83768" y="683923"/>
              <a:ext cx="4536504" cy="25916"/>
            </a:xfrm>
            <a:prstGeom prst="line">
              <a:avLst/>
            </a:prstGeom>
            <a:ln w="476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8B764C32-F334-4CF8-8694-B8AFC2B474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84690" y="668644"/>
              <a:ext cx="4367" cy="1299187"/>
            </a:xfrm>
            <a:prstGeom prst="line">
              <a:avLst/>
            </a:prstGeom>
            <a:ln w="476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2A258187-899F-4F24-B97D-FA260AFFA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6161" y="1942987"/>
              <a:ext cx="530100" cy="3282"/>
            </a:xfrm>
            <a:prstGeom prst="line">
              <a:avLst/>
            </a:prstGeom>
            <a:ln w="476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2A2CEA86-568B-4727-99C1-632105146274}"/>
              </a:ext>
            </a:extLst>
          </p:cNvPr>
          <p:cNvGrpSpPr/>
          <p:nvPr/>
        </p:nvGrpSpPr>
        <p:grpSpPr>
          <a:xfrm>
            <a:off x="2473079" y="2231807"/>
            <a:ext cx="4346057" cy="3573457"/>
            <a:chOff x="2473079" y="2231807"/>
            <a:chExt cx="4346057" cy="3573457"/>
          </a:xfrm>
        </p:grpSpPr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90AB1F2C-F2A0-46E1-B03F-BBC3766177C7}"/>
                </a:ext>
              </a:extLst>
            </p:cNvPr>
            <p:cNvCxnSpPr/>
            <p:nvPr/>
          </p:nvCxnSpPr>
          <p:spPr>
            <a:xfrm>
              <a:off x="2483768" y="2231807"/>
              <a:ext cx="536297" cy="0"/>
            </a:xfrm>
            <a:prstGeom prst="line">
              <a:avLst/>
            </a:prstGeom>
            <a:ln w="476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3680F959-A184-4CD6-A482-3EB8A3D1D7E1}"/>
                </a:ext>
              </a:extLst>
            </p:cNvPr>
            <p:cNvCxnSpPr>
              <a:cxnSpLocks/>
            </p:cNvCxnSpPr>
            <p:nvPr/>
          </p:nvCxnSpPr>
          <p:spPr>
            <a:xfrm>
              <a:off x="2483768" y="2231807"/>
              <a:ext cx="0" cy="3573457"/>
            </a:xfrm>
            <a:prstGeom prst="line">
              <a:avLst/>
            </a:prstGeom>
            <a:ln w="476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776F010B-2B25-4CB4-B2FB-5A0185DCE1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3079" y="5799896"/>
              <a:ext cx="4331169" cy="0"/>
            </a:xfrm>
            <a:prstGeom prst="line">
              <a:avLst/>
            </a:prstGeom>
            <a:ln w="476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D8E4A3F5-2526-42A8-B0CC-F75E3E5DC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5394" y="3888822"/>
              <a:ext cx="23742" cy="1911074"/>
            </a:xfrm>
            <a:prstGeom prst="line">
              <a:avLst/>
            </a:prstGeom>
            <a:ln w="476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A43C748-609D-4065-A577-F6F85DF84684}"/>
              </a:ext>
            </a:extLst>
          </p:cNvPr>
          <p:cNvGrpSpPr/>
          <p:nvPr/>
        </p:nvGrpSpPr>
        <p:grpSpPr>
          <a:xfrm>
            <a:off x="2561722" y="2416524"/>
            <a:ext cx="4436015" cy="3676772"/>
            <a:chOff x="2561722" y="2416524"/>
            <a:chExt cx="4436015" cy="3676772"/>
          </a:xfrm>
        </p:grpSpPr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D3CCFA6D-4BD2-4CB4-AE0E-DBB3B341DC9F}"/>
                </a:ext>
              </a:extLst>
            </p:cNvPr>
            <p:cNvCxnSpPr/>
            <p:nvPr/>
          </p:nvCxnSpPr>
          <p:spPr>
            <a:xfrm>
              <a:off x="2574863" y="2449214"/>
              <a:ext cx="445202" cy="0"/>
            </a:xfrm>
            <a:prstGeom prst="line">
              <a:avLst/>
            </a:prstGeom>
            <a:ln w="476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4837FEAE-082E-4A39-AAD9-F347845C4908}"/>
                </a:ext>
              </a:extLst>
            </p:cNvPr>
            <p:cNvCxnSpPr>
              <a:cxnSpLocks/>
            </p:cNvCxnSpPr>
            <p:nvPr/>
          </p:nvCxnSpPr>
          <p:spPr>
            <a:xfrm>
              <a:off x="2574863" y="2416524"/>
              <a:ext cx="0" cy="3676772"/>
            </a:xfrm>
            <a:prstGeom prst="line">
              <a:avLst/>
            </a:prstGeom>
            <a:ln w="476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AB113DB8-B294-48FB-B6DE-BAEECB702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1722" y="6093296"/>
              <a:ext cx="4432066" cy="0"/>
            </a:xfrm>
            <a:prstGeom prst="line">
              <a:avLst/>
            </a:prstGeom>
            <a:ln w="476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1984ADDF-4363-4210-A393-523A89FD52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2071" y="3890171"/>
              <a:ext cx="5666" cy="2203125"/>
            </a:xfrm>
            <a:prstGeom prst="line">
              <a:avLst/>
            </a:prstGeom>
            <a:ln w="476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E89FFB1-5CEC-48BF-8BF8-50E8E6ABB7DE}"/>
              </a:ext>
            </a:extLst>
          </p:cNvPr>
          <p:cNvGrpSpPr/>
          <p:nvPr/>
        </p:nvGrpSpPr>
        <p:grpSpPr>
          <a:xfrm>
            <a:off x="2678578" y="2737438"/>
            <a:ext cx="4845750" cy="3499874"/>
            <a:chOff x="2678578" y="2737438"/>
            <a:chExt cx="4845750" cy="3499874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6128B92-D735-4A98-8496-6C0C1B42602D}"/>
                </a:ext>
              </a:extLst>
            </p:cNvPr>
            <p:cNvCxnSpPr/>
            <p:nvPr/>
          </p:nvCxnSpPr>
          <p:spPr>
            <a:xfrm>
              <a:off x="2678578" y="2737438"/>
              <a:ext cx="367560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09D8EC9-FF2A-462C-BDD7-942391C1CEBA}"/>
                </a:ext>
              </a:extLst>
            </p:cNvPr>
            <p:cNvCxnSpPr>
              <a:cxnSpLocks/>
            </p:cNvCxnSpPr>
            <p:nvPr/>
          </p:nvCxnSpPr>
          <p:spPr>
            <a:xfrm>
              <a:off x="2691787" y="2746769"/>
              <a:ext cx="0" cy="3490543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252F0544-5EC1-44BE-8020-FCE1478A07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8579" y="6237312"/>
              <a:ext cx="4845749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8CF65E6-F80C-47BD-AD59-9AF71C92283B}"/>
                </a:ext>
              </a:extLst>
            </p:cNvPr>
            <p:cNvCxnSpPr>
              <a:cxnSpLocks/>
            </p:cNvCxnSpPr>
            <p:nvPr/>
          </p:nvCxnSpPr>
          <p:spPr>
            <a:xfrm>
              <a:off x="7522938" y="3901645"/>
              <a:ext cx="0" cy="2335667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38D72E9-9205-4094-96EB-686392698739}"/>
              </a:ext>
            </a:extLst>
          </p:cNvPr>
          <p:cNvGrpSpPr/>
          <p:nvPr/>
        </p:nvGrpSpPr>
        <p:grpSpPr>
          <a:xfrm>
            <a:off x="2346491" y="548595"/>
            <a:ext cx="5537877" cy="2450454"/>
            <a:chOff x="2346491" y="548595"/>
            <a:chExt cx="5537877" cy="2450454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A1F3F2B-49C1-47FA-BA1F-32400BAC4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6491" y="2999048"/>
              <a:ext cx="673574" cy="1"/>
            </a:xfrm>
            <a:prstGeom prst="line">
              <a:avLst/>
            </a:prstGeom>
            <a:ln w="4762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330A3335-55A0-42F8-A3B3-9BE4DF506158}"/>
                </a:ext>
              </a:extLst>
            </p:cNvPr>
            <p:cNvCxnSpPr>
              <a:cxnSpLocks/>
            </p:cNvCxnSpPr>
            <p:nvPr/>
          </p:nvCxnSpPr>
          <p:spPr>
            <a:xfrm>
              <a:off x="2351945" y="548680"/>
              <a:ext cx="0" cy="2450368"/>
            </a:xfrm>
            <a:prstGeom prst="line">
              <a:avLst/>
            </a:prstGeom>
            <a:ln w="4762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374A35B9-7346-47EC-BA83-0C75DD39A3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46493" y="548595"/>
              <a:ext cx="5537875" cy="44983"/>
            </a:xfrm>
            <a:prstGeom prst="line">
              <a:avLst/>
            </a:prstGeom>
            <a:ln w="4762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A67AE65B-2513-4FBD-9FAA-C0FB771F608C}"/>
                </a:ext>
              </a:extLst>
            </p:cNvPr>
            <p:cNvCxnSpPr>
              <a:cxnSpLocks/>
            </p:cNvCxnSpPr>
            <p:nvPr/>
          </p:nvCxnSpPr>
          <p:spPr>
            <a:xfrm>
              <a:off x="7884368" y="582511"/>
              <a:ext cx="0" cy="2239394"/>
            </a:xfrm>
            <a:prstGeom prst="line">
              <a:avLst/>
            </a:prstGeom>
            <a:ln w="4762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49E68CE-019D-4C72-8AA7-CBC3214FC1BD}"/>
              </a:ext>
            </a:extLst>
          </p:cNvPr>
          <p:cNvGrpSpPr/>
          <p:nvPr/>
        </p:nvGrpSpPr>
        <p:grpSpPr>
          <a:xfrm>
            <a:off x="2797464" y="1106912"/>
            <a:ext cx="3997930" cy="2142186"/>
            <a:chOff x="2797464" y="1106912"/>
            <a:chExt cx="3997930" cy="2142186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22924FD7-F5C6-4871-BCAF-2D5C86155A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7464" y="3227746"/>
              <a:ext cx="248674" cy="0"/>
            </a:xfrm>
            <a:prstGeom prst="line">
              <a:avLst/>
            </a:prstGeom>
            <a:ln w="4762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9B6FECD9-6AEB-4ACF-B682-EFEF9C6E4D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7809" y="1106912"/>
              <a:ext cx="8498" cy="2142186"/>
            </a:xfrm>
            <a:prstGeom prst="line">
              <a:avLst/>
            </a:prstGeom>
            <a:ln w="4762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207FC0D0-6B57-4972-ACA2-B28EF1173E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1047" y="1118530"/>
              <a:ext cx="3984347" cy="3369"/>
            </a:xfrm>
            <a:prstGeom prst="line">
              <a:avLst/>
            </a:prstGeom>
            <a:ln w="4762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14BA9C62-8608-4E68-8ED1-820A876DE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9033" y="1118530"/>
              <a:ext cx="0" cy="1702096"/>
            </a:xfrm>
            <a:prstGeom prst="line">
              <a:avLst/>
            </a:prstGeom>
            <a:ln w="4762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7C4AA6A-6C9C-49DA-A782-6DAC32062A68}"/>
              </a:ext>
            </a:extLst>
          </p:cNvPr>
          <p:cNvCxnSpPr>
            <a:cxnSpLocks/>
          </p:cNvCxnSpPr>
          <p:nvPr/>
        </p:nvCxnSpPr>
        <p:spPr>
          <a:xfrm flipH="1">
            <a:off x="4969586" y="2720512"/>
            <a:ext cx="6008" cy="772065"/>
          </a:xfrm>
          <a:prstGeom prst="line">
            <a:avLst/>
          </a:prstGeom>
          <a:ln w="476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6B9253C4-3CE2-4CEE-8BA1-E5328C5DEF06}"/>
              </a:ext>
            </a:extLst>
          </p:cNvPr>
          <p:cNvGrpSpPr/>
          <p:nvPr/>
        </p:nvGrpSpPr>
        <p:grpSpPr>
          <a:xfrm>
            <a:off x="3346032" y="2710824"/>
            <a:ext cx="3973133" cy="753776"/>
            <a:chOff x="3346032" y="2710824"/>
            <a:chExt cx="3973133" cy="753776"/>
          </a:xfrm>
        </p:grpSpPr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1733E9D1-147F-46F1-B464-69B997F0E382}"/>
                </a:ext>
              </a:extLst>
            </p:cNvPr>
            <p:cNvCxnSpPr/>
            <p:nvPr/>
          </p:nvCxnSpPr>
          <p:spPr>
            <a:xfrm>
              <a:off x="3346032" y="3464600"/>
              <a:ext cx="1610990" cy="0"/>
            </a:xfrm>
            <a:prstGeom prst="line">
              <a:avLst/>
            </a:prstGeom>
            <a:ln w="476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7EB8809D-C677-4371-A67E-BFB4F78AD313}"/>
                </a:ext>
              </a:extLst>
            </p:cNvPr>
            <p:cNvCxnSpPr>
              <a:cxnSpLocks/>
            </p:cNvCxnSpPr>
            <p:nvPr/>
          </p:nvCxnSpPr>
          <p:spPr>
            <a:xfrm>
              <a:off x="4957022" y="2710824"/>
              <a:ext cx="2362143" cy="9688"/>
            </a:xfrm>
            <a:prstGeom prst="line">
              <a:avLst/>
            </a:prstGeom>
            <a:ln w="476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6330AEC8-CDEA-44BC-8A02-10819DE184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6922" y="2710824"/>
              <a:ext cx="2243" cy="120393"/>
            </a:xfrm>
            <a:prstGeom prst="line">
              <a:avLst/>
            </a:prstGeom>
            <a:ln w="476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92405109-7F8C-42AA-883F-47A879AF0C29}"/>
              </a:ext>
            </a:extLst>
          </p:cNvPr>
          <p:cNvGrpSpPr/>
          <p:nvPr/>
        </p:nvGrpSpPr>
        <p:grpSpPr>
          <a:xfrm>
            <a:off x="3474625" y="2463215"/>
            <a:ext cx="4046059" cy="1286589"/>
            <a:chOff x="3474625" y="2463215"/>
            <a:chExt cx="4046059" cy="1286589"/>
          </a:xfrm>
        </p:grpSpPr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4C042F04-8F5E-47F8-9AA7-A3BC7FC26158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3474625" y="3732438"/>
              <a:ext cx="2720517" cy="216"/>
            </a:xfrm>
            <a:prstGeom prst="line">
              <a:avLst/>
            </a:prstGeom>
            <a:ln w="476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BF3D93B6-5F0A-450E-B4FF-B8C198B47F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8167" y="2463215"/>
              <a:ext cx="11712" cy="1286589"/>
            </a:xfrm>
            <a:prstGeom prst="line">
              <a:avLst/>
            </a:prstGeom>
            <a:ln w="476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40540051-C67A-4373-9469-22003C7D40B3}"/>
                </a:ext>
              </a:extLst>
            </p:cNvPr>
            <p:cNvCxnSpPr>
              <a:cxnSpLocks/>
            </p:cNvCxnSpPr>
            <p:nvPr/>
          </p:nvCxnSpPr>
          <p:spPr>
            <a:xfrm>
              <a:off x="6172904" y="2472623"/>
              <a:ext cx="1341083" cy="0"/>
            </a:xfrm>
            <a:prstGeom prst="line">
              <a:avLst/>
            </a:prstGeom>
            <a:ln w="476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011E68E8-0723-4CD2-B0D0-401CC61618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3988" y="2472623"/>
              <a:ext cx="6696" cy="368091"/>
            </a:xfrm>
            <a:prstGeom prst="line">
              <a:avLst/>
            </a:prstGeom>
            <a:ln w="476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970B693B-3AAF-4B13-8F94-B98829CF8E0A}"/>
              </a:ext>
            </a:extLst>
          </p:cNvPr>
          <p:cNvCxnSpPr>
            <a:cxnSpLocks/>
          </p:cNvCxnSpPr>
          <p:nvPr/>
        </p:nvCxnSpPr>
        <p:spPr>
          <a:xfrm flipV="1">
            <a:off x="3481705" y="4033401"/>
            <a:ext cx="1247642" cy="1"/>
          </a:xfrm>
          <a:prstGeom prst="line">
            <a:avLst/>
          </a:prstGeom>
          <a:ln w="476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F40E4551-30E5-4FC9-A3D6-93F8551C3660}"/>
              </a:ext>
            </a:extLst>
          </p:cNvPr>
          <p:cNvCxnSpPr>
            <a:cxnSpLocks/>
          </p:cNvCxnSpPr>
          <p:nvPr/>
        </p:nvCxnSpPr>
        <p:spPr>
          <a:xfrm>
            <a:off x="4757473" y="4008282"/>
            <a:ext cx="5074" cy="1265350"/>
          </a:xfrm>
          <a:prstGeom prst="line">
            <a:avLst/>
          </a:prstGeom>
          <a:ln w="476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6FE81F71-33AC-41A5-97D5-BC060E5F441C}"/>
              </a:ext>
            </a:extLst>
          </p:cNvPr>
          <p:cNvCxnSpPr>
            <a:cxnSpLocks/>
          </p:cNvCxnSpPr>
          <p:nvPr/>
        </p:nvCxnSpPr>
        <p:spPr>
          <a:xfrm>
            <a:off x="4739534" y="5242892"/>
            <a:ext cx="3648890" cy="18618"/>
          </a:xfrm>
          <a:prstGeom prst="line">
            <a:avLst/>
          </a:prstGeom>
          <a:ln w="476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860B7170-63C5-429D-9997-88F2CCECAC37}"/>
              </a:ext>
            </a:extLst>
          </p:cNvPr>
          <p:cNvCxnSpPr>
            <a:cxnSpLocks/>
          </p:cNvCxnSpPr>
          <p:nvPr/>
        </p:nvCxnSpPr>
        <p:spPr>
          <a:xfrm flipH="1">
            <a:off x="8408703" y="2539291"/>
            <a:ext cx="5385" cy="2739654"/>
          </a:xfrm>
          <a:prstGeom prst="line">
            <a:avLst/>
          </a:prstGeom>
          <a:ln w="476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9B3F6D8D-6800-4E0A-B00D-30746FD2E0FC}"/>
              </a:ext>
            </a:extLst>
          </p:cNvPr>
          <p:cNvCxnSpPr>
            <a:cxnSpLocks/>
          </p:cNvCxnSpPr>
          <p:nvPr/>
        </p:nvCxnSpPr>
        <p:spPr>
          <a:xfrm flipV="1">
            <a:off x="7699969" y="2548236"/>
            <a:ext cx="744702" cy="1"/>
          </a:xfrm>
          <a:prstGeom prst="line">
            <a:avLst/>
          </a:prstGeom>
          <a:ln w="476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05BD580C-2B38-43B4-A7F5-757635703322}"/>
              </a:ext>
            </a:extLst>
          </p:cNvPr>
          <p:cNvCxnSpPr>
            <a:cxnSpLocks/>
          </p:cNvCxnSpPr>
          <p:nvPr/>
        </p:nvCxnSpPr>
        <p:spPr>
          <a:xfrm flipH="1" flipV="1">
            <a:off x="7699969" y="2539295"/>
            <a:ext cx="5114" cy="269325"/>
          </a:xfrm>
          <a:prstGeom prst="line">
            <a:avLst/>
          </a:prstGeom>
          <a:ln w="476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F7D85463-3C7E-43B9-A008-3603F1F810BB}"/>
              </a:ext>
            </a:extLst>
          </p:cNvPr>
          <p:cNvGrpSpPr/>
          <p:nvPr/>
        </p:nvGrpSpPr>
        <p:grpSpPr>
          <a:xfrm>
            <a:off x="3481061" y="3901645"/>
            <a:ext cx="3909872" cy="1495612"/>
            <a:chOff x="3481061" y="3901645"/>
            <a:chExt cx="3909872" cy="1495612"/>
          </a:xfrm>
        </p:grpSpPr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11125F39-348A-49D0-9F02-3C9EB3792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1061" y="4341252"/>
              <a:ext cx="1055710" cy="1813"/>
            </a:xfrm>
            <a:prstGeom prst="line">
              <a:avLst/>
            </a:prstGeom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A91AABCD-EDD9-413D-85BC-B630556ACE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771" y="4313117"/>
              <a:ext cx="0" cy="1079198"/>
            </a:xfrm>
            <a:prstGeom prst="line">
              <a:avLst/>
            </a:prstGeom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8DD8F4FC-B95E-4C47-AC7D-4460ACA9955F}"/>
                </a:ext>
              </a:extLst>
            </p:cNvPr>
            <p:cNvCxnSpPr>
              <a:cxnSpLocks/>
            </p:cNvCxnSpPr>
            <p:nvPr/>
          </p:nvCxnSpPr>
          <p:spPr>
            <a:xfrm>
              <a:off x="4523492" y="5385240"/>
              <a:ext cx="2867441" cy="12017"/>
            </a:xfrm>
            <a:prstGeom prst="line">
              <a:avLst/>
            </a:prstGeom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E7CC7B99-6B9A-484E-B76E-C3CF032D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1044" y="3901645"/>
              <a:ext cx="0" cy="1483593"/>
            </a:xfrm>
            <a:prstGeom prst="line">
              <a:avLst/>
            </a:prstGeom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1DDAC1E5-FEBB-4282-B1EC-361680B40E31}"/>
              </a:ext>
            </a:extLst>
          </p:cNvPr>
          <p:cNvGrpSpPr/>
          <p:nvPr/>
        </p:nvGrpSpPr>
        <p:grpSpPr>
          <a:xfrm>
            <a:off x="1033455" y="1441695"/>
            <a:ext cx="1161561" cy="809139"/>
            <a:chOff x="6451849" y="1828074"/>
            <a:chExt cx="1380930" cy="907059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BB3F2565-14BE-4AA1-961B-505CAEBCBDED}"/>
                </a:ext>
              </a:extLst>
            </p:cNvPr>
            <p:cNvGrpSpPr/>
            <p:nvPr/>
          </p:nvGrpSpPr>
          <p:grpSpPr>
            <a:xfrm>
              <a:off x="6575423" y="1828074"/>
              <a:ext cx="711256" cy="907059"/>
              <a:chOff x="6575423" y="1828074"/>
              <a:chExt cx="711256" cy="907059"/>
            </a:xfrm>
          </p:grpSpPr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737DDB28-BBF3-4FE9-ABD3-F63D93C0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423" y="2056799"/>
                <a:ext cx="7112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DE8992BC-0A2D-4F77-BCAC-448086621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1052" y="2411033"/>
                <a:ext cx="1" cy="1054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4344F727-08BE-4ED2-8183-E6038409D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1051" y="2048572"/>
                <a:ext cx="89221" cy="4151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375499DB-6D88-4A91-BB5E-181DACE8A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86679" y="2516473"/>
                <a:ext cx="0" cy="21866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49EE288B-C79A-4679-ACE4-07812B776A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75423" y="2516474"/>
                <a:ext cx="1" cy="21865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B18487BF-9304-4C1D-AE8A-A948D356AB8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575423" y="2506797"/>
                <a:ext cx="7112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E74B6AF0-711A-4047-B181-E12A426765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75423" y="1838139"/>
                <a:ext cx="0" cy="21866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542024D3-B9EF-4908-A2BC-52592BFDA0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86679" y="1828074"/>
                <a:ext cx="0" cy="22872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278C775-772F-493B-A864-5F2C7240B354}"/>
                </a:ext>
              </a:extLst>
            </p:cNvPr>
            <p:cNvSpPr txBox="1"/>
            <p:nvPr/>
          </p:nvSpPr>
          <p:spPr>
            <a:xfrm>
              <a:off x="6451849" y="2154002"/>
              <a:ext cx="1380930" cy="310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Push Butten</a:t>
              </a:r>
              <a:endParaRPr lang="ko-KR" altLang="en-US" sz="1200" dirty="0"/>
            </a:p>
          </p:txBody>
        </p:sp>
      </p:grp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9524ABD3-41C4-491C-846F-727CEC8A57F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735668" y="2250834"/>
            <a:ext cx="3428221" cy="182308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1E1AC48B-7F6F-4C12-9994-404D450A3411}"/>
              </a:ext>
            </a:extLst>
          </p:cNvPr>
          <p:cNvCxnSpPr>
            <a:endCxn id="4" idx="1"/>
          </p:cNvCxnSpPr>
          <p:nvPr/>
        </p:nvCxnSpPr>
        <p:spPr>
          <a:xfrm>
            <a:off x="1747317" y="1441695"/>
            <a:ext cx="3465261" cy="91884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63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EFD1B81-B339-40FD-A257-6189A3FB9507}"/>
              </a:ext>
            </a:extLst>
          </p:cNvPr>
          <p:cNvGrpSpPr/>
          <p:nvPr/>
        </p:nvGrpSpPr>
        <p:grpSpPr>
          <a:xfrm>
            <a:off x="813438" y="960317"/>
            <a:ext cx="1161561" cy="809139"/>
            <a:chOff x="6451849" y="1828074"/>
            <a:chExt cx="1380930" cy="90705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16A6F26-D888-4CBC-97B9-4F8C7FB6A40C}"/>
                </a:ext>
              </a:extLst>
            </p:cNvPr>
            <p:cNvGrpSpPr/>
            <p:nvPr/>
          </p:nvGrpSpPr>
          <p:grpSpPr>
            <a:xfrm>
              <a:off x="6575423" y="1828074"/>
              <a:ext cx="711256" cy="907059"/>
              <a:chOff x="6575423" y="1828074"/>
              <a:chExt cx="711256" cy="907059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0CCEDD3A-BCE2-4C97-95DE-44F2BB9A1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423" y="2056799"/>
                <a:ext cx="7112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85D30AD6-35FE-41B8-B1DA-4AC815E34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1052" y="2411033"/>
                <a:ext cx="1" cy="1054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68568BA-B799-4996-B157-16C98FE93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1051" y="2048572"/>
                <a:ext cx="89221" cy="4151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CC14F84-D6DC-4E28-A1EB-02F4112CC3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86679" y="2516473"/>
                <a:ext cx="0" cy="2186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D71AB66F-38E7-481A-A9DD-4778C86E05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75423" y="2516474"/>
                <a:ext cx="1" cy="21865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B3D3F9E0-97A1-45AA-A311-807DB0550F9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575423" y="2506797"/>
                <a:ext cx="7112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6F034E4-1BF0-4F89-8356-F363A37F52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75423" y="1838139"/>
                <a:ext cx="0" cy="2186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5818257A-B297-4E25-ACC1-771C11F748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86679" y="1828074"/>
                <a:ext cx="0" cy="2287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AB717C2-6963-4C0A-8011-1758A253B1CF}"/>
                </a:ext>
              </a:extLst>
            </p:cNvPr>
            <p:cNvSpPr txBox="1"/>
            <p:nvPr/>
          </p:nvSpPr>
          <p:spPr>
            <a:xfrm>
              <a:off x="6451849" y="2154002"/>
              <a:ext cx="1380930" cy="310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Push Butten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308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02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7037" y="2420888"/>
            <a:ext cx="1116652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7036" y="243232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GND</a:t>
            </a:r>
            <a:endParaRPr lang="ko-KR" altLang="en-US" sz="9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0816" y="243232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MISO</a:t>
            </a:r>
            <a:endParaRPr lang="ko-KR" altLang="en-US" sz="9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33500" y="243232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SCK</a:t>
            </a:r>
            <a:endParaRPr lang="ko-KR" altLang="en-US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95420" y="242088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MOSI</a:t>
            </a:r>
            <a:endParaRPr lang="ko-KR" altLang="en-US" sz="9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46880" y="243232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5V</a:t>
            </a:r>
            <a:endParaRPr lang="ko-KR" altLang="en-US" sz="9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25724" y="242088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CS</a:t>
            </a:r>
            <a:endParaRPr lang="ko-KR" altLang="en-US" sz="9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83276" y="243232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GND</a:t>
            </a:r>
            <a:endParaRPr lang="ko-KR" altLang="en-US" sz="9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3275" y="2845519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SD Card</a:t>
            </a:r>
          </a:p>
          <a:p>
            <a:pPr algn="ctr"/>
            <a:r>
              <a:rPr lang="en-US" altLang="ko-KR" b="1" dirty="0"/>
              <a:t>Socket Reader Module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15816" y="2204864"/>
            <a:ext cx="1944216" cy="10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464859" y="2852936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VCC</a:t>
            </a:r>
            <a:endParaRPr lang="ko-KR" altLang="en-US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99992" y="2636912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GND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85050" y="242088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P-E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85050" y="2204864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REC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04719" y="2542256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ISD1820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6228184" y="2432328"/>
            <a:ext cx="1116652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021671" y="3666763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0799999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VCC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768863" y="3645024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0799999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RX</a:t>
            </a:r>
            <a:endParaRPr lang="ko-KR" alt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463258" y="3647713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0799999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TX</a:t>
            </a:r>
            <a:endParaRPr lang="ko-KR" altLang="en-US" sz="9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28184" y="3666763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0799999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GND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156440" y="2915652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NEO-6M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3691563" y="4581128"/>
            <a:ext cx="1116652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91562" y="459256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A0</a:t>
            </a:r>
            <a:endParaRPr lang="ko-KR" altLang="en-US" sz="9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960803" y="459256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D0</a:t>
            </a:r>
            <a:endParaRPr lang="ko-KR" altLang="en-US" sz="9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248835" y="459256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GND</a:t>
            </a:r>
            <a:endParaRPr lang="ko-KR" alt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527802" y="4592568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VCC</a:t>
            </a:r>
            <a:endParaRPr lang="ko-KR" altLang="en-US" sz="9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457801" y="5005759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SW</a:t>
            </a:r>
          </a:p>
          <a:p>
            <a:pPr algn="ctr"/>
            <a:r>
              <a:rPr lang="en-US" altLang="ko-KR" b="1" dirty="0"/>
              <a:t>-</a:t>
            </a:r>
          </a:p>
          <a:p>
            <a:pPr algn="ctr"/>
            <a:r>
              <a:rPr lang="en-US" altLang="ko-KR" b="1" dirty="0"/>
              <a:t>18010P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7797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4" y="821221"/>
            <a:ext cx="4235921" cy="414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16987" y="3356992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0799999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VDD</a:t>
            </a:r>
            <a:endParaRPr lang="ko-KR" altLang="en-US" sz="9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38417" y="3362326"/>
            <a:ext cx="323165" cy="432048"/>
          </a:xfrm>
          <a:prstGeom prst="rect">
            <a:avLst/>
          </a:prstGeom>
          <a:noFill/>
          <a:scene3d>
            <a:camera prst="orthographicFront">
              <a:rot lat="0" lon="0" rev="10799999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GND</a:t>
            </a:r>
            <a:endParaRPr lang="ko-KR" altLang="en-US" sz="9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53855" y="3068960"/>
            <a:ext cx="323165" cy="730175"/>
          </a:xfrm>
          <a:prstGeom prst="rect">
            <a:avLst/>
          </a:prstGeom>
          <a:noFill/>
          <a:scene3d>
            <a:camera prst="orthographicFront">
              <a:rot lat="0" lon="0" rev="10799999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USART1_RX</a:t>
            </a:r>
            <a:endParaRPr lang="ko-KR" altLang="en-US" sz="9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78256" y="3068960"/>
            <a:ext cx="323165" cy="730175"/>
          </a:xfrm>
          <a:prstGeom prst="rect">
            <a:avLst/>
          </a:prstGeom>
          <a:noFill/>
          <a:scene3d>
            <a:camera prst="orthographicFront">
              <a:rot lat="0" lon="0" rev="10799999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/>
              <a:t>USART1_TX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98567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307</Words>
  <Application>Microsoft Office PowerPoint</Application>
  <PresentationFormat>화면 슬라이드 쇼(4:3)</PresentationFormat>
  <Paragraphs>209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</dc:creator>
  <cp:lastModifiedBy>USER</cp:lastModifiedBy>
  <cp:revision>30</cp:revision>
  <dcterms:created xsi:type="dcterms:W3CDTF">2018-02-19T02:56:29Z</dcterms:created>
  <dcterms:modified xsi:type="dcterms:W3CDTF">2018-02-20T11:47:58Z</dcterms:modified>
</cp:coreProperties>
</file>