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Relationship Id="rId11" Type="http://schemas.openxmlformats.org/officeDocument/2006/relationships/image" Target="../media/image151.png"/><Relationship Id="rId12" Type="http://schemas.openxmlformats.org/officeDocument/2006/relationships/image" Target="../media/image152.png"/><Relationship Id="rId13" Type="http://schemas.openxmlformats.org/officeDocument/2006/relationships/image" Target="../media/image153.png"/><Relationship Id="rId14" Type="http://schemas.openxmlformats.org/officeDocument/2006/relationships/image" Target="../media/image154.png"/><Relationship Id="rId15" Type="http://schemas.openxmlformats.org/officeDocument/2006/relationships/image" Target="../media/image155.png"/><Relationship Id="rId16" Type="http://schemas.openxmlformats.org/officeDocument/2006/relationships/image" Target="../media/image156.png"/><Relationship Id="rId17" Type="http://schemas.openxmlformats.org/officeDocument/2006/relationships/image" Target="../media/image157.png"/><Relationship Id="rId18" Type="http://schemas.openxmlformats.org/officeDocument/2006/relationships/image" Target="../media/image158.png"/><Relationship Id="rId19" Type="http://schemas.openxmlformats.org/officeDocument/2006/relationships/image" Target="../media/image159.png"/><Relationship Id="rId20" Type="http://schemas.openxmlformats.org/officeDocument/2006/relationships/image" Target="../media/image160.png"/><Relationship Id="rId21" Type="http://schemas.openxmlformats.org/officeDocument/2006/relationships/image" Target="../media/image161.png"/><Relationship Id="rId22" Type="http://schemas.openxmlformats.org/officeDocument/2006/relationships/image" Target="../media/image162.png"/><Relationship Id="rId23" Type="http://schemas.openxmlformats.org/officeDocument/2006/relationships/image" Target="../media/image163.png"/><Relationship Id="rId24" Type="http://schemas.openxmlformats.org/officeDocument/2006/relationships/image" Target="../media/image164.png"/><Relationship Id="rId25" Type="http://schemas.openxmlformats.org/officeDocument/2006/relationships/image" Target="../media/image165.png"/><Relationship Id="rId26" Type="http://schemas.openxmlformats.org/officeDocument/2006/relationships/image" Target="../media/image166.png"/><Relationship Id="rId27" Type="http://schemas.openxmlformats.org/officeDocument/2006/relationships/image" Target="../media/image167.png"/><Relationship Id="rId28" Type="http://schemas.openxmlformats.org/officeDocument/2006/relationships/image" Target="../media/image168.png"/><Relationship Id="rId29" Type="http://schemas.openxmlformats.org/officeDocument/2006/relationships/image" Target="../media/image169.png"/><Relationship Id="rId30" Type="http://schemas.openxmlformats.org/officeDocument/2006/relationships/image" Target="../media/image170.png"/><Relationship Id="rId31" Type="http://schemas.openxmlformats.org/officeDocument/2006/relationships/image" Target="../media/image171.png"/><Relationship Id="rId32" Type="http://schemas.openxmlformats.org/officeDocument/2006/relationships/image" Target="../media/image172.png"/><Relationship Id="rId33" Type="http://schemas.openxmlformats.org/officeDocument/2006/relationships/image" Target="../media/image173.png"/><Relationship Id="rId34" Type="http://schemas.openxmlformats.org/officeDocument/2006/relationships/image" Target="../media/image174.png"/><Relationship Id="rId35" Type="http://schemas.openxmlformats.org/officeDocument/2006/relationships/image" Target="../media/image175.png"/><Relationship Id="rId36" Type="http://schemas.openxmlformats.org/officeDocument/2006/relationships/image" Target="../media/image176.png"/><Relationship Id="rId37" Type="http://schemas.openxmlformats.org/officeDocument/2006/relationships/image" Target="../media/image177.png"/><Relationship Id="rId38" Type="http://schemas.openxmlformats.org/officeDocument/2006/relationships/image" Target="../media/image17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Relationship Id="rId9" Type="http://schemas.openxmlformats.org/officeDocument/2006/relationships/image" Target="../media/image186.png"/><Relationship Id="rId10" Type="http://schemas.openxmlformats.org/officeDocument/2006/relationships/image" Target="../media/image187.png"/><Relationship Id="rId11" Type="http://schemas.openxmlformats.org/officeDocument/2006/relationships/image" Target="../media/image188.png"/><Relationship Id="rId12" Type="http://schemas.openxmlformats.org/officeDocument/2006/relationships/image" Target="../media/image189.png"/><Relationship Id="rId13" Type="http://schemas.openxmlformats.org/officeDocument/2006/relationships/image" Target="../media/image190.png"/><Relationship Id="rId14" Type="http://schemas.openxmlformats.org/officeDocument/2006/relationships/image" Target="../media/image191.png"/><Relationship Id="rId15" Type="http://schemas.openxmlformats.org/officeDocument/2006/relationships/image" Target="../media/image192.png"/><Relationship Id="rId16" Type="http://schemas.openxmlformats.org/officeDocument/2006/relationships/image" Target="../media/image193.png"/><Relationship Id="rId17" Type="http://schemas.openxmlformats.org/officeDocument/2006/relationships/image" Target="../media/image194.png"/><Relationship Id="rId18" Type="http://schemas.openxmlformats.org/officeDocument/2006/relationships/image" Target="../media/image195.png"/><Relationship Id="rId19" Type="http://schemas.openxmlformats.org/officeDocument/2006/relationships/image" Target="../media/image196.png"/><Relationship Id="rId20" Type="http://schemas.openxmlformats.org/officeDocument/2006/relationships/image" Target="../media/image197.png"/><Relationship Id="rId21" Type="http://schemas.openxmlformats.org/officeDocument/2006/relationships/image" Target="../media/image198.png"/><Relationship Id="rId22" Type="http://schemas.openxmlformats.org/officeDocument/2006/relationships/image" Target="../media/image199.png"/><Relationship Id="rId23" Type="http://schemas.openxmlformats.org/officeDocument/2006/relationships/image" Target="../media/image200.png"/><Relationship Id="rId24" Type="http://schemas.openxmlformats.org/officeDocument/2006/relationships/image" Target="../media/image201.png"/><Relationship Id="rId25" Type="http://schemas.openxmlformats.org/officeDocument/2006/relationships/image" Target="../media/image202.png"/><Relationship Id="rId26" Type="http://schemas.openxmlformats.org/officeDocument/2006/relationships/image" Target="../media/image203.png"/><Relationship Id="rId27" Type="http://schemas.openxmlformats.org/officeDocument/2006/relationships/image" Target="../media/image204.png"/><Relationship Id="rId28" Type="http://schemas.openxmlformats.org/officeDocument/2006/relationships/image" Target="../media/image205.png"/><Relationship Id="rId29" Type="http://schemas.openxmlformats.org/officeDocument/2006/relationships/image" Target="../media/image206.png"/><Relationship Id="rId30" Type="http://schemas.openxmlformats.org/officeDocument/2006/relationships/image" Target="../media/image207.png"/><Relationship Id="rId31" Type="http://schemas.openxmlformats.org/officeDocument/2006/relationships/image" Target="../media/image208.png"/><Relationship Id="rId32" Type="http://schemas.openxmlformats.org/officeDocument/2006/relationships/image" Target="../media/image209.png"/><Relationship Id="rId33" Type="http://schemas.openxmlformats.org/officeDocument/2006/relationships/image" Target="../media/image210.png"/><Relationship Id="rId34" Type="http://schemas.openxmlformats.org/officeDocument/2006/relationships/image" Target="../media/image21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2.png"/><Relationship Id="rId3" Type="http://schemas.openxmlformats.org/officeDocument/2006/relationships/image" Target="../media/image213.png"/><Relationship Id="rId4" Type="http://schemas.openxmlformats.org/officeDocument/2006/relationships/image" Target="../media/image214.png"/><Relationship Id="rId5" Type="http://schemas.openxmlformats.org/officeDocument/2006/relationships/image" Target="../media/image215.png"/><Relationship Id="rId6" Type="http://schemas.openxmlformats.org/officeDocument/2006/relationships/image" Target="../media/image216.png"/><Relationship Id="rId7" Type="http://schemas.openxmlformats.org/officeDocument/2006/relationships/image" Target="../media/image217.png"/><Relationship Id="rId8" Type="http://schemas.openxmlformats.org/officeDocument/2006/relationships/image" Target="../media/image218.png"/><Relationship Id="rId9" Type="http://schemas.openxmlformats.org/officeDocument/2006/relationships/image" Target="../media/image219.png"/><Relationship Id="rId10" Type="http://schemas.openxmlformats.org/officeDocument/2006/relationships/image" Target="../media/image220.png"/><Relationship Id="rId11" Type="http://schemas.openxmlformats.org/officeDocument/2006/relationships/image" Target="../media/image221.png"/><Relationship Id="rId12" Type="http://schemas.openxmlformats.org/officeDocument/2006/relationships/image" Target="../media/image222.png"/><Relationship Id="rId13" Type="http://schemas.openxmlformats.org/officeDocument/2006/relationships/image" Target="../media/image223.png"/><Relationship Id="rId14" Type="http://schemas.openxmlformats.org/officeDocument/2006/relationships/image" Target="../media/image224.png"/><Relationship Id="rId15" Type="http://schemas.openxmlformats.org/officeDocument/2006/relationships/image" Target="../media/image225.png"/><Relationship Id="rId16" Type="http://schemas.openxmlformats.org/officeDocument/2006/relationships/image" Target="../media/image226.png"/><Relationship Id="rId17" Type="http://schemas.openxmlformats.org/officeDocument/2006/relationships/image" Target="../media/image227.png"/><Relationship Id="rId18" Type="http://schemas.openxmlformats.org/officeDocument/2006/relationships/image" Target="../media/image228.png"/><Relationship Id="rId19" Type="http://schemas.openxmlformats.org/officeDocument/2006/relationships/image" Target="../media/image229.png"/><Relationship Id="rId20" Type="http://schemas.openxmlformats.org/officeDocument/2006/relationships/image" Target="../media/image230.png"/><Relationship Id="rId21" Type="http://schemas.openxmlformats.org/officeDocument/2006/relationships/image" Target="../media/image231.png"/><Relationship Id="rId22" Type="http://schemas.openxmlformats.org/officeDocument/2006/relationships/image" Target="../media/image232.png"/><Relationship Id="rId23" Type="http://schemas.openxmlformats.org/officeDocument/2006/relationships/image" Target="../media/image233.png"/><Relationship Id="rId24" Type="http://schemas.openxmlformats.org/officeDocument/2006/relationships/image" Target="../media/image234.png"/><Relationship Id="rId25" Type="http://schemas.openxmlformats.org/officeDocument/2006/relationships/image" Target="../media/image235.png"/><Relationship Id="rId26" Type="http://schemas.openxmlformats.org/officeDocument/2006/relationships/image" Target="../media/image236.png"/><Relationship Id="rId27" Type="http://schemas.openxmlformats.org/officeDocument/2006/relationships/image" Target="../media/image237.png"/><Relationship Id="rId28" Type="http://schemas.openxmlformats.org/officeDocument/2006/relationships/image" Target="../media/image238.png"/><Relationship Id="rId29" Type="http://schemas.openxmlformats.org/officeDocument/2006/relationships/image" Target="../media/image239.png"/><Relationship Id="rId30" Type="http://schemas.openxmlformats.org/officeDocument/2006/relationships/image" Target="../media/image240.png"/><Relationship Id="rId31" Type="http://schemas.openxmlformats.org/officeDocument/2006/relationships/image" Target="../media/image241.png"/><Relationship Id="rId32" Type="http://schemas.openxmlformats.org/officeDocument/2006/relationships/image" Target="../media/image242.png"/><Relationship Id="rId33" Type="http://schemas.openxmlformats.org/officeDocument/2006/relationships/image" Target="../media/image243.png"/><Relationship Id="rId34" Type="http://schemas.openxmlformats.org/officeDocument/2006/relationships/image" Target="../media/image244.png"/><Relationship Id="rId35" Type="http://schemas.openxmlformats.org/officeDocument/2006/relationships/image" Target="../media/image245.png"/><Relationship Id="rId36" Type="http://schemas.openxmlformats.org/officeDocument/2006/relationships/image" Target="../media/image246.png"/><Relationship Id="rId37" Type="http://schemas.openxmlformats.org/officeDocument/2006/relationships/image" Target="../media/image247.png"/><Relationship Id="rId38" Type="http://schemas.openxmlformats.org/officeDocument/2006/relationships/image" Target="../media/image248.png"/><Relationship Id="rId39" Type="http://schemas.openxmlformats.org/officeDocument/2006/relationships/image" Target="../media/image249.png"/><Relationship Id="rId40" Type="http://schemas.openxmlformats.org/officeDocument/2006/relationships/image" Target="../media/image250.png"/><Relationship Id="rId41" Type="http://schemas.openxmlformats.org/officeDocument/2006/relationships/image" Target="../media/image251.png"/><Relationship Id="rId42" Type="http://schemas.openxmlformats.org/officeDocument/2006/relationships/image" Target="../media/image252.png"/><Relationship Id="rId43" Type="http://schemas.openxmlformats.org/officeDocument/2006/relationships/image" Target="../media/image253.png"/><Relationship Id="rId44" Type="http://schemas.openxmlformats.org/officeDocument/2006/relationships/image" Target="../media/image254.png"/><Relationship Id="rId45" Type="http://schemas.openxmlformats.org/officeDocument/2006/relationships/image" Target="../media/image255.png"/><Relationship Id="rId46" Type="http://schemas.openxmlformats.org/officeDocument/2006/relationships/image" Target="../media/image256.png"/><Relationship Id="rId47" Type="http://schemas.openxmlformats.org/officeDocument/2006/relationships/image" Target="../media/image257.png"/><Relationship Id="rId48" Type="http://schemas.openxmlformats.org/officeDocument/2006/relationships/image" Target="../media/image258.png"/><Relationship Id="rId49" Type="http://schemas.openxmlformats.org/officeDocument/2006/relationships/image" Target="../media/image259.png"/><Relationship Id="rId50" Type="http://schemas.openxmlformats.org/officeDocument/2006/relationships/image" Target="../media/image260.png"/><Relationship Id="rId51" Type="http://schemas.openxmlformats.org/officeDocument/2006/relationships/image" Target="../media/image261.png"/><Relationship Id="rId52" Type="http://schemas.openxmlformats.org/officeDocument/2006/relationships/image" Target="../media/image262.png"/><Relationship Id="rId53" Type="http://schemas.openxmlformats.org/officeDocument/2006/relationships/image" Target="../media/image263.png"/><Relationship Id="rId54" Type="http://schemas.openxmlformats.org/officeDocument/2006/relationships/image" Target="../media/image264.png"/><Relationship Id="rId55" Type="http://schemas.openxmlformats.org/officeDocument/2006/relationships/image" Target="../media/image265.png"/><Relationship Id="rId56" Type="http://schemas.openxmlformats.org/officeDocument/2006/relationships/image" Target="../media/image266.png"/><Relationship Id="rId57" Type="http://schemas.openxmlformats.org/officeDocument/2006/relationships/image" Target="../media/image26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8.png"/><Relationship Id="rId3" Type="http://schemas.openxmlformats.org/officeDocument/2006/relationships/image" Target="../media/image269.png"/><Relationship Id="rId4" Type="http://schemas.openxmlformats.org/officeDocument/2006/relationships/image" Target="../media/image270.png"/><Relationship Id="rId5" Type="http://schemas.openxmlformats.org/officeDocument/2006/relationships/image" Target="../media/image271.png"/><Relationship Id="rId6" Type="http://schemas.openxmlformats.org/officeDocument/2006/relationships/image" Target="../media/image272.png"/><Relationship Id="rId7" Type="http://schemas.openxmlformats.org/officeDocument/2006/relationships/image" Target="../media/image273.png"/><Relationship Id="rId8" Type="http://schemas.openxmlformats.org/officeDocument/2006/relationships/image" Target="../media/image274.png"/><Relationship Id="rId9" Type="http://schemas.openxmlformats.org/officeDocument/2006/relationships/image" Target="../media/image275.png"/><Relationship Id="rId10" Type="http://schemas.openxmlformats.org/officeDocument/2006/relationships/image" Target="../media/image276.png"/><Relationship Id="rId11" Type="http://schemas.openxmlformats.org/officeDocument/2006/relationships/image" Target="../media/image277.png"/><Relationship Id="rId12" Type="http://schemas.openxmlformats.org/officeDocument/2006/relationships/image" Target="../media/image278.png"/><Relationship Id="rId13" Type="http://schemas.openxmlformats.org/officeDocument/2006/relationships/image" Target="../media/image279.png"/><Relationship Id="rId14" Type="http://schemas.openxmlformats.org/officeDocument/2006/relationships/image" Target="../media/image280.png"/><Relationship Id="rId15" Type="http://schemas.openxmlformats.org/officeDocument/2006/relationships/image" Target="../media/image281.png"/><Relationship Id="rId16" Type="http://schemas.openxmlformats.org/officeDocument/2006/relationships/image" Target="../media/image282.png"/><Relationship Id="rId17" Type="http://schemas.openxmlformats.org/officeDocument/2006/relationships/image" Target="../media/image28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4.png"/><Relationship Id="rId3" Type="http://schemas.openxmlformats.org/officeDocument/2006/relationships/image" Target="../media/image285.png"/><Relationship Id="rId4" Type="http://schemas.openxmlformats.org/officeDocument/2006/relationships/image" Target="../media/image286.png"/><Relationship Id="rId5" Type="http://schemas.openxmlformats.org/officeDocument/2006/relationships/image" Target="../media/image287.png"/><Relationship Id="rId6" Type="http://schemas.openxmlformats.org/officeDocument/2006/relationships/image" Target="../media/image28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9.png"/><Relationship Id="rId3" Type="http://schemas.openxmlformats.org/officeDocument/2006/relationships/image" Target="../media/image290.png"/><Relationship Id="rId4" Type="http://schemas.openxmlformats.org/officeDocument/2006/relationships/image" Target="../media/image291.png"/><Relationship Id="rId5" Type="http://schemas.openxmlformats.org/officeDocument/2006/relationships/image" Target="../media/image292.png"/><Relationship Id="rId6" Type="http://schemas.openxmlformats.org/officeDocument/2006/relationships/image" Target="../media/image293.png"/><Relationship Id="rId7" Type="http://schemas.openxmlformats.org/officeDocument/2006/relationships/image" Target="../media/image294.png"/><Relationship Id="rId8" Type="http://schemas.openxmlformats.org/officeDocument/2006/relationships/image" Target="../media/image295.png"/><Relationship Id="rId9" Type="http://schemas.openxmlformats.org/officeDocument/2006/relationships/image" Target="../media/image296.png"/><Relationship Id="rId10" Type="http://schemas.openxmlformats.org/officeDocument/2006/relationships/image" Target="../media/image297.png"/><Relationship Id="rId11" Type="http://schemas.openxmlformats.org/officeDocument/2006/relationships/image" Target="../media/image298.png"/><Relationship Id="rId12" Type="http://schemas.openxmlformats.org/officeDocument/2006/relationships/image" Target="../media/image299.png"/><Relationship Id="rId13" Type="http://schemas.openxmlformats.org/officeDocument/2006/relationships/image" Target="../media/image30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1.png"/><Relationship Id="rId3" Type="http://schemas.openxmlformats.org/officeDocument/2006/relationships/image" Target="../media/image302.png"/><Relationship Id="rId4" Type="http://schemas.openxmlformats.org/officeDocument/2006/relationships/image" Target="../media/image303.png"/><Relationship Id="rId5" Type="http://schemas.openxmlformats.org/officeDocument/2006/relationships/image" Target="../media/image304.png"/><Relationship Id="rId6" Type="http://schemas.openxmlformats.org/officeDocument/2006/relationships/image" Target="../media/image305.png"/><Relationship Id="rId7" Type="http://schemas.openxmlformats.org/officeDocument/2006/relationships/image" Target="../media/image306.png"/><Relationship Id="rId8" Type="http://schemas.openxmlformats.org/officeDocument/2006/relationships/image" Target="../media/image307.png"/><Relationship Id="rId9" Type="http://schemas.openxmlformats.org/officeDocument/2006/relationships/image" Target="../media/image308.png"/><Relationship Id="rId10" Type="http://schemas.openxmlformats.org/officeDocument/2006/relationships/image" Target="../media/image309.png"/><Relationship Id="rId11" Type="http://schemas.openxmlformats.org/officeDocument/2006/relationships/image" Target="../media/image310.png"/><Relationship Id="rId12" Type="http://schemas.openxmlformats.org/officeDocument/2006/relationships/image" Target="../media/image311.png"/><Relationship Id="rId13" Type="http://schemas.openxmlformats.org/officeDocument/2006/relationships/image" Target="../media/image312.png"/><Relationship Id="rId14" Type="http://schemas.openxmlformats.org/officeDocument/2006/relationships/image" Target="../media/image313.png"/><Relationship Id="rId15" Type="http://schemas.openxmlformats.org/officeDocument/2006/relationships/image" Target="../media/image314.png"/><Relationship Id="rId16" Type="http://schemas.openxmlformats.org/officeDocument/2006/relationships/image" Target="../media/image315.png"/><Relationship Id="rId17" Type="http://schemas.openxmlformats.org/officeDocument/2006/relationships/image" Target="../media/image316.png"/><Relationship Id="rId18" Type="http://schemas.openxmlformats.org/officeDocument/2006/relationships/image" Target="../media/image317.png"/><Relationship Id="rId19" Type="http://schemas.openxmlformats.org/officeDocument/2006/relationships/image" Target="../media/image318.png"/><Relationship Id="rId20" Type="http://schemas.openxmlformats.org/officeDocument/2006/relationships/image" Target="../media/image31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0.png"/><Relationship Id="rId3" Type="http://schemas.openxmlformats.org/officeDocument/2006/relationships/image" Target="../media/image321.png"/><Relationship Id="rId4" Type="http://schemas.openxmlformats.org/officeDocument/2006/relationships/image" Target="../media/image322.png"/><Relationship Id="rId5" Type="http://schemas.openxmlformats.org/officeDocument/2006/relationships/image" Target="../media/image323.png"/><Relationship Id="rId6" Type="http://schemas.openxmlformats.org/officeDocument/2006/relationships/image" Target="../media/image324.png"/><Relationship Id="rId7" Type="http://schemas.openxmlformats.org/officeDocument/2006/relationships/image" Target="../media/image32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4" Type="http://schemas.openxmlformats.org/officeDocument/2006/relationships/image" Target="../media/image113.png"/><Relationship Id="rId15" Type="http://schemas.openxmlformats.org/officeDocument/2006/relationships/image" Target="../media/image114.png"/><Relationship Id="rId16" Type="http://schemas.openxmlformats.org/officeDocument/2006/relationships/image" Target="../media/image115.png"/><Relationship Id="rId17" Type="http://schemas.openxmlformats.org/officeDocument/2006/relationships/image" Target="../media/image116.png"/><Relationship Id="rId18" Type="http://schemas.openxmlformats.org/officeDocument/2006/relationships/image" Target="../media/image117.png"/><Relationship Id="rId19" Type="http://schemas.openxmlformats.org/officeDocument/2006/relationships/image" Target="../media/image118.png"/><Relationship Id="rId20" Type="http://schemas.openxmlformats.org/officeDocument/2006/relationships/image" Target="../media/image11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Relationship Id="rId12" Type="http://schemas.openxmlformats.org/officeDocument/2006/relationships/image" Target="../media/image130.png"/><Relationship Id="rId13" Type="http://schemas.openxmlformats.org/officeDocument/2006/relationships/image" Target="../media/image131.png"/><Relationship Id="rId14" Type="http://schemas.openxmlformats.org/officeDocument/2006/relationships/image" Target="../media/image132.png"/><Relationship Id="rId15" Type="http://schemas.openxmlformats.org/officeDocument/2006/relationships/image" Target="../media/image133.png"/><Relationship Id="rId16" Type="http://schemas.openxmlformats.org/officeDocument/2006/relationships/image" Target="../media/image134.png"/><Relationship Id="rId17" Type="http://schemas.openxmlformats.org/officeDocument/2006/relationships/image" Target="../media/image135.png"/><Relationship Id="rId18" Type="http://schemas.openxmlformats.org/officeDocument/2006/relationships/image" Target="../media/image1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6A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218" y="3146079"/>
            <a:ext cx="17193425" cy="16507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932" y="2048935"/>
            <a:ext cx="10911776" cy="11428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0836" y="4314516"/>
            <a:ext cx="14113882" cy="10158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9407" y="9525136"/>
            <a:ext cx="4663693" cy="6349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026" y="9532763"/>
            <a:ext cx="17482137" cy="6349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2741" y="6664173"/>
            <a:ext cx="10548830" cy="7618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0360" y="7147982"/>
            <a:ext cx="10548833" cy="7618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7979" y="7631792"/>
            <a:ext cx="10548830" cy="76188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6074" y="8172744"/>
            <a:ext cx="10548830" cy="761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4" y="9532763"/>
            <a:ext cx="567605" cy="6349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312595" cy="634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309394" y="-1683832"/>
            <a:ext cx="32885455" cy="132935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4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2991041" cy="6349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17091" y="1343249"/>
            <a:ext cx="2295108" cy="2295108"/>
            <a:chOff x="5417091" y="1343249"/>
            <a:chExt cx="2295108" cy="22951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7091" y="1343249"/>
              <a:ext cx="2295108" cy="22951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53281" y="1293725"/>
            <a:ext cx="2295108" cy="2295108"/>
            <a:chOff x="1253281" y="1293725"/>
            <a:chExt cx="2295108" cy="229510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3281" y="1293725"/>
              <a:ext cx="2295108" cy="22951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49069" y="2084492"/>
            <a:ext cx="2404756" cy="698336"/>
            <a:chOff x="3249069" y="2084492"/>
            <a:chExt cx="2404756" cy="69833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609684" y="2084492"/>
              <a:ext cx="2044142" cy="692985"/>
              <a:chOff x="3609684" y="2084492"/>
              <a:chExt cx="2044142" cy="69298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609684" y="2084492"/>
                <a:ext cx="2044142" cy="69298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249069" y="2089842"/>
              <a:ext cx="808360" cy="692985"/>
              <a:chOff x="3249069" y="2089842"/>
              <a:chExt cx="808360" cy="69298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3249069" y="2089842"/>
                <a:ext cx="808360" cy="692985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4241999" y="1703544"/>
            <a:ext cx="9073124" cy="63490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429376" y="4400000"/>
            <a:ext cx="2044142" cy="692985"/>
            <a:chOff x="3429376" y="4400000"/>
            <a:chExt cx="2044142" cy="69298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3429376" y="4400000"/>
              <a:ext cx="2044142" cy="69298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2976133" y="4254430"/>
            <a:ext cx="9572795" cy="63490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3032008" y="4594925"/>
            <a:ext cx="9320578" cy="63490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88624" y="5743167"/>
            <a:ext cx="1539130" cy="3085714"/>
            <a:chOff x="1488624" y="5743167"/>
            <a:chExt cx="1539130" cy="308571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488624" y="5743167"/>
              <a:ext cx="1539130" cy="3085714"/>
              <a:chOff x="1488624" y="5743167"/>
              <a:chExt cx="1539130" cy="308571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88624" y="5743167"/>
                <a:ext cx="1539130" cy="308571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612993" y="6333643"/>
              <a:ext cx="1290392" cy="1290392"/>
              <a:chOff x="1612993" y="6333643"/>
              <a:chExt cx="1290392" cy="129039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612993" y="6333643"/>
                <a:ext cx="1290392" cy="1290392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91524" y="7481179"/>
              <a:ext cx="626656" cy="6349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067672" y="5750786"/>
            <a:ext cx="1539130" cy="3085714"/>
            <a:chOff x="6067672" y="5750786"/>
            <a:chExt cx="1539130" cy="3085714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067672" y="5750786"/>
              <a:ext cx="1539130" cy="3085714"/>
              <a:chOff x="6067672" y="5750786"/>
              <a:chExt cx="1539130" cy="3085714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067672" y="5750786"/>
                <a:ext cx="1539130" cy="308571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192041" y="6341262"/>
              <a:ext cx="1290392" cy="1290392"/>
              <a:chOff x="6192041" y="6341262"/>
              <a:chExt cx="1290392" cy="1290392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192041" y="6341262"/>
                <a:ext cx="1290392" cy="1290392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70571" y="7488798"/>
              <a:ext cx="626656" cy="6349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304307" y="6854016"/>
            <a:ext cx="2404756" cy="698336"/>
            <a:chOff x="3304307" y="6854016"/>
            <a:chExt cx="2404756" cy="69833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3664922" y="6854016"/>
              <a:ext cx="2044142" cy="692985"/>
              <a:chOff x="3664922" y="6854016"/>
              <a:chExt cx="2044142" cy="692985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664922" y="6854016"/>
                <a:ext cx="2044142" cy="69298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3304307" y="6859366"/>
              <a:ext cx="808360" cy="692985"/>
              <a:chOff x="3304307" y="6859366"/>
              <a:chExt cx="808360" cy="69298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10800000">
                <a:off x="3304307" y="6859366"/>
                <a:ext cx="808360" cy="69298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-4186765" y="7522049"/>
            <a:ext cx="10090560" cy="634906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-4179142" y="7910620"/>
            <a:ext cx="9134710" cy="634906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8120786" y="7034769"/>
            <a:ext cx="2863341" cy="692985"/>
            <a:chOff x="8120786" y="7034769"/>
            <a:chExt cx="2863341" cy="69298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120786" y="7034769"/>
              <a:ext cx="2863341" cy="692985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49430" y="7615382"/>
            <a:ext cx="9612635" cy="634905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1290482" y="5828229"/>
            <a:ext cx="2335811" cy="2725113"/>
            <a:chOff x="11290482" y="5828229"/>
            <a:chExt cx="2335811" cy="272511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290482" y="5828229"/>
              <a:ext cx="2335811" cy="2725113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764934" y="8559039"/>
            <a:ext cx="9293277" cy="63490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3681032" y="5961319"/>
            <a:ext cx="1436024" cy="692985"/>
            <a:chOff x="13681032" y="5961319"/>
            <a:chExt cx="1436024" cy="692985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2400000">
              <a:off x="13681032" y="5961319"/>
              <a:ext cx="1436024" cy="69298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826400" y="6980962"/>
            <a:ext cx="17299284" cy="769524"/>
            <a:chOff x="5826400" y="6980962"/>
            <a:chExt cx="17299284" cy="76952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778782" y="6933344"/>
              <a:ext cx="9466607" cy="634905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86401" y="7245725"/>
              <a:ext cx="9134710" cy="63490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5341433" y="3306664"/>
            <a:ext cx="2269139" cy="3672386"/>
            <a:chOff x="15341433" y="3306664"/>
            <a:chExt cx="2269139" cy="3672386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5355463" y="4734688"/>
              <a:ext cx="2225315" cy="2225315"/>
              <a:chOff x="15355463" y="4734688"/>
              <a:chExt cx="2225315" cy="2225315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5355463" y="4734688"/>
                <a:ext cx="2225315" cy="2225315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5341433" y="5845131"/>
              <a:ext cx="2269139" cy="1133919"/>
              <a:chOff x="15341433" y="5845131"/>
              <a:chExt cx="2269139" cy="1133919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5341433" y="5845131"/>
                <a:ext cx="2269139" cy="1133919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5804205" y="3306664"/>
              <a:ext cx="1343594" cy="1343594"/>
              <a:chOff x="15804205" y="3306664"/>
              <a:chExt cx="1343594" cy="1343594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5804205" y="3306664"/>
                <a:ext cx="1343594" cy="1343594"/>
              </a:xfrm>
              <a:prstGeom prst="rect">
                <a:avLst/>
              </a:prstGeom>
            </p:spPr>
          </p:pic>
        </p:grpSp>
      </p:grpSp>
      <p:pic>
        <p:nvPicPr>
          <p:cNvPr id="84" name="Object 8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7782554" y="5856801"/>
            <a:ext cx="9280737" cy="634904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11684478" y="4232558"/>
            <a:ext cx="1549177" cy="692985"/>
            <a:chOff x="11684478" y="4232558"/>
            <a:chExt cx="1549177" cy="692985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-5400000">
              <a:off x="11684478" y="4232558"/>
              <a:ext cx="1549177" cy="692985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7198875" y="1973384"/>
            <a:ext cx="6693564" cy="1285519"/>
            <a:chOff x="7198875" y="1973384"/>
            <a:chExt cx="6693564" cy="1285519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198875" y="1973384"/>
              <a:ext cx="6693564" cy="1285519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-7797361" y="895852"/>
            <a:ext cx="9280737" cy="634904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14634943" y="3319539"/>
            <a:ext cx="1073703" cy="1073703"/>
            <a:chOff x="14634943" y="3319539"/>
            <a:chExt cx="1073703" cy="1073703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634943" y="3319539"/>
              <a:ext cx="1073703" cy="10737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6285" y="9342267"/>
            <a:ext cx="17604573" cy="41902"/>
            <a:chOff x="346285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285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4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2991041" cy="6349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7087" y="1907317"/>
            <a:ext cx="2295108" cy="2295108"/>
            <a:chOff x="307087" y="1907317"/>
            <a:chExt cx="2295108" cy="22951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087" y="1907317"/>
              <a:ext cx="2295108" cy="229510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7357346" y="4154804"/>
            <a:ext cx="9280737" cy="63490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5431885" y="3338323"/>
            <a:ext cx="9466605" cy="6349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7422" y="5828229"/>
            <a:ext cx="2335811" cy="2725113"/>
            <a:chOff x="1477422" y="5828229"/>
            <a:chExt cx="2335811" cy="27251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7422" y="5828229"/>
              <a:ext cx="2335811" cy="272511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6048123" y="8559039"/>
            <a:ext cx="9293277" cy="6349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723401" y="5623989"/>
            <a:ext cx="2269139" cy="3672386"/>
            <a:chOff x="5723401" y="5623989"/>
            <a:chExt cx="2269139" cy="367238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737432" y="7052013"/>
              <a:ext cx="2225315" cy="2225315"/>
              <a:chOff x="5737432" y="7052013"/>
              <a:chExt cx="2225315" cy="222531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37432" y="7052013"/>
                <a:ext cx="2225315" cy="222531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723401" y="8162456"/>
              <a:ext cx="2269139" cy="1133919"/>
              <a:chOff x="5723401" y="8162456"/>
              <a:chExt cx="2269139" cy="113391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723401" y="8162456"/>
                <a:ext cx="2269139" cy="113391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186174" y="5623989"/>
              <a:ext cx="1343594" cy="1343594"/>
              <a:chOff x="6186174" y="5623989"/>
              <a:chExt cx="1343594" cy="134359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186174" y="5623989"/>
                <a:ext cx="1343594" cy="1343594"/>
              </a:xfrm>
              <a:prstGeom prst="rect">
                <a:avLst/>
              </a:prstGeom>
            </p:spPr>
          </p:pic>
        </p:grpSp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1835475" y="8174125"/>
            <a:ext cx="9280737" cy="63490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872559" y="4079437"/>
            <a:ext cx="3600786" cy="692985"/>
            <a:chOff x="6872559" y="4079437"/>
            <a:chExt cx="3600786" cy="69298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2340000">
              <a:off x="6872559" y="4079437"/>
              <a:ext cx="3600786" cy="6929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71331" y="2042187"/>
            <a:ext cx="6693564" cy="1285519"/>
            <a:chOff x="6671331" y="2042187"/>
            <a:chExt cx="6693564" cy="128551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71331" y="2042187"/>
              <a:ext cx="6693564" cy="128551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-7321170" y="895852"/>
            <a:ext cx="9758661" cy="63490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346057" y="2708378"/>
            <a:ext cx="1882659" cy="692985"/>
            <a:chOff x="2346057" y="2708378"/>
            <a:chExt cx="1882659" cy="69298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46057" y="2708378"/>
              <a:ext cx="1882659" cy="69298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504959" y="1502490"/>
            <a:ext cx="1590476" cy="3085714"/>
            <a:chOff x="4504959" y="1502490"/>
            <a:chExt cx="1590476" cy="3085714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4521079" y="1502490"/>
              <a:ext cx="1539130" cy="3085714"/>
              <a:chOff x="4521079" y="1502490"/>
              <a:chExt cx="1539130" cy="308571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521079" y="1502490"/>
                <a:ext cx="1539130" cy="308571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4504959" y="2247363"/>
              <a:ext cx="1585898" cy="1585898"/>
              <a:chOff x="4504959" y="2247363"/>
              <a:chExt cx="1585898" cy="158589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504959" y="2247363"/>
                <a:ext cx="1585898" cy="1585898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-3918812" y="7537278"/>
            <a:ext cx="17299287" cy="769524"/>
            <a:chOff x="-3918812" y="7537278"/>
            <a:chExt cx="17299287" cy="76952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3966430" y="7489661"/>
              <a:ext cx="9466605" cy="634904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3958809" y="7802041"/>
              <a:ext cx="9134710" cy="63490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012819" y="6844293"/>
            <a:ext cx="1436024" cy="692985"/>
            <a:chOff x="4012819" y="6844293"/>
            <a:chExt cx="1436024" cy="69298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12819" y="6844293"/>
              <a:ext cx="1436024" cy="69298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58099" y="4863031"/>
            <a:ext cx="1341236" cy="692985"/>
            <a:chOff x="3558099" y="4863031"/>
            <a:chExt cx="1341236" cy="69298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4160000">
              <a:off x="3558099" y="4863031"/>
              <a:ext cx="1341236" cy="69298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036291" y="5623989"/>
            <a:ext cx="1073703" cy="1073703"/>
            <a:chOff x="5036291" y="5623989"/>
            <a:chExt cx="1073703" cy="107370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36291" y="5623989"/>
              <a:ext cx="1073703" cy="107370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152866" y="6844293"/>
            <a:ext cx="3552320" cy="692985"/>
            <a:chOff x="8152866" y="6844293"/>
            <a:chExt cx="3552320" cy="69298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52866" y="6844293"/>
              <a:ext cx="3552320" cy="69298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88807" y="7544895"/>
            <a:ext cx="17299287" cy="763700"/>
            <a:chOff x="1288807" y="7544895"/>
            <a:chExt cx="17299287" cy="76370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41189" y="7497277"/>
              <a:ext cx="10276426" cy="634904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48811" y="7809658"/>
              <a:ext cx="10316266" cy="63490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961888" y="5638405"/>
            <a:ext cx="1539130" cy="3085714"/>
            <a:chOff x="11961888" y="5638405"/>
            <a:chExt cx="1539130" cy="3085714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1961888" y="5638405"/>
              <a:ext cx="1539130" cy="3085714"/>
              <a:chOff x="11961888" y="5638405"/>
              <a:chExt cx="1539130" cy="3085714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1961888" y="5638405"/>
                <a:ext cx="1539130" cy="3085714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2109735" y="6437249"/>
              <a:ext cx="1243437" cy="1505982"/>
              <a:chOff x="12109735" y="6437249"/>
              <a:chExt cx="1243437" cy="150598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2109735" y="6437249"/>
                <a:ext cx="1243437" cy="1505982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13743421" y="6844293"/>
            <a:ext cx="1882659" cy="692985"/>
            <a:chOff x="13743421" y="6844293"/>
            <a:chExt cx="1882659" cy="69298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743421" y="6844293"/>
              <a:ext cx="1882659" cy="692985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5984001" y="7412563"/>
            <a:ext cx="9612633" cy="634904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330022" y="6043232"/>
            <a:ext cx="2295108" cy="2295108"/>
            <a:chOff x="15330022" y="6043232"/>
            <a:chExt cx="2295108" cy="2295108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5330022" y="6043232"/>
              <a:ext cx="2295108" cy="229510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7342464" y="4638290"/>
            <a:ext cx="3600786" cy="692985"/>
            <a:chOff x="7342464" y="4638290"/>
            <a:chExt cx="3600786" cy="692985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-13140000">
              <a:off x="7342464" y="4638290"/>
              <a:ext cx="3600786" cy="6929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02099" y="5916075"/>
            <a:ext cx="3228571" cy="3216667"/>
            <a:chOff x="2202099" y="5916075"/>
            <a:chExt cx="3228571" cy="321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2099" y="5916075"/>
              <a:ext cx="3228571" cy="321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26329" y="6034486"/>
            <a:ext cx="3228571" cy="2424127"/>
            <a:chOff x="10626329" y="6034486"/>
            <a:chExt cx="3228571" cy="24241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26329" y="6034486"/>
              <a:ext cx="3228571" cy="24241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71533" y="9532763"/>
            <a:ext cx="567606" cy="63490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645" y="207049"/>
            <a:ext cx="2035191" cy="63490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279985" y="1081235"/>
            <a:ext cx="2128940" cy="1613031"/>
            <a:chOff x="15279985" y="1081235"/>
            <a:chExt cx="2128940" cy="161303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79985" y="1081235"/>
              <a:ext cx="2128940" cy="161303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860266" y="2620668"/>
            <a:ext cx="2287490" cy="63490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65010" y="5462583"/>
            <a:ext cx="1956704" cy="63490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326895" y="3590504"/>
            <a:ext cx="1800000" cy="2055554"/>
            <a:chOff x="11326895" y="3590504"/>
            <a:chExt cx="1800000" cy="205555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1326895" y="3590504"/>
              <a:ext cx="1798322" cy="1787949"/>
              <a:chOff x="11326895" y="3590504"/>
              <a:chExt cx="1798322" cy="17879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326895" y="3590504"/>
                <a:ext cx="1798322" cy="178794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644233" y="5217486"/>
              <a:ext cx="1163646" cy="426155"/>
              <a:chOff x="11644233" y="5217486"/>
              <a:chExt cx="1163646" cy="42615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644233" y="5217486"/>
                <a:ext cx="1163646" cy="42615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2535290" y="2999877"/>
            <a:ext cx="2552305" cy="2554975"/>
            <a:chOff x="2535290" y="2999877"/>
            <a:chExt cx="2552305" cy="255497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35290" y="2999877"/>
              <a:ext cx="2552305" cy="255497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40776" y="5285017"/>
            <a:ext cx="2384789" cy="63490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403632" y="6864569"/>
            <a:ext cx="2848355" cy="817856"/>
            <a:chOff x="2403632" y="6864569"/>
            <a:chExt cx="2848355" cy="81785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03632" y="6864569"/>
              <a:ext cx="2848355" cy="81785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340776" y="6789572"/>
            <a:ext cx="2726686" cy="63490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348395" y="7178143"/>
            <a:ext cx="2120034" cy="63490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396013" y="6178142"/>
            <a:ext cx="2848355" cy="477616"/>
            <a:chOff x="2396013" y="6178142"/>
            <a:chExt cx="2848355" cy="47761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96013" y="6178142"/>
              <a:ext cx="2848355" cy="47761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411251" y="7919807"/>
            <a:ext cx="2848355" cy="437383"/>
            <a:chOff x="2411251" y="7919807"/>
            <a:chExt cx="2848355" cy="43738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11251" y="7919807"/>
              <a:ext cx="2848355" cy="43738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348395" y="6130524"/>
            <a:ext cx="2791129" cy="63490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356014" y="7852429"/>
            <a:ext cx="2635895" cy="63490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853470" y="968381"/>
            <a:ext cx="2462183" cy="1846637"/>
            <a:chOff x="6853470" y="968381"/>
            <a:chExt cx="2462183" cy="184663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53470" y="968381"/>
              <a:ext cx="2462183" cy="1846637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639156" y="2485074"/>
            <a:ext cx="2075432" cy="63490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648952" y="3274726"/>
            <a:ext cx="2848355" cy="477616"/>
            <a:chOff x="6648952" y="3274726"/>
            <a:chExt cx="2848355" cy="47761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48952" y="3274726"/>
              <a:ext cx="2848355" cy="477616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601325" y="3227108"/>
            <a:ext cx="2726685" cy="63490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647047" y="3663297"/>
            <a:ext cx="2848355" cy="477616"/>
            <a:chOff x="6647047" y="3663297"/>
            <a:chExt cx="2848355" cy="47761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47047" y="3663297"/>
              <a:ext cx="2848355" cy="477616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599420" y="3615679"/>
            <a:ext cx="2208920" cy="63490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664190" y="4432821"/>
            <a:ext cx="2848355" cy="477616"/>
            <a:chOff x="6664190" y="4432821"/>
            <a:chExt cx="2848355" cy="47761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64190" y="4432821"/>
              <a:ext cx="2848355" cy="477616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616563" y="4385203"/>
            <a:ext cx="2647004" cy="63490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6662286" y="4821392"/>
            <a:ext cx="2848355" cy="477616"/>
            <a:chOff x="6662286" y="4821392"/>
            <a:chExt cx="2848355" cy="477616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662286" y="4821392"/>
              <a:ext cx="2848355" cy="477616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6614658" y="4773775"/>
            <a:ext cx="2248760" cy="634905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671809" y="5488059"/>
            <a:ext cx="2848355" cy="477616"/>
            <a:chOff x="6671809" y="5488059"/>
            <a:chExt cx="2848355" cy="477616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71809" y="5488059"/>
              <a:ext cx="2848355" cy="477616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6624182" y="5440441"/>
            <a:ext cx="2976045" cy="634905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671809" y="5869011"/>
            <a:ext cx="2848355" cy="477616"/>
            <a:chOff x="6671809" y="5869011"/>
            <a:chExt cx="2848355" cy="477616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671809" y="5869011"/>
              <a:ext cx="2848355" cy="477616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624182" y="5821394"/>
            <a:ext cx="2922078" cy="63490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4917099" y="3447902"/>
            <a:ext cx="2848355" cy="477616"/>
            <a:chOff x="14917099" y="3447902"/>
            <a:chExt cx="2848355" cy="477616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917099" y="3447902"/>
              <a:ext cx="2848355" cy="477616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4869472" y="3400285"/>
            <a:ext cx="2726685" cy="634905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4924718" y="4122188"/>
            <a:ext cx="2848355" cy="477616"/>
            <a:chOff x="14924718" y="4122188"/>
            <a:chExt cx="2848355" cy="477616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924718" y="4122188"/>
              <a:ext cx="2848355" cy="477616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4877091" y="4074570"/>
            <a:ext cx="2580657" cy="634905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4932337" y="4796474"/>
            <a:ext cx="2848355" cy="477616"/>
            <a:chOff x="14932337" y="4796474"/>
            <a:chExt cx="2848355" cy="477616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4932337" y="4796474"/>
              <a:ext cx="2848355" cy="477616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4884710" y="4748856"/>
            <a:ext cx="2580657" cy="634905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0818338" y="6306077"/>
            <a:ext cx="2848355" cy="477616"/>
            <a:chOff x="10818338" y="6306077"/>
            <a:chExt cx="2848355" cy="477616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818338" y="6306077"/>
              <a:ext cx="2848355" cy="477616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0770720" y="6258459"/>
            <a:ext cx="2394789" cy="634905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0818338" y="6972744"/>
            <a:ext cx="2848355" cy="520790"/>
            <a:chOff x="10818338" y="6972744"/>
            <a:chExt cx="2848355" cy="520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818338" y="6972744"/>
              <a:ext cx="2848355" cy="520790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0770720" y="6944173"/>
            <a:ext cx="3018742" cy="634905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0825957" y="7647029"/>
            <a:ext cx="2848355" cy="520790"/>
            <a:chOff x="10825957" y="7647029"/>
            <a:chExt cx="2848355" cy="520790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0825957" y="7647029"/>
              <a:ext cx="2848355" cy="520790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0778339" y="7618459"/>
            <a:ext cx="2580658" cy="634905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6451228" y="3040767"/>
            <a:ext cx="3228571" cy="3500192"/>
            <a:chOff x="6451228" y="3040767"/>
            <a:chExt cx="3228571" cy="3500192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451228" y="3040767"/>
              <a:ext cx="3228571" cy="3500192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4730169" y="3248157"/>
            <a:ext cx="3228571" cy="2220060"/>
            <a:chOff x="14730169" y="3248157"/>
            <a:chExt cx="3228571" cy="2220060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4730169" y="3248157"/>
              <a:ext cx="3228571" cy="2220060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2418870" y="8575045"/>
            <a:ext cx="2848355" cy="437383"/>
            <a:chOff x="2418870" y="8575045"/>
            <a:chExt cx="2848355" cy="437383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418870" y="8575045"/>
              <a:ext cx="2848355" cy="437383"/>
            </a:xfrm>
            <a:prstGeom prst="rect">
              <a:avLst/>
            </a:prstGeom>
          </p:spPr>
        </p:pic>
      </p:grpSp>
      <p:pic>
        <p:nvPicPr>
          <p:cNvPr id="107" name="Object 106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2363633" y="8507667"/>
            <a:ext cx="2726684" cy="634904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4531841" y="1858633"/>
            <a:ext cx="2642682" cy="2054656"/>
            <a:chOff x="4531841" y="1858633"/>
            <a:chExt cx="2642682" cy="2054656"/>
          </a:xfrm>
        </p:grpSpPr>
        <p:grpSp>
          <p:nvGrpSpPr>
            <p:cNvPr id="1030" name="그룹 1030"/>
            <p:cNvGrpSpPr/>
            <p:nvPr/>
          </p:nvGrpSpPr>
          <p:grpSpPr>
            <a:xfrm>
              <a:off x="5058077" y="2373754"/>
              <a:ext cx="2096877" cy="692985"/>
              <a:chOff x="5058077" y="2373754"/>
              <a:chExt cx="2096877" cy="692985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 rot="-1980000">
                <a:off x="5058077" y="2373754"/>
                <a:ext cx="2096877" cy="692985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4551410" y="2705183"/>
              <a:ext cx="2096877" cy="692985"/>
              <a:chOff x="4551410" y="2705183"/>
              <a:chExt cx="2096877" cy="692985"/>
            </a:xfrm>
          </p:grpSpPr>
          <p:pic>
            <p:nvPicPr>
              <p:cNvPr id="113" name="Object 112"/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 rot="-12780000">
                <a:off x="4551410" y="2705183"/>
                <a:ext cx="2096877" cy="692985"/>
              </a:xfrm>
              <a:prstGeom prst="rect">
                <a:avLst/>
              </a:prstGeom>
            </p:spPr>
          </p:pic>
        </p:grpSp>
      </p:grpSp>
      <p:grpSp>
        <p:nvGrpSpPr>
          <p:cNvPr id="1032" name="그룹 1032"/>
          <p:cNvGrpSpPr/>
          <p:nvPr/>
        </p:nvGrpSpPr>
        <p:grpSpPr>
          <a:xfrm>
            <a:off x="9070064" y="1887750"/>
            <a:ext cx="2612237" cy="2115997"/>
            <a:chOff x="9070064" y="1887750"/>
            <a:chExt cx="2612237" cy="2115997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9576292" y="2772065"/>
              <a:ext cx="2096877" cy="692985"/>
              <a:chOff x="9576292" y="2772065"/>
              <a:chExt cx="2096877" cy="692985"/>
            </a:xfrm>
          </p:grpSpPr>
          <p:pic>
            <p:nvPicPr>
              <p:cNvPr id="118" name="Object 117"/>
              <p:cNvPicPr>
                <a:picLocks noChangeAspect="1"/>
              </p:cNvPicPr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 rot="2100000">
                <a:off x="9576292" y="2772065"/>
                <a:ext cx="2096877" cy="692985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9079196" y="2426447"/>
              <a:ext cx="2096877" cy="692985"/>
              <a:chOff x="9079196" y="2426447"/>
              <a:chExt cx="2096877" cy="692985"/>
            </a:xfrm>
          </p:grpSpPr>
          <p:pic>
            <p:nvPicPr>
              <p:cNvPr id="121" name="Object 120"/>
              <p:cNvPicPr>
                <a:picLocks noChangeAspect="1"/>
              </p:cNvPicPr>
              <p:nvPr/>
            </p:nvPicPr>
            <p:blipFill>
              <a:blip r:embed="rId55" cstate="print"/>
              <a:stretch>
                <a:fillRect/>
              </a:stretch>
            </p:blipFill>
            <p:spPr>
              <a:xfrm rot="-8700000">
                <a:off x="9079196" y="2426447"/>
                <a:ext cx="2096877" cy="692985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169554" y="1308479"/>
            <a:ext cx="5908554" cy="700604"/>
            <a:chOff x="9169554" y="1308479"/>
            <a:chExt cx="5908554" cy="700604"/>
          </a:xfrm>
        </p:grpSpPr>
        <p:grpSp>
          <p:nvGrpSpPr>
            <p:cNvPr id="1036" name="그룹 1036"/>
            <p:cNvGrpSpPr/>
            <p:nvPr/>
          </p:nvGrpSpPr>
          <p:grpSpPr>
            <a:xfrm>
              <a:off x="9169554" y="1308479"/>
              <a:ext cx="5598660" cy="692985"/>
              <a:chOff x="9169554" y="1308479"/>
              <a:chExt cx="5598660" cy="692985"/>
            </a:xfrm>
          </p:grpSpPr>
          <p:pic>
            <p:nvPicPr>
              <p:cNvPr id="126" name="Object 125"/>
              <p:cNvPicPr>
                <a:picLocks noChangeAspect="1"/>
              </p:cNvPicPr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 rot="-10800000">
                <a:off x="9169554" y="1308479"/>
                <a:ext cx="5598660" cy="692985"/>
              </a:xfrm>
              <a:prstGeom prst="rect">
                <a:avLst/>
              </a:prstGeom>
            </p:spPr>
          </p:pic>
        </p:grpSp>
        <p:grpSp>
          <p:nvGrpSpPr>
            <p:cNvPr id="1037" name="그룹 1037"/>
            <p:cNvGrpSpPr/>
            <p:nvPr/>
          </p:nvGrpSpPr>
          <p:grpSpPr>
            <a:xfrm>
              <a:off x="9827279" y="1316098"/>
              <a:ext cx="5250828" cy="692985"/>
              <a:chOff x="9827279" y="1316098"/>
              <a:chExt cx="5250828" cy="692985"/>
            </a:xfrm>
          </p:grpSpPr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>
                <a:off x="9827279" y="1316098"/>
                <a:ext cx="5250828" cy="69298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3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3150403" cy="6349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8872" y="1809982"/>
            <a:ext cx="6362502" cy="76188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3693" y="1078821"/>
            <a:ext cx="2049728" cy="8888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491" y="2389030"/>
            <a:ext cx="3903525" cy="7618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491" y="5531887"/>
            <a:ext cx="3755713" cy="7618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1312" y="4800725"/>
            <a:ext cx="2993261" cy="88886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3348" y="6110935"/>
            <a:ext cx="15280757" cy="76188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4110" y="2968078"/>
            <a:ext cx="4421219" cy="76188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1729" y="3547125"/>
            <a:ext cx="5605569" cy="76188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98586" y="4116649"/>
            <a:ext cx="10463730" cy="7618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8931" y="6903583"/>
            <a:ext cx="2049728" cy="88886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4110" y="7634744"/>
            <a:ext cx="3614383" cy="76188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90967" y="8118554"/>
            <a:ext cx="16686807" cy="7618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3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1451077" cy="6349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299870" y="-997511"/>
            <a:ext cx="32885455" cy="120720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3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2698985" cy="6349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8119000" y="-1936820"/>
            <a:ext cx="34579844" cy="139249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08480" y="2426745"/>
            <a:ext cx="2089139" cy="548170"/>
            <a:chOff x="3208480" y="2426745"/>
            <a:chExt cx="2089139" cy="5481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8480" y="2426745"/>
              <a:ext cx="2089139" cy="5481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16099" y="3215316"/>
            <a:ext cx="2089139" cy="548170"/>
            <a:chOff x="3216099" y="3215316"/>
            <a:chExt cx="2089139" cy="5481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16099" y="3215316"/>
              <a:ext cx="2089139" cy="5481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09524" y="4037296"/>
            <a:ext cx="7445186" cy="548170"/>
            <a:chOff x="5309524" y="4037296"/>
            <a:chExt cx="7445186" cy="5481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09524" y="4037296"/>
              <a:ext cx="7445186" cy="5481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02381" y="4868772"/>
            <a:ext cx="3089885" cy="548170"/>
            <a:chOff x="6402381" y="4868772"/>
            <a:chExt cx="3089885" cy="5481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2381" y="4868772"/>
              <a:ext cx="3089885" cy="5481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44966" y="5854439"/>
            <a:ext cx="5331224" cy="548170"/>
            <a:chOff x="11544966" y="5854439"/>
            <a:chExt cx="5331224" cy="5481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44966" y="5854439"/>
              <a:ext cx="5331224" cy="5481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726194" y="6828006"/>
            <a:ext cx="2089139" cy="548170"/>
            <a:chOff x="15726194" y="6828006"/>
            <a:chExt cx="2089139" cy="54817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26194" y="6828006"/>
              <a:ext cx="2089139" cy="54817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733813" y="7759435"/>
            <a:ext cx="2089139" cy="548170"/>
            <a:chOff x="15733813" y="7759435"/>
            <a:chExt cx="2089139" cy="5481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733813" y="7759435"/>
              <a:ext cx="2089139" cy="5481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3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3150403" cy="6349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8395" y="1914744"/>
            <a:ext cx="2924372" cy="6349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3693" y="1078821"/>
            <a:ext cx="2049730" cy="88886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6015" y="2398554"/>
            <a:ext cx="3749113" cy="6349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6015" y="4112839"/>
            <a:ext cx="5318916" cy="6349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1312" y="3181678"/>
            <a:ext cx="3523918" cy="88886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9820" y="4501411"/>
            <a:ext cx="12758732" cy="6349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6328" y="4889982"/>
            <a:ext cx="9670872" cy="6349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3634" y="5453792"/>
            <a:ext cx="7465847" cy="634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4581" y="5889981"/>
            <a:ext cx="16706463" cy="833005"/>
            <a:chOff x="1034581" y="5889981"/>
            <a:chExt cx="16706463" cy="8330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6328" y="5842363"/>
              <a:ext cx="14111080" cy="634905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4582" y="6230935"/>
              <a:ext cx="7708381" cy="63490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1253" y="6794744"/>
            <a:ext cx="7465847" cy="6349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85058" y="7183315"/>
            <a:ext cx="15807264" cy="63490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08872" y="7754744"/>
            <a:ext cx="12611144" cy="63490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197906" y="7749306"/>
            <a:ext cx="4907825" cy="63490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92677" y="8143315"/>
            <a:ext cx="13738739" cy="6349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26A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5210" y="1717381"/>
            <a:ext cx="8366266" cy="38094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841" y="3079417"/>
            <a:ext cx="14811394" cy="3809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9407" y="9525136"/>
            <a:ext cx="4663693" cy="6349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026" y="9532763"/>
            <a:ext cx="17482137" cy="6349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026" y="9532763"/>
            <a:ext cx="17482137" cy="6349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787282" cy="634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77590" y="1275342"/>
            <a:ext cx="3970882" cy="10120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6265" y="2259972"/>
            <a:ext cx="5644348" cy="10120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94940" y="3244602"/>
            <a:ext cx="5381214" cy="101207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92771" y="4229232"/>
            <a:ext cx="3839315" cy="101207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01446" y="5213862"/>
            <a:ext cx="5644354" cy="101207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10121" y="6198492"/>
            <a:ext cx="2899095" cy="101207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07952" y="7183122"/>
            <a:ext cx="4911104" cy="10120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16628" y="8178596"/>
            <a:ext cx="5381214" cy="101207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34868" y="1384840"/>
            <a:ext cx="9955930" cy="7618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2963" y="2354363"/>
            <a:ext cx="8347210" cy="76188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392963" y="3352459"/>
            <a:ext cx="8600918" cy="76188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95821" y="4321982"/>
            <a:ext cx="10078975" cy="76188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60582" y="5377221"/>
            <a:ext cx="8444732" cy="76188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777725" y="6337221"/>
            <a:ext cx="11230183" cy="76188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18678" y="7297221"/>
            <a:ext cx="9121666" cy="76188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269154" y="8276268"/>
            <a:ext cx="8799008" cy="761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4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232917" cy="6349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44245" y="1581828"/>
            <a:ext cx="13300036" cy="1385379"/>
            <a:chOff x="-3144245" y="1581828"/>
            <a:chExt cx="13300036" cy="13853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220434" y="1505640"/>
              <a:ext cx="9755972" cy="101584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212815" y="2179925"/>
              <a:ext cx="9284111" cy="10158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14557" y="1383314"/>
            <a:ext cx="10933635" cy="3759543"/>
            <a:chOff x="7014557" y="1383314"/>
            <a:chExt cx="10933635" cy="37595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14557" y="1383314"/>
              <a:ext cx="10933635" cy="37595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50853" y="6063056"/>
            <a:ext cx="10712994" cy="1635572"/>
            <a:chOff x="7150853" y="6063056"/>
            <a:chExt cx="10712994" cy="16355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50853" y="6063056"/>
              <a:ext cx="10712994" cy="16355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6013" y="4057600"/>
            <a:ext cx="13528608" cy="1533718"/>
            <a:chOff x="726013" y="4057600"/>
            <a:chExt cx="13528608" cy="153371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8872" y="4000459"/>
              <a:ext cx="5551100" cy="761886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5062" y="4484268"/>
              <a:ext cx="5417779" cy="761887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3158" y="4996649"/>
              <a:ext cx="2561845" cy="7618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89090" y="5117085"/>
            <a:ext cx="8342967" cy="19858"/>
            <a:chOff x="2589090" y="5117085"/>
            <a:chExt cx="8342967" cy="1985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2589090" y="5117085"/>
              <a:ext cx="8342967" cy="1985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3632" y="6255695"/>
            <a:ext cx="13528604" cy="1530468"/>
            <a:chOff x="733632" y="6255695"/>
            <a:chExt cx="13528604" cy="153046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6491" y="6198554"/>
              <a:ext cx="5482912" cy="761886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2678" y="6682363"/>
              <a:ext cx="4883308" cy="761886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0773" y="7194744"/>
              <a:ext cx="4430367" cy="7618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3" y="9532763"/>
            <a:ext cx="567607" cy="6349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232917" cy="6349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44248" y="1677067"/>
            <a:ext cx="13300036" cy="1390989"/>
            <a:chOff x="-3144248" y="1677067"/>
            <a:chExt cx="13300036" cy="13909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220436" y="1600878"/>
              <a:ext cx="9284111" cy="101584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212817" y="2275164"/>
              <a:ext cx="8205789" cy="10158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89090" y="5117085"/>
            <a:ext cx="8342967" cy="19858"/>
            <a:chOff x="2589090" y="5117085"/>
            <a:chExt cx="8342967" cy="198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2589090" y="5117085"/>
              <a:ext cx="8342967" cy="198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6013" y="3867124"/>
            <a:ext cx="13528604" cy="1017130"/>
            <a:chOff x="726013" y="3867124"/>
            <a:chExt cx="13528604" cy="10171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8872" y="3809982"/>
              <a:ext cx="5377771" cy="761886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5059" y="4293792"/>
              <a:ext cx="4883307" cy="7618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3632" y="5303314"/>
            <a:ext cx="13536223" cy="1500939"/>
            <a:chOff x="733632" y="5303314"/>
            <a:chExt cx="13536223" cy="150093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491" y="5246173"/>
              <a:ext cx="5482911" cy="761886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2678" y="5729982"/>
              <a:ext cx="5237203" cy="76188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0297" y="6213792"/>
              <a:ext cx="1302063" cy="7618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1251" y="7129981"/>
            <a:ext cx="13536223" cy="1505147"/>
            <a:chOff x="741251" y="7129981"/>
            <a:chExt cx="13536223" cy="150514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4110" y="7072840"/>
              <a:ext cx="5482911" cy="761886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0297" y="7556649"/>
              <a:ext cx="5336248" cy="761886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7916" y="8040459"/>
              <a:ext cx="5336248" cy="7618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95077" y="1307311"/>
            <a:ext cx="10963663" cy="5159371"/>
            <a:chOff x="6995077" y="1307311"/>
            <a:chExt cx="10963663" cy="515937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95077" y="1307311"/>
              <a:ext cx="10963663" cy="51593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90315" y="6756519"/>
            <a:ext cx="9764540" cy="1127876"/>
            <a:chOff x="7490315" y="6756519"/>
            <a:chExt cx="9764540" cy="112787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90315" y="6756519"/>
              <a:ext cx="9764540" cy="112787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483831" y="7872647"/>
            <a:ext cx="9418643" cy="1135128"/>
            <a:chOff x="7483831" y="7872647"/>
            <a:chExt cx="9418643" cy="113512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83831" y="7872647"/>
              <a:ext cx="9418643" cy="11351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4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232917" cy="6349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7980" y="1785488"/>
            <a:ext cx="15177093" cy="15237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9825" y="4838554"/>
            <a:ext cx="16610616" cy="101584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1354" y="5435735"/>
            <a:ext cx="9992375" cy="101584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5599" y="2650250"/>
            <a:ext cx="16440682" cy="15237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7444" y="6560459"/>
            <a:ext cx="16875752" cy="101584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8021" y="7157640"/>
            <a:ext cx="12747859" cy="10158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8870" y="4080457"/>
            <a:ext cx="17020745" cy="1400383"/>
            <a:chOff x="748870" y="4080457"/>
            <a:chExt cx="17020745" cy="14003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682" y="4004269"/>
              <a:ext cx="15512486" cy="101584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583" y="4678554"/>
              <a:ext cx="6039208" cy="10158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71534" y="9532763"/>
            <a:ext cx="567606" cy="63490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645" y="207049"/>
            <a:ext cx="4232917" cy="63490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9825" y="2362364"/>
            <a:ext cx="12011371" cy="101584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7444" y="6846173"/>
            <a:ext cx="15984347" cy="101584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5122" y="1335964"/>
            <a:ext cx="7542026" cy="126980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7444" y="3227126"/>
            <a:ext cx="11813281" cy="101584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2742" y="5724536"/>
            <a:ext cx="10491155" cy="126980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5063" y="7710935"/>
            <a:ext cx="14697269" cy="10158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4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684332" cy="634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7027" y="1240726"/>
            <a:ext cx="8151534" cy="12698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78006" y="1332297"/>
            <a:ext cx="6051777" cy="7621120"/>
            <a:chOff x="11278006" y="1332297"/>
            <a:chExt cx="6051777" cy="76211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78006" y="1332297"/>
              <a:ext cx="6051777" cy="76211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98614" y="5117085"/>
            <a:ext cx="8342967" cy="19858"/>
            <a:chOff x="6398614" y="5117085"/>
            <a:chExt cx="8342967" cy="198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6398614" y="5117085"/>
              <a:ext cx="8342967" cy="1985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4587" y="2648078"/>
            <a:ext cx="9953773" cy="101584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6116" y="3245259"/>
            <a:ext cx="4831367" cy="101584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2206" y="4274745"/>
            <a:ext cx="9925838" cy="101584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3735" y="4871926"/>
            <a:ext cx="4359506" cy="101584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9825" y="5806173"/>
            <a:ext cx="9321917" cy="101584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61354" y="6403354"/>
            <a:ext cx="7003755" cy="101584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7444" y="7432840"/>
            <a:ext cx="8246135" cy="10158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4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684332" cy="634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43698" y="1240726"/>
            <a:ext cx="6803632" cy="12698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98614" y="5117085"/>
            <a:ext cx="8342967" cy="19858"/>
            <a:chOff x="6398614" y="5117085"/>
            <a:chExt cx="8342967" cy="198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8614" y="5117085"/>
              <a:ext cx="8342967" cy="198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3634" y="3238554"/>
            <a:ext cx="9237474" cy="7618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8021" y="3740497"/>
            <a:ext cx="8418067" cy="7618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06462" y="1046746"/>
            <a:ext cx="6171429" cy="4410209"/>
            <a:chOff x="11206462" y="1046746"/>
            <a:chExt cx="6171429" cy="441020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06462" y="1046746"/>
              <a:ext cx="6171429" cy="441020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98936" y="2010250"/>
            <a:ext cx="8741360" cy="126980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49634" y="5738756"/>
            <a:ext cx="7046652" cy="3391518"/>
            <a:chOff x="10749634" y="5738756"/>
            <a:chExt cx="7046652" cy="339151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49634" y="5738756"/>
              <a:ext cx="7046652" cy="339151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5640" y="4233830"/>
            <a:ext cx="8205882" cy="76188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1253" y="5055697"/>
            <a:ext cx="8725107" cy="76188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5640" y="5557640"/>
            <a:ext cx="8628347" cy="76188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3259" y="6050973"/>
            <a:ext cx="8982243" cy="76188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30878" y="6534782"/>
            <a:ext cx="5591093" cy="76188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8872" y="7349030"/>
            <a:ext cx="9925075" cy="76188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3259" y="7850973"/>
            <a:ext cx="9342995" cy="76188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0878" y="8334782"/>
            <a:ext cx="5722137" cy="7618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4" y="9532763"/>
            <a:ext cx="567605" cy="6349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684332" cy="634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8872" y="1809982"/>
            <a:ext cx="11375718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3693" y="1078821"/>
            <a:ext cx="6944715" cy="8888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491" y="2389030"/>
            <a:ext cx="12067891" cy="7618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0773" y="2872840"/>
            <a:ext cx="5492054" cy="7618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6491" y="4674744"/>
            <a:ext cx="8251224" cy="7618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1312" y="3943583"/>
            <a:ext cx="5706080" cy="8888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3348" y="5158554"/>
            <a:ext cx="10080511" cy="7618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4110" y="7444268"/>
            <a:ext cx="16721465" cy="76188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8931" y="6713106"/>
            <a:ext cx="10552183" cy="88886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1249" y="7928078"/>
            <a:ext cx="9073285" cy="76188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4110" y="3358554"/>
            <a:ext cx="12958408" cy="6349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0618" y="5651887"/>
            <a:ext cx="16818948" cy="120282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91729" y="8413792"/>
            <a:ext cx="16006904" cy="634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2021-12-20T21:36:24Z</dcterms:created>
  <dcterms:modified xsi:type="dcterms:W3CDTF">2021-12-20T21:36:24Z</dcterms:modified>
</cp:coreProperties>
</file>