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Relationship Id="rId13" Type="http://schemas.openxmlformats.org/officeDocument/2006/relationships/image" Target="../media/image169.png"/><Relationship Id="rId14" Type="http://schemas.openxmlformats.org/officeDocument/2006/relationships/image" Target="../media/image170.png"/><Relationship Id="rId15" Type="http://schemas.openxmlformats.org/officeDocument/2006/relationships/image" Target="../media/image171.png"/><Relationship Id="rId16" Type="http://schemas.openxmlformats.org/officeDocument/2006/relationships/image" Target="../media/image172.png"/><Relationship Id="rId17" Type="http://schemas.openxmlformats.org/officeDocument/2006/relationships/image" Target="../media/image173.png"/><Relationship Id="rId18" Type="http://schemas.openxmlformats.org/officeDocument/2006/relationships/image" Target="../media/image174.png"/><Relationship Id="rId19" Type="http://schemas.openxmlformats.org/officeDocument/2006/relationships/image" Target="../media/image175.png"/><Relationship Id="rId20" Type="http://schemas.openxmlformats.org/officeDocument/2006/relationships/image" Target="../media/image176.png"/><Relationship Id="rId21" Type="http://schemas.openxmlformats.org/officeDocument/2006/relationships/image" Target="../media/image177.png"/><Relationship Id="rId22" Type="http://schemas.openxmlformats.org/officeDocument/2006/relationships/image" Target="../media/image178.png"/><Relationship Id="rId23" Type="http://schemas.openxmlformats.org/officeDocument/2006/relationships/image" Target="../media/image179.png"/><Relationship Id="rId24" Type="http://schemas.openxmlformats.org/officeDocument/2006/relationships/image" Target="../media/image180.png"/><Relationship Id="rId25" Type="http://schemas.openxmlformats.org/officeDocument/2006/relationships/image" Target="../media/image181.png"/><Relationship Id="rId26" Type="http://schemas.openxmlformats.org/officeDocument/2006/relationships/image" Target="../media/image182.png"/><Relationship Id="rId27" Type="http://schemas.openxmlformats.org/officeDocument/2006/relationships/image" Target="../media/image183.png"/><Relationship Id="rId28" Type="http://schemas.openxmlformats.org/officeDocument/2006/relationships/image" Target="../media/image184.png"/><Relationship Id="rId29" Type="http://schemas.openxmlformats.org/officeDocument/2006/relationships/image" Target="../media/image18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20" Type="http://schemas.openxmlformats.org/officeDocument/2006/relationships/image" Target="../media/image204.png"/><Relationship Id="rId21" Type="http://schemas.openxmlformats.org/officeDocument/2006/relationships/image" Target="../media/image205.png"/><Relationship Id="rId22" Type="http://schemas.openxmlformats.org/officeDocument/2006/relationships/image" Target="../media/image206.png"/><Relationship Id="rId23" Type="http://schemas.openxmlformats.org/officeDocument/2006/relationships/image" Target="../media/image207.png"/><Relationship Id="rId24" Type="http://schemas.openxmlformats.org/officeDocument/2006/relationships/image" Target="../media/image20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222.png"/><Relationship Id="rId16" Type="http://schemas.openxmlformats.org/officeDocument/2006/relationships/image" Target="../media/image223.png"/><Relationship Id="rId17" Type="http://schemas.openxmlformats.org/officeDocument/2006/relationships/image" Target="../media/image224.png"/><Relationship Id="rId18" Type="http://schemas.openxmlformats.org/officeDocument/2006/relationships/image" Target="../media/image225.png"/><Relationship Id="rId19" Type="http://schemas.openxmlformats.org/officeDocument/2006/relationships/image" Target="../media/image226.png"/><Relationship Id="rId20" Type="http://schemas.openxmlformats.org/officeDocument/2006/relationships/image" Target="../media/image227.png"/><Relationship Id="rId21" Type="http://schemas.openxmlformats.org/officeDocument/2006/relationships/image" Target="../media/image228.png"/><Relationship Id="rId22" Type="http://schemas.openxmlformats.org/officeDocument/2006/relationships/image" Target="../media/image229.png"/><Relationship Id="rId23" Type="http://schemas.openxmlformats.org/officeDocument/2006/relationships/image" Target="../media/image230.png"/><Relationship Id="rId24" Type="http://schemas.openxmlformats.org/officeDocument/2006/relationships/image" Target="../media/image231.png"/><Relationship Id="rId25" Type="http://schemas.openxmlformats.org/officeDocument/2006/relationships/image" Target="../media/image232.png"/><Relationship Id="rId26" Type="http://schemas.openxmlformats.org/officeDocument/2006/relationships/image" Target="../media/image233.png"/><Relationship Id="rId27" Type="http://schemas.openxmlformats.org/officeDocument/2006/relationships/image" Target="../media/image234.png"/><Relationship Id="rId28" Type="http://schemas.openxmlformats.org/officeDocument/2006/relationships/image" Target="../media/image235.png"/><Relationship Id="rId29" Type="http://schemas.openxmlformats.org/officeDocument/2006/relationships/image" Target="../media/image236.png"/><Relationship Id="rId30" Type="http://schemas.openxmlformats.org/officeDocument/2006/relationships/image" Target="../media/image237.png"/><Relationship Id="rId31" Type="http://schemas.openxmlformats.org/officeDocument/2006/relationships/image" Target="../media/image238.png"/><Relationship Id="rId32" Type="http://schemas.openxmlformats.org/officeDocument/2006/relationships/image" Target="../media/image239.png"/><Relationship Id="rId33" Type="http://schemas.openxmlformats.org/officeDocument/2006/relationships/image" Target="../media/image240.png"/><Relationship Id="rId34" Type="http://schemas.openxmlformats.org/officeDocument/2006/relationships/image" Target="../media/image241.png"/><Relationship Id="rId35" Type="http://schemas.openxmlformats.org/officeDocument/2006/relationships/image" Target="../media/image242.png"/><Relationship Id="rId36" Type="http://schemas.openxmlformats.org/officeDocument/2006/relationships/image" Target="../media/image243.png"/><Relationship Id="rId37" Type="http://schemas.openxmlformats.org/officeDocument/2006/relationships/image" Target="../media/image244.png"/><Relationship Id="rId38" Type="http://schemas.openxmlformats.org/officeDocument/2006/relationships/image" Target="../media/image2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256.png"/><Relationship Id="rId13" Type="http://schemas.openxmlformats.org/officeDocument/2006/relationships/image" Target="../media/image257.png"/><Relationship Id="rId14" Type="http://schemas.openxmlformats.org/officeDocument/2006/relationships/image" Target="../media/image258.png"/><Relationship Id="rId15" Type="http://schemas.openxmlformats.org/officeDocument/2006/relationships/image" Target="../media/image259.png"/><Relationship Id="rId16" Type="http://schemas.openxmlformats.org/officeDocument/2006/relationships/image" Target="../media/image260.png"/><Relationship Id="rId17" Type="http://schemas.openxmlformats.org/officeDocument/2006/relationships/image" Target="../media/image261.png"/><Relationship Id="rId18" Type="http://schemas.openxmlformats.org/officeDocument/2006/relationships/image" Target="../media/image262.png"/><Relationship Id="rId19" Type="http://schemas.openxmlformats.org/officeDocument/2006/relationships/image" Target="../media/image263.png"/><Relationship Id="rId20" Type="http://schemas.openxmlformats.org/officeDocument/2006/relationships/image" Target="../media/image264.png"/><Relationship Id="rId21" Type="http://schemas.openxmlformats.org/officeDocument/2006/relationships/image" Target="../media/image265.png"/><Relationship Id="rId22" Type="http://schemas.openxmlformats.org/officeDocument/2006/relationships/image" Target="../media/image266.png"/><Relationship Id="rId23" Type="http://schemas.openxmlformats.org/officeDocument/2006/relationships/image" Target="../media/image267.png"/><Relationship Id="rId24" Type="http://schemas.openxmlformats.org/officeDocument/2006/relationships/image" Target="../media/image268.png"/><Relationship Id="rId25" Type="http://schemas.openxmlformats.org/officeDocument/2006/relationships/image" Target="../media/image269.png"/><Relationship Id="rId26" Type="http://schemas.openxmlformats.org/officeDocument/2006/relationships/image" Target="../media/image270.png"/><Relationship Id="rId27" Type="http://schemas.openxmlformats.org/officeDocument/2006/relationships/image" Target="../media/image271.png"/><Relationship Id="rId28" Type="http://schemas.openxmlformats.org/officeDocument/2006/relationships/image" Target="../media/image272.png"/><Relationship Id="rId29" Type="http://schemas.openxmlformats.org/officeDocument/2006/relationships/image" Target="../media/image273.png"/><Relationship Id="rId30" Type="http://schemas.openxmlformats.org/officeDocument/2006/relationships/image" Target="../media/image274.png"/><Relationship Id="rId31" Type="http://schemas.openxmlformats.org/officeDocument/2006/relationships/image" Target="../media/image275.png"/><Relationship Id="rId32" Type="http://schemas.openxmlformats.org/officeDocument/2006/relationships/image" Target="../media/image276.png"/><Relationship Id="rId33" Type="http://schemas.openxmlformats.org/officeDocument/2006/relationships/image" Target="../media/image277.png"/><Relationship Id="rId34" Type="http://schemas.openxmlformats.org/officeDocument/2006/relationships/image" Target="../media/image278.png"/><Relationship Id="rId35" Type="http://schemas.openxmlformats.org/officeDocument/2006/relationships/image" Target="../media/image279.png"/><Relationship Id="rId36" Type="http://schemas.openxmlformats.org/officeDocument/2006/relationships/image" Target="../media/image280.png"/><Relationship Id="rId37" Type="http://schemas.openxmlformats.org/officeDocument/2006/relationships/image" Target="../media/image281.png"/><Relationship Id="rId38" Type="http://schemas.openxmlformats.org/officeDocument/2006/relationships/image" Target="../media/image282.png"/><Relationship Id="rId39" Type="http://schemas.openxmlformats.org/officeDocument/2006/relationships/image" Target="../media/image283.png"/><Relationship Id="rId40" Type="http://schemas.openxmlformats.org/officeDocument/2006/relationships/image" Target="../media/image284.png"/><Relationship Id="rId41" Type="http://schemas.openxmlformats.org/officeDocument/2006/relationships/image" Target="../media/image285.png"/><Relationship Id="rId42" Type="http://schemas.openxmlformats.org/officeDocument/2006/relationships/image" Target="../media/image286.png"/><Relationship Id="rId43" Type="http://schemas.openxmlformats.org/officeDocument/2006/relationships/image" Target="../media/image287.png"/><Relationship Id="rId44" Type="http://schemas.openxmlformats.org/officeDocument/2006/relationships/image" Target="../media/image288.png"/><Relationship Id="rId45" Type="http://schemas.openxmlformats.org/officeDocument/2006/relationships/image" Target="../media/image289.png"/><Relationship Id="rId46" Type="http://schemas.openxmlformats.org/officeDocument/2006/relationships/image" Target="../media/image290.png"/><Relationship Id="rId47" Type="http://schemas.openxmlformats.org/officeDocument/2006/relationships/image" Target="../media/image291.png"/><Relationship Id="rId48" Type="http://schemas.openxmlformats.org/officeDocument/2006/relationships/image" Target="../media/image292.png"/><Relationship Id="rId49" Type="http://schemas.openxmlformats.org/officeDocument/2006/relationships/image" Target="../media/image293.png"/><Relationship Id="rId50" Type="http://schemas.openxmlformats.org/officeDocument/2006/relationships/image" Target="../media/image294.png"/><Relationship Id="rId51" Type="http://schemas.openxmlformats.org/officeDocument/2006/relationships/image" Target="../media/image295.png"/><Relationship Id="rId52" Type="http://schemas.openxmlformats.org/officeDocument/2006/relationships/image" Target="../media/image296.png"/><Relationship Id="rId53" Type="http://schemas.openxmlformats.org/officeDocument/2006/relationships/image" Target="../media/image297.png"/><Relationship Id="rId54" Type="http://schemas.openxmlformats.org/officeDocument/2006/relationships/image" Target="../media/image298.png"/><Relationship Id="rId55" Type="http://schemas.openxmlformats.org/officeDocument/2006/relationships/image" Target="../media/image299.png"/><Relationship Id="rId56" Type="http://schemas.openxmlformats.org/officeDocument/2006/relationships/image" Target="../media/image300.png"/><Relationship Id="rId57" Type="http://schemas.openxmlformats.org/officeDocument/2006/relationships/image" Target="../media/image30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Relationship Id="rId10" Type="http://schemas.openxmlformats.org/officeDocument/2006/relationships/image" Target="../media/image310.png"/><Relationship Id="rId11" Type="http://schemas.openxmlformats.org/officeDocument/2006/relationships/image" Target="../media/image311.png"/><Relationship Id="rId12" Type="http://schemas.openxmlformats.org/officeDocument/2006/relationships/image" Target="../media/image312.png"/><Relationship Id="rId13" Type="http://schemas.openxmlformats.org/officeDocument/2006/relationships/image" Target="../media/image313.png"/><Relationship Id="rId14" Type="http://schemas.openxmlformats.org/officeDocument/2006/relationships/image" Target="../media/image314.png"/><Relationship Id="rId15" Type="http://schemas.openxmlformats.org/officeDocument/2006/relationships/image" Target="../media/image315.png"/><Relationship Id="rId16" Type="http://schemas.openxmlformats.org/officeDocument/2006/relationships/image" Target="../media/image316.png"/><Relationship Id="rId17" Type="http://schemas.openxmlformats.org/officeDocument/2006/relationships/image" Target="../media/image3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8.png"/><Relationship Id="rId3" Type="http://schemas.openxmlformats.org/officeDocument/2006/relationships/image" Target="../media/image319.png"/><Relationship Id="rId4" Type="http://schemas.openxmlformats.org/officeDocument/2006/relationships/image" Target="../media/image320.png"/><Relationship Id="rId5" Type="http://schemas.openxmlformats.org/officeDocument/2006/relationships/image" Target="../media/image321.png"/><Relationship Id="rId6" Type="http://schemas.openxmlformats.org/officeDocument/2006/relationships/image" Target="../media/image3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3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327.png"/><Relationship Id="rId7" Type="http://schemas.openxmlformats.org/officeDocument/2006/relationships/image" Target="../media/image328.png"/><Relationship Id="rId8" Type="http://schemas.openxmlformats.org/officeDocument/2006/relationships/image" Target="../media/image329.png"/><Relationship Id="rId9" Type="http://schemas.openxmlformats.org/officeDocument/2006/relationships/image" Target="../media/image330.png"/><Relationship Id="rId10" Type="http://schemas.openxmlformats.org/officeDocument/2006/relationships/image" Target="../media/image331.png"/><Relationship Id="rId11" Type="http://schemas.openxmlformats.org/officeDocument/2006/relationships/image" Target="../media/image332.png"/><Relationship Id="rId12" Type="http://schemas.openxmlformats.org/officeDocument/2006/relationships/image" Target="../media/image333.png"/><Relationship Id="rId13" Type="http://schemas.openxmlformats.org/officeDocument/2006/relationships/image" Target="../media/image3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Relationship Id="rId9" Type="http://schemas.openxmlformats.org/officeDocument/2006/relationships/image" Target="../media/image342.png"/><Relationship Id="rId10" Type="http://schemas.openxmlformats.org/officeDocument/2006/relationships/image" Target="../media/image343.png"/><Relationship Id="rId11" Type="http://schemas.openxmlformats.org/officeDocument/2006/relationships/image" Target="../media/image344.png"/><Relationship Id="rId12" Type="http://schemas.openxmlformats.org/officeDocument/2006/relationships/image" Target="../media/image345.png"/><Relationship Id="rId13" Type="http://schemas.openxmlformats.org/officeDocument/2006/relationships/image" Target="../media/image346.png"/><Relationship Id="rId14" Type="http://schemas.openxmlformats.org/officeDocument/2006/relationships/image" Target="../media/image347.png"/><Relationship Id="rId15" Type="http://schemas.openxmlformats.org/officeDocument/2006/relationships/image" Target="../media/image348.png"/><Relationship Id="rId16" Type="http://schemas.openxmlformats.org/officeDocument/2006/relationships/image" Target="../media/image349.png"/><Relationship Id="rId17" Type="http://schemas.openxmlformats.org/officeDocument/2006/relationships/image" Target="../media/image350.png"/><Relationship Id="rId18" Type="http://schemas.openxmlformats.org/officeDocument/2006/relationships/image" Target="../media/image351.png"/><Relationship Id="rId19" Type="http://schemas.openxmlformats.org/officeDocument/2006/relationships/image" Target="../media/image352.png"/><Relationship Id="rId20" Type="http://schemas.openxmlformats.org/officeDocument/2006/relationships/image" Target="../media/image353.png"/><Relationship Id="rId21" Type="http://schemas.openxmlformats.org/officeDocument/2006/relationships/image" Target="../media/image354.png"/><Relationship Id="rId22" Type="http://schemas.openxmlformats.org/officeDocument/2006/relationships/image" Target="../media/image3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6.png"/><Relationship Id="rId3" Type="http://schemas.openxmlformats.org/officeDocument/2006/relationships/image" Target="../media/image357.png"/><Relationship Id="rId4" Type="http://schemas.openxmlformats.org/officeDocument/2006/relationships/image" Target="../media/image358.png"/><Relationship Id="rId5" Type="http://schemas.openxmlformats.org/officeDocument/2006/relationships/image" Target="../media/image359.png"/><Relationship Id="rId6" Type="http://schemas.openxmlformats.org/officeDocument/2006/relationships/image" Target="../media/image360.png"/><Relationship Id="rId7" Type="http://schemas.openxmlformats.org/officeDocument/2006/relationships/image" Target="../media/image36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025" y="1944171"/>
            <a:ext cx="17299284" cy="2875782"/>
            <a:chOff x="497025" y="1944171"/>
            <a:chExt cx="17299284" cy="2875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742" y="2869889"/>
              <a:ext cx="16767917" cy="15237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932" y="1858459"/>
              <a:ext cx="10911776" cy="114282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836" y="4028802"/>
              <a:ext cx="15904312" cy="1015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741" y="6140363"/>
            <a:ext cx="10548828" cy="7618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360" y="6671792"/>
            <a:ext cx="10548833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979" y="7222268"/>
            <a:ext cx="10548830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074" y="7753697"/>
            <a:ext cx="10548830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5" y="9532763"/>
            <a:ext cx="567604" cy="6349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1137571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6944715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12067891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0773" y="2872840"/>
            <a:ext cx="5492054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491" y="4674744"/>
            <a:ext cx="8251224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312" y="3943583"/>
            <a:ext cx="5706080" cy="888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348" y="5158554"/>
            <a:ext cx="10080511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4110" y="7444268"/>
            <a:ext cx="9064896" cy="7618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931" y="6713106"/>
            <a:ext cx="16509800" cy="8888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110" y="3358554"/>
            <a:ext cx="13040935" cy="6349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7761" y="5651887"/>
            <a:ext cx="16901471" cy="6349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618" y="8413792"/>
            <a:ext cx="10165771" cy="6349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5535" y="6040458"/>
            <a:ext cx="5199237" cy="634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1729" y="7928078"/>
            <a:ext cx="11449593" cy="761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5" y="9532763"/>
            <a:ext cx="567604" cy="6349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312595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09394" y="-1683832"/>
            <a:ext cx="32885455" cy="13293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8954" y="7805858"/>
            <a:ext cx="9612635" cy="63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909" y="922973"/>
            <a:ext cx="3756725" cy="6349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26614" y="1533725"/>
            <a:ext cx="2295108" cy="2295108"/>
            <a:chOff x="6826614" y="1533725"/>
            <a:chExt cx="2295108" cy="22951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6614" y="1533725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2805" y="1484201"/>
            <a:ext cx="2295108" cy="2295108"/>
            <a:chOff x="2662805" y="1484201"/>
            <a:chExt cx="2295108" cy="22951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2805" y="1484201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8593" y="2274968"/>
            <a:ext cx="2404756" cy="698336"/>
            <a:chOff x="4658593" y="2274968"/>
            <a:chExt cx="2404756" cy="6983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019207" y="2274968"/>
              <a:ext cx="2044142" cy="692985"/>
              <a:chOff x="5019207" y="2274968"/>
              <a:chExt cx="2044142" cy="69298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19207" y="2274968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658593" y="2280318"/>
              <a:ext cx="808360" cy="692985"/>
              <a:chOff x="4658593" y="2280318"/>
              <a:chExt cx="808360" cy="6929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4658593" y="2280318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832475" y="1894020"/>
            <a:ext cx="9073124" cy="634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38900" y="4590476"/>
            <a:ext cx="2044142" cy="692985"/>
            <a:chOff x="4838900" y="4590476"/>
            <a:chExt cx="2044142" cy="6929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838900" y="4590476"/>
              <a:ext cx="2044142" cy="6929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566609" y="4444906"/>
            <a:ext cx="9572795" cy="6349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622485" y="4785401"/>
            <a:ext cx="9320578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02910" y="5933643"/>
            <a:ext cx="1539130" cy="3085714"/>
            <a:chOff x="2802910" y="5933643"/>
            <a:chExt cx="1539130" cy="30857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802910" y="5933643"/>
              <a:ext cx="1539130" cy="3085714"/>
              <a:chOff x="2802910" y="5933643"/>
              <a:chExt cx="1539130" cy="30857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802910" y="5933643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927279" y="6524119"/>
              <a:ext cx="1290392" cy="1290392"/>
              <a:chOff x="2927279" y="6524119"/>
              <a:chExt cx="1290392" cy="129039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927279" y="6524119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05809" y="7671655"/>
              <a:ext cx="626656" cy="634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72434" y="5941262"/>
            <a:ext cx="1539130" cy="3085714"/>
            <a:chOff x="7572434" y="5941262"/>
            <a:chExt cx="1539130" cy="30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572434" y="5941262"/>
              <a:ext cx="1539130" cy="3085714"/>
              <a:chOff x="7572434" y="5941262"/>
              <a:chExt cx="1539130" cy="308571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572434" y="5941262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696803" y="6531738"/>
              <a:ext cx="1290392" cy="1290392"/>
              <a:chOff x="7696803" y="6531738"/>
              <a:chExt cx="1290392" cy="129039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696803" y="6531738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75333" y="7679274"/>
              <a:ext cx="626656" cy="634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13831" y="7049842"/>
            <a:ext cx="2404756" cy="697159"/>
            <a:chOff x="4713831" y="7049842"/>
            <a:chExt cx="2404756" cy="69715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74445" y="7054016"/>
              <a:ext cx="2044142" cy="692985"/>
              <a:chOff x="5074445" y="7054016"/>
              <a:chExt cx="2044142" cy="69298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074445" y="7054016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713831" y="7049842"/>
              <a:ext cx="808360" cy="692985"/>
              <a:chOff x="4713831" y="7049842"/>
              <a:chExt cx="808360" cy="69298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4713831" y="7049842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2777237" y="7712525"/>
            <a:ext cx="10266906" cy="63490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530310" y="7225246"/>
            <a:ext cx="2863341" cy="692985"/>
            <a:chOff x="9530310" y="7225246"/>
            <a:chExt cx="2863341" cy="69298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30310" y="7225246"/>
              <a:ext cx="2863341" cy="692985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174458" y="8749515"/>
            <a:ext cx="9293277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2801162" y="4715874"/>
            <a:ext cx="2134856" cy="692985"/>
            <a:chOff x="12801162" y="4715874"/>
            <a:chExt cx="2134856" cy="69298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12801162" y="4715874"/>
              <a:ext cx="2134856" cy="69298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608398" y="2163860"/>
            <a:ext cx="6693564" cy="1285519"/>
            <a:chOff x="8608398" y="2163860"/>
            <a:chExt cx="6693564" cy="128551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08398" y="2163860"/>
              <a:ext cx="6693564" cy="128551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814480" y="6435230"/>
            <a:ext cx="1992572" cy="2104224"/>
            <a:chOff x="12814480" y="6435230"/>
            <a:chExt cx="1992572" cy="210422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814480" y="6435230"/>
              <a:ext cx="1992572" cy="2104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909" y="922973"/>
            <a:ext cx="3544350" cy="6349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1811" y="7805858"/>
            <a:ext cx="9612635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28561" y="3708553"/>
            <a:ext cx="9984373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72233" y="5066667"/>
            <a:ext cx="2044142" cy="692985"/>
            <a:chOff x="4972233" y="5066667"/>
            <a:chExt cx="2044142" cy="6929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72233" y="5066667"/>
              <a:ext cx="2044142" cy="6929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7196" y="5933643"/>
            <a:ext cx="1539130" cy="3085714"/>
            <a:chOff x="2717196" y="5933643"/>
            <a:chExt cx="1539130" cy="30857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717196" y="5933643"/>
              <a:ext cx="1539130" cy="3085714"/>
              <a:chOff x="2717196" y="5933643"/>
              <a:chExt cx="1539130" cy="308571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717196" y="5933643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41565" y="6524119"/>
              <a:ext cx="1290392" cy="1290392"/>
              <a:chOff x="2841565" y="6524119"/>
              <a:chExt cx="1290392" cy="129039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841565" y="6524119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0095" y="7671655"/>
              <a:ext cx="626656" cy="63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56688" y="7049842"/>
            <a:ext cx="2404756" cy="697159"/>
            <a:chOff x="4656688" y="7049842"/>
            <a:chExt cx="2404756" cy="6971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017303" y="7054016"/>
              <a:ext cx="2044142" cy="692985"/>
              <a:chOff x="5017303" y="7054016"/>
              <a:chExt cx="2044142" cy="69298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17303" y="7054016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656688" y="7049842"/>
              <a:ext cx="808360" cy="692985"/>
              <a:chOff x="4656688" y="7049842"/>
              <a:chExt cx="808360" cy="69298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4656688" y="7049842"/>
                <a:ext cx="808360" cy="69298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473167" y="7225246"/>
            <a:ext cx="2863341" cy="692985"/>
            <a:chOff x="9473167" y="7225246"/>
            <a:chExt cx="2863341" cy="6929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73167" y="7225246"/>
              <a:ext cx="2863341" cy="69298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17315" y="8749515"/>
            <a:ext cx="9293277" cy="6349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17357" y="4742536"/>
            <a:ext cx="2188180" cy="692985"/>
            <a:chOff x="12717357" y="4742536"/>
            <a:chExt cx="2188180" cy="6929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2717357" y="4742536"/>
              <a:ext cx="2188180" cy="6929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51256" y="2163860"/>
            <a:ext cx="6693564" cy="1285519"/>
            <a:chOff x="8551256" y="2163860"/>
            <a:chExt cx="6693564" cy="12855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51256" y="2163860"/>
              <a:ext cx="6693564" cy="12855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656688" y="1488808"/>
            <a:ext cx="2363409" cy="2099518"/>
            <a:chOff x="4656688" y="1488808"/>
            <a:chExt cx="2363409" cy="209951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656688" y="1835945"/>
              <a:ext cx="1745822" cy="1745822"/>
              <a:chOff x="4656688" y="1835945"/>
              <a:chExt cx="1745822" cy="174582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656688" y="1835945"/>
                <a:ext cx="1745822" cy="17458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844207" y="1488808"/>
              <a:ext cx="1175889" cy="1953305"/>
              <a:chOff x="5844207" y="1488808"/>
              <a:chExt cx="1175889" cy="195330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844207" y="1488808"/>
                <a:ext cx="1175889" cy="1953305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7164936" y="6064012"/>
            <a:ext cx="2257143" cy="2723856"/>
            <a:chOff x="7164936" y="6064012"/>
            <a:chExt cx="2257143" cy="272385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164936" y="6064012"/>
              <a:ext cx="2255121" cy="2276910"/>
              <a:chOff x="7164936" y="6064012"/>
              <a:chExt cx="2255121" cy="227691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164936" y="6064012"/>
                <a:ext cx="2255121" cy="227691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591117" y="8121201"/>
              <a:ext cx="1402760" cy="659128"/>
              <a:chOff x="7591117" y="8121201"/>
              <a:chExt cx="1402760" cy="65912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591117" y="8121201"/>
                <a:ext cx="1402760" cy="659128"/>
              </a:xfrm>
              <a:prstGeom prst="rect">
                <a:avLst/>
              </a:prstGeom>
            </p:spPr>
          </p:pic>
        </p:grpSp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2786761" y="7712525"/>
            <a:ext cx="10266906" cy="63490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2814480" y="6435230"/>
            <a:ext cx="1992572" cy="2104224"/>
            <a:chOff x="12814480" y="6435230"/>
            <a:chExt cx="1992572" cy="210422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14480" y="6435230"/>
              <a:ext cx="1992572" cy="2104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909" y="922973"/>
            <a:ext cx="2594534" cy="6349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6285" y="-2363360"/>
            <a:ext cx="24580590" cy="17291665"/>
            <a:chOff x="346285" y="-2363360"/>
            <a:chExt cx="24580590" cy="172916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627590" y="1213286"/>
              <a:ext cx="17291665" cy="2187191"/>
              <a:chOff x="7627590" y="1213286"/>
              <a:chExt cx="17291665" cy="218719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79973" y="2908716"/>
                <a:ext cx="9557714" cy="634904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14846518" y="1213286"/>
                <a:ext cx="3408698" cy="1742857"/>
                <a:chOff x="14846518" y="1213286"/>
                <a:chExt cx="3408698" cy="1742857"/>
              </a:xfrm>
            </p:grpSpPr>
            <p:grpSp>
              <p:nvGrpSpPr>
                <p:cNvPr id="1005" name="그룹 1005"/>
                <p:cNvGrpSpPr/>
                <p:nvPr/>
              </p:nvGrpSpPr>
              <p:grpSpPr>
                <a:xfrm>
                  <a:off x="14846518" y="1333732"/>
                  <a:ext cx="1138152" cy="1514721"/>
                  <a:chOff x="14846518" y="1333732"/>
                  <a:chExt cx="1138152" cy="1514721"/>
                </a:xfrm>
              </p:grpSpPr>
              <p:grpSp>
                <p:nvGrpSpPr>
                  <p:cNvPr id="1006" name="그룹 1006"/>
                  <p:cNvGrpSpPr/>
                  <p:nvPr/>
                </p:nvGrpSpPr>
                <p:grpSpPr>
                  <a:xfrm>
                    <a:off x="15076498" y="1411257"/>
                    <a:ext cx="678193" cy="1359672"/>
                    <a:chOff x="15076498" y="1411257"/>
                    <a:chExt cx="678193" cy="1359672"/>
                  </a:xfrm>
                </p:grpSpPr>
                <p:pic>
                  <p:nvPicPr>
                    <p:cNvPr id="14" name="Object 13"/>
                    <p:cNvPicPr>
                      <a:picLocks noChangeAspect="1"/>
                    </p:cNvPicPr>
                    <p:nvPr/>
                  </p:nvPicPr>
                  <p:blipFill>
                    <a:blip r:embed="rId7" cstate="print"/>
                    <a:stretch>
                      <a:fillRect/>
                    </a:stretch>
                  </p:blipFill>
                  <p:spPr>
                    <a:xfrm rot="-1320000">
                      <a:off x="15076498" y="1411257"/>
                      <a:ext cx="678193" cy="13596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07" name="그룹 1007"/>
                  <p:cNvGrpSpPr/>
                  <p:nvPr/>
                </p:nvGrpSpPr>
                <p:grpSpPr>
                  <a:xfrm>
                    <a:off x="15143126" y="1762967"/>
                    <a:ext cx="547901" cy="663588"/>
                    <a:chOff x="15143126" y="1762967"/>
                    <a:chExt cx="547901" cy="663588"/>
                  </a:xfrm>
                </p:grpSpPr>
                <p:pic>
                  <p:nvPicPr>
                    <p:cNvPr id="17" name="Object 16"/>
                    <p:cNvPicPr>
                      <a:picLocks noChangeAspect="1"/>
                    </p:cNvPicPr>
                    <p:nvPr/>
                  </p:nvPicPr>
                  <p:blipFill>
                    <a:blip r:embed="rId8" cstate="print"/>
                    <a:stretch>
                      <a:fillRect/>
                    </a:stretch>
                  </p:blipFill>
                  <p:spPr>
                    <a:xfrm rot="-1320000">
                      <a:off x="15143126" y="1762967"/>
                      <a:ext cx="547901" cy="663588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15245692" y="1213286"/>
                  <a:ext cx="3006108" cy="1735655"/>
                  <a:chOff x="15245692" y="1213286"/>
                  <a:chExt cx="3006108" cy="1735655"/>
                </a:xfrm>
              </p:grpSpPr>
              <p:pic>
                <p:nvPicPr>
                  <p:cNvPr id="21" name="Object 2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5245692" y="1213286"/>
                    <a:ext cx="3006108" cy="17356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09" name="그룹 1009"/>
            <p:cNvGrpSpPr/>
            <p:nvPr/>
          </p:nvGrpSpPr>
          <p:grpSpPr>
            <a:xfrm>
              <a:off x="346285" y="9342267"/>
              <a:ext cx="17604573" cy="41902"/>
              <a:chOff x="346285" y="9342267"/>
              <a:chExt cx="17604573" cy="4190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6285" y="9342267"/>
                <a:ext cx="17604573" cy="4190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2354" y="5282049"/>
              <a:ext cx="9557714" cy="63490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4838899" y="3586619"/>
              <a:ext cx="3408698" cy="1742857"/>
              <a:chOff x="14838899" y="3586619"/>
              <a:chExt cx="3408698" cy="174285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838899" y="3707065"/>
                <a:ext cx="1138152" cy="1514721"/>
                <a:chOff x="14838899" y="3707065"/>
                <a:chExt cx="1138152" cy="1514721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15068879" y="3784590"/>
                  <a:ext cx="678193" cy="1359672"/>
                  <a:chOff x="15068879" y="3784590"/>
                  <a:chExt cx="678193" cy="1359672"/>
                </a:xfrm>
              </p:grpSpPr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-1320000">
                    <a:off x="15068879" y="3784590"/>
                    <a:ext cx="678193" cy="13596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15135507" y="4136300"/>
                  <a:ext cx="547901" cy="663588"/>
                  <a:chOff x="15135507" y="4136300"/>
                  <a:chExt cx="547901" cy="663588"/>
                </a:xfrm>
              </p:grpSpPr>
              <p:pic>
                <p:nvPicPr>
                  <p:cNvPr id="35" name="Object 34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 rot="-1320000">
                    <a:off x="15135507" y="4136300"/>
                    <a:ext cx="547901" cy="66358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15238073" y="3586619"/>
                <a:ext cx="3006108" cy="1735655"/>
                <a:chOff x="15238073" y="3586619"/>
                <a:chExt cx="3006108" cy="1735655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5238073" y="3586619"/>
                  <a:ext cx="3006108" cy="17356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7635210" y="8583000"/>
              <a:ext cx="17291665" cy="444144"/>
              <a:chOff x="7635210" y="8583000"/>
              <a:chExt cx="17291665" cy="44414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587592" y="8535382"/>
                <a:ext cx="9553905" cy="634904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Infinity" y="Infinity"/>
                <a:ext cx="-Infinity" cy="-Infinity"/>
                <a:chOff x="Infinity" y="Infinity"/>
                <a:chExt cx="-Infinity" cy="-Infinity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>
                  <a:off x="Infinity" y="Infinity"/>
                  <a:ext cx="-Infinity" cy="-Infinity"/>
                  <a:chOff x="Infinity" y="Infinity"/>
                  <a:chExt cx="-Infinity" cy="-Infinity"/>
                </a:xfrm>
              </p:grpSpPr>
            </p:grpSp>
          </p:grpSp>
        </p:grpSp>
        <p:grpSp>
          <p:nvGrpSpPr>
            <p:cNvPr id="1018" name="그룹 1018"/>
            <p:cNvGrpSpPr/>
            <p:nvPr/>
          </p:nvGrpSpPr>
          <p:grpSpPr>
            <a:xfrm>
              <a:off x="14846518" y="6832334"/>
              <a:ext cx="3408698" cy="1742857"/>
              <a:chOff x="14846518" y="6832334"/>
              <a:chExt cx="3408698" cy="1742857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4846518" y="6952780"/>
                <a:ext cx="1138152" cy="1514721"/>
                <a:chOff x="14846518" y="6952780"/>
                <a:chExt cx="1138152" cy="1514721"/>
              </a:xfrm>
            </p:grpSpPr>
            <p:grpSp>
              <p:nvGrpSpPr>
                <p:cNvPr id="1020" name="그룹 1020"/>
                <p:cNvGrpSpPr/>
                <p:nvPr/>
              </p:nvGrpSpPr>
              <p:grpSpPr>
                <a:xfrm>
                  <a:off x="15076498" y="7030304"/>
                  <a:ext cx="678193" cy="1359672"/>
                  <a:chOff x="15076498" y="7030304"/>
                  <a:chExt cx="678193" cy="1359672"/>
                </a:xfrm>
              </p:grpSpPr>
              <p:pic>
                <p:nvPicPr>
                  <p:cNvPr id="52" name="Object 51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 rot="-1320000">
                    <a:off x="15076498" y="7030304"/>
                    <a:ext cx="678193" cy="13596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1" name="그룹 1021"/>
                <p:cNvGrpSpPr/>
                <p:nvPr/>
              </p:nvGrpSpPr>
              <p:grpSpPr>
                <a:xfrm>
                  <a:off x="15143126" y="7382014"/>
                  <a:ext cx="547901" cy="663588"/>
                  <a:chOff x="15143126" y="7382014"/>
                  <a:chExt cx="547901" cy="663588"/>
                </a:xfrm>
              </p:grpSpPr>
              <p:pic>
                <p:nvPicPr>
                  <p:cNvPr id="55" name="Object 54"/>
                  <p:cNvPicPr>
                    <a:picLocks noChangeAspect="1"/>
                  </p:cNvPicPr>
                  <p:nvPr/>
                </p:nvPicPr>
                <p:blipFill>
                  <a:blip r:embed="rId17" cstate="print"/>
                  <a:stretch>
                    <a:fillRect/>
                  </a:stretch>
                </p:blipFill>
                <p:spPr>
                  <a:xfrm rot="-1320000">
                    <a:off x="15143126" y="7382014"/>
                    <a:ext cx="547901" cy="66358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15245692" y="6832334"/>
                <a:ext cx="3006108" cy="1735655"/>
                <a:chOff x="15245692" y="6832334"/>
                <a:chExt cx="3006108" cy="1735655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5245692" y="6832334"/>
                  <a:ext cx="3006108" cy="173565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1559082" y="1604645"/>
              <a:ext cx="9396290" cy="126981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937661" y="3236084"/>
            <a:ext cx="17291665" cy="2390433"/>
            <a:chOff x="2937661" y="3236084"/>
            <a:chExt cx="17291665" cy="2390433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0334783" y="3236084"/>
              <a:ext cx="1970249" cy="2390433"/>
              <a:chOff x="10334783" y="3236084"/>
              <a:chExt cx="1970249" cy="2390433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10828001" y="3236084"/>
                <a:ext cx="1477030" cy="2390433"/>
                <a:chOff x="10828001" y="3236084"/>
                <a:chExt cx="1477030" cy="2390433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10837134" y="4165615"/>
                  <a:ext cx="1448504" cy="1448504"/>
                  <a:chOff x="10837134" y="4165615"/>
                  <a:chExt cx="1448504" cy="1448504"/>
                </a:xfrm>
              </p:grpSpPr>
              <p:pic>
                <p:nvPicPr>
                  <p:cNvPr id="68" name="Object 67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10837134" y="4165615"/>
                    <a:ext cx="1448504" cy="14485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7" name="그룹 1027"/>
                <p:cNvGrpSpPr/>
                <p:nvPr/>
              </p:nvGrpSpPr>
              <p:grpSpPr>
                <a:xfrm>
                  <a:off x="10828001" y="4888426"/>
                  <a:ext cx="1477030" cy="738092"/>
                  <a:chOff x="10828001" y="4888426"/>
                  <a:chExt cx="1477030" cy="738092"/>
                </a:xfrm>
              </p:grpSpPr>
              <p:pic>
                <p:nvPicPr>
                  <p:cNvPr id="71" name="Object 70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>
                    <a:off x="10828001" y="4888426"/>
                    <a:ext cx="1477030" cy="738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8" name="그룹 1028"/>
                <p:cNvGrpSpPr/>
                <p:nvPr/>
              </p:nvGrpSpPr>
              <p:grpSpPr>
                <a:xfrm>
                  <a:off x="11129230" y="3236084"/>
                  <a:ext cx="874574" cy="874574"/>
                  <a:chOff x="11129230" y="3236084"/>
                  <a:chExt cx="874574" cy="874574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22" cstate="print"/>
                  <a:stretch>
                    <a:fillRect/>
                  </a:stretch>
                </p:blipFill>
                <p:spPr>
                  <a:xfrm>
                    <a:off x="11129230" y="3236084"/>
                    <a:ext cx="874574" cy="87457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9" name="그룹 1029"/>
              <p:cNvGrpSpPr/>
              <p:nvPr/>
            </p:nvGrpSpPr>
            <p:grpSpPr>
              <a:xfrm>
                <a:off x="10334783" y="3236084"/>
                <a:ext cx="698896" cy="698896"/>
                <a:chOff x="10334783" y="3236084"/>
                <a:chExt cx="698896" cy="698896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334783" y="3236084"/>
                  <a:ext cx="698896" cy="698896"/>
                </a:xfrm>
                <a:prstGeom prst="rect">
                  <a:avLst/>
                </a:prstGeom>
              </p:spPr>
            </p:pic>
          </p:grpSp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0043" y="4846183"/>
              <a:ext cx="9280737" cy="63490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324531" y="2974501"/>
            <a:ext cx="2295108" cy="2295108"/>
            <a:chOff x="324531" y="2974501"/>
            <a:chExt cx="2295108" cy="229510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531" y="2974501"/>
              <a:ext cx="2295108" cy="2295108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-7295440" y="5367498"/>
            <a:ext cx="9280737" cy="634904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2311554" y="3963923"/>
            <a:ext cx="3058954" cy="692985"/>
            <a:chOff x="2311554" y="3963923"/>
            <a:chExt cx="3058954" cy="692985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11554" y="3963923"/>
              <a:ext cx="3058954" cy="69298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5454226" y="7504935"/>
            <a:ext cx="2554565" cy="1285519"/>
            <a:chOff x="5454226" y="7504935"/>
            <a:chExt cx="2554565" cy="128551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54226" y="7504935"/>
              <a:ext cx="2554565" cy="128551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138976" y="3459625"/>
            <a:ext cx="1882659" cy="692985"/>
            <a:chOff x="8138976" y="3459625"/>
            <a:chExt cx="1882659" cy="692985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38976" y="3459625"/>
              <a:ext cx="1882659" cy="69298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968746" y="6106227"/>
            <a:ext cx="1525525" cy="692985"/>
            <a:chOff x="5968746" y="6106227"/>
            <a:chExt cx="1525525" cy="692985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5968746" y="6106227"/>
              <a:ext cx="1525525" cy="69298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714059" y="2879422"/>
            <a:ext cx="1992572" cy="2104224"/>
            <a:chOff x="5714059" y="2879422"/>
            <a:chExt cx="1992572" cy="210422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14059" y="2879422"/>
              <a:ext cx="1992572" cy="210422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022785" y="4324387"/>
            <a:ext cx="1882659" cy="692985"/>
            <a:chOff x="8022785" y="4324387"/>
            <a:chExt cx="1882659" cy="692985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22785" y="4324387"/>
              <a:ext cx="1882659" cy="692985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2508590" y="3627253"/>
            <a:ext cx="2064003" cy="1179991"/>
            <a:chOff x="12508590" y="3627253"/>
            <a:chExt cx="2064003" cy="1179991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508590" y="3627253"/>
              <a:ext cx="2064003" cy="1179991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-1961942" y="4996335"/>
            <a:ext cx="9293276" cy="634904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-684660" y="6024639"/>
            <a:ext cx="9669616" cy="634904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-4852418" y="4609287"/>
            <a:ext cx="9798501" cy="634904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809049" y="4777849"/>
            <a:ext cx="9466605" cy="634904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44645" y="4975944"/>
            <a:ext cx="9798501" cy="6349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2099" y="5916075"/>
            <a:ext cx="3228571" cy="3216667"/>
            <a:chOff x="2202099" y="5916075"/>
            <a:chExt cx="3228571" cy="321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099" y="5916075"/>
              <a:ext cx="3228571" cy="321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26329" y="6034486"/>
            <a:ext cx="3228571" cy="2424127"/>
            <a:chOff x="10626329" y="6034486"/>
            <a:chExt cx="3228571" cy="24241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6329" y="6034486"/>
              <a:ext cx="3228571" cy="2424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645" y="207049"/>
            <a:ext cx="2035191" cy="6349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279985" y="1081235"/>
            <a:ext cx="2128940" cy="1613031"/>
            <a:chOff x="15279985" y="1081235"/>
            <a:chExt cx="2128940" cy="16130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79985" y="1081235"/>
              <a:ext cx="2128940" cy="16130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60266" y="2620668"/>
            <a:ext cx="2287490" cy="634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5010" y="5462583"/>
            <a:ext cx="1956704" cy="634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6895" y="3590504"/>
            <a:ext cx="1800000" cy="2055554"/>
            <a:chOff x="11326895" y="3590504"/>
            <a:chExt cx="1800000" cy="205555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326895" y="3590504"/>
              <a:ext cx="1798322" cy="1787949"/>
              <a:chOff x="11326895" y="3590504"/>
              <a:chExt cx="1798322" cy="17879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326895" y="3590504"/>
                <a:ext cx="1798322" cy="17879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44233" y="5217486"/>
              <a:ext cx="1163646" cy="426155"/>
              <a:chOff x="11644233" y="5217486"/>
              <a:chExt cx="1163646" cy="42615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44233" y="5217486"/>
                <a:ext cx="1163646" cy="42615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535290" y="2999877"/>
            <a:ext cx="2552305" cy="2554975"/>
            <a:chOff x="2535290" y="2999877"/>
            <a:chExt cx="2552305" cy="25549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35290" y="2999877"/>
              <a:ext cx="2552305" cy="255497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40776" y="5285017"/>
            <a:ext cx="2384789" cy="6349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403632" y="6864569"/>
            <a:ext cx="2848355" cy="817856"/>
            <a:chOff x="2403632" y="6864569"/>
            <a:chExt cx="2848355" cy="8178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3632" y="6864569"/>
              <a:ext cx="2848355" cy="81785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0776" y="6789572"/>
            <a:ext cx="2726686" cy="6349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48395" y="7178143"/>
            <a:ext cx="2120034" cy="6349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96013" y="6178142"/>
            <a:ext cx="2848355" cy="477616"/>
            <a:chOff x="2396013" y="6178142"/>
            <a:chExt cx="2848355" cy="4776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6013" y="6178142"/>
              <a:ext cx="2848355" cy="4776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11251" y="7919807"/>
            <a:ext cx="2848355" cy="437383"/>
            <a:chOff x="2411251" y="7919807"/>
            <a:chExt cx="2848355" cy="43738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1251" y="7919807"/>
              <a:ext cx="2848355" cy="43738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48395" y="6130524"/>
            <a:ext cx="2791129" cy="6349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56014" y="7852429"/>
            <a:ext cx="2635895" cy="63490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53470" y="968381"/>
            <a:ext cx="2462183" cy="1846637"/>
            <a:chOff x="6853470" y="968381"/>
            <a:chExt cx="2462183" cy="184663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3470" y="968381"/>
              <a:ext cx="2462183" cy="184663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39156" y="2485074"/>
            <a:ext cx="2075432" cy="6349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648952" y="3274726"/>
            <a:ext cx="2848355" cy="477616"/>
            <a:chOff x="6648952" y="3274726"/>
            <a:chExt cx="2848355" cy="47761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48952" y="3274726"/>
              <a:ext cx="2848355" cy="47761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601325" y="3227108"/>
            <a:ext cx="2726685" cy="6349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647047" y="3663297"/>
            <a:ext cx="2848355" cy="477616"/>
            <a:chOff x="6647047" y="3663297"/>
            <a:chExt cx="2848355" cy="4776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47047" y="3663297"/>
              <a:ext cx="2848355" cy="47761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99420" y="3615679"/>
            <a:ext cx="2208920" cy="6349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664190" y="4432821"/>
            <a:ext cx="2848355" cy="477616"/>
            <a:chOff x="6664190" y="4432821"/>
            <a:chExt cx="2848355" cy="47761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64190" y="4432821"/>
              <a:ext cx="2848355" cy="47761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16563" y="4385203"/>
            <a:ext cx="2647004" cy="63490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662286" y="4821392"/>
            <a:ext cx="2848355" cy="477616"/>
            <a:chOff x="6662286" y="4821392"/>
            <a:chExt cx="2848355" cy="47761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62286" y="4821392"/>
              <a:ext cx="2848355" cy="477616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614658" y="4773775"/>
            <a:ext cx="2248760" cy="63490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671809" y="5488059"/>
            <a:ext cx="2848355" cy="477616"/>
            <a:chOff x="6671809" y="5488059"/>
            <a:chExt cx="2848355" cy="47761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71809" y="5488059"/>
              <a:ext cx="2848355" cy="477616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624182" y="5440441"/>
            <a:ext cx="2976045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671809" y="5869011"/>
            <a:ext cx="2848355" cy="477616"/>
            <a:chOff x="6671809" y="5869011"/>
            <a:chExt cx="2848355" cy="47761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71809" y="5869011"/>
              <a:ext cx="2848355" cy="47761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624182" y="5821394"/>
            <a:ext cx="2922078" cy="63490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917099" y="3447902"/>
            <a:ext cx="2848355" cy="477616"/>
            <a:chOff x="14917099" y="3447902"/>
            <a:chExt cx="2848355" cy="47761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17099" y="3447902"/>
              <a:ext cx="2848355" cy="477616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869472" y="3400285"/>
            <a:ext cx="2726685" cy="63490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924718" y="4122188"/>
            <a:ext cx="2848355" cy="477616"/>
            <a:chOff x="14924718" y="4122188"/>
            <a:chExt cx="2848355" cy="477616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924718" y="4122188"/>
              <a:ext cx="2848355" cy="477616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877091" y="4074570"/>
            <a:ext cx="2580657" cy="63490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4932337" y="4796474"/>
            <a:ext cx="2848355" cy="477616"/>
            <a:chOff x="14932337" y="4796474"/>
            <a:chExt cx="2848355" cy="477616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932337" y="4796474"/>
              <a:ext cx="2848355" cy="477616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4884710" y="4748856"/>
            <a:ext cx="2580657" cy="63490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818338" y="6306077"/>
            <a:ext cx="2848355" cy="477616"/>
            <a:chOff x="10818338" y="6306077"/>
            <a:chExt cx="2848355" cy="47761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818338" y="6306077"/>
              <a:ext cx="2848355" cy="47761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770720" y="6258459"/>
            <a:ext cx="2394789" cy="634905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818338" y="6972744"/>
            <a:ext cx="2848355" cy="520790"/>
            <a:chOff x="10818338" y="6972744"/>
            <a:chExt cx="2848355" cy="520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818338" y="6972744"/>
              <a:ext cx="2848355" cy="520790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770720" y="6944173"/>
            <a:ext cx="3018742" cy="63490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825957" y="7647029"/>
            <a:ext cx="2848355" cy="520790"/>
            <a:chOff x="10825957" y="7647029"/>
            <a:chExt cx="2848355" cy="52079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825957" y="7647029"/>
              <a:ext cx="2848355" cy="520790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778339" y="7618459"/>
            <a:ext cx="2580658" cy="63490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6451228" y="3040767"/>
            <a:ext cx="3228571" cy="3500192"/>
            <a:chOff x="6451228" y="3040767"/>
            <a:chExt cx="3228571" cy="3500192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451228" y="3040767"/>
              <a:ext cx="3228571" cy="350019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730169" y="3248157"/>
            <a:ext cx="3228571" cy="2220060"/>
            <a:chOff x="14730169" y="3248157"/>
            <a:chExt cx="3228571" cy="2220060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730169" y="3248157"/>
              <a:ext cx="3228571" cy="222006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418870" y="8575045"/>
            <a:ext cx="2848355" cy="437383"/>
            <a:chOff x="2418870" y="8575045"/>
            <a:chExt cx="2848355" cy="437383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18870" y="8575045"/>
              <a:ext cx="2848355" cy="437383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2363633" y="8507667"/>
            <a:ext cx="2726684" cy="63490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4531841" y="1858633"/>
            <a:ext cx="2642682" cy="2054656"/>
            <a:chOff x="4531841" y="1858633"/>
            <a:chExt cx="2642682" cy="2054656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5058077" y="2373754"/>
              <a:ext cx="2096877" cy="692985"/>
              <a:chOff x="5058077" y="2373754"/>
              <a:chExt cx="2096877" cy="692985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-1980000">
                <a:off x="5058077" y="2373754"/>
                <a:ext cx="2096877" cy="69298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551410" y="2705183"/>
              <a:ext cx="2096877" cy="692985"/>
              <a:chOff x="4551410" y="2705183"/>
              <a:chExt cx="2096877" cy="692985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12780000">
                <a:off x="4551410" y="2705183"/>
                <a:ext cx="2096877" cy="692985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32"/>
          <p:cNvGrpSpPr/>
          <p:nvPr/>
        </p:nvGrpSpPr>
        <p:grpSpPr>
          <a:xfrm>
            <a:off x="9070064" y="1887750"/>
            <a:ext cx="2612237" cy="2115997"/>
            <a:chOff x="9070064" y="1887750"/>
            <a:chExt cx="2612237" cy="2115997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9576292" y="2772065"/>
              <a:ext cx="2096877" cy="692985"/>
              <a:chOff x="9576292" y="2772065"/>
              <a:chExt cx="2096877" cy="692985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 rot="2100000">
                <a:off x="9576292" y="2772065"/>
                <a:ext cx="2096877" cy="69298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9079196" y="2426447"/>
              <a:ext cx="2096877" cy="692985"/>
              <a:chOff x="9079196" y="2426447"/>
              <a:chExt cx="2096877" cy="692985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 rot="-8700000">
                <a:off x="9079196" y="2426447"/>
                <a:ext cx="2096877" cy="692985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169554" y="1308479"/>
            <a:ext cx="5908554" cy="700604"/>
            <a:chOff x="9169554" y="1308479"/>
            <a:chExt cx="5908554" cy="700604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9169554" y="1308479"/>
              <a:ext cx="5598660" cy="692985"/>
              <a:chOff x="9169554" y="1308479"/>
              <a:chExt cx="5598660" cy="692985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 rot="-10800000">
                <a:off x="9169554" y="1308479"/>
                <a:ext cx="5598660" cy="692985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9827279" y="1316098"/>
              <a:ext cx="5250828" cy="692985"/>
              <a:chOff x="9827279" y="1316098"/>
              <a:chExt cx="5250828" cy="692985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827279" y="1316098"/>
                <a:ext cx="5250828" cy="6929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6362502" cy="761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2049728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3903525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491" y="5531887"/>
            <a:ext cx="3755713" cy="76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4800725"/>
            <a:ext cx="2993261" cy="8888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3348" y="6110935"/>
            <a:ext cx="15280757" cy="761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110" y="2968078"/>
            <a:ext cx="4421219" cy="7618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729" y="3547125"/>
            <a:ext cx="5605569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8586" y="4116649"/>
            <a:ext cx="104637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8931" y="6903583"/>
            <a:ext cx="2049728" cy="8888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110" y="7634744"/>
            <a:ext cx="3614383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0967" y="8118554"/>
            <a:ext cx="16686807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145107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99870" y="-997511"/>
            <a:ext cx="32885455" cy="120720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698985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19000" y="-1936820"/>
            <a:ext cx="34579844" cy="13924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8480" y="2426745"/>
            <a:ext cx="2089139" cy="548170"/>
            <a:chOff x="3208480" y="2426745"/>
            <a:chExt cx="2089139" cy="548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8480" y="2426745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16099" y="3215316"/>
            <a:ext cx="2089139" cy="548170"/>
            <a:chOff x="3216099" y="3215316"/>
            <a:chExt cx="2089139" cy="5481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6099" y="321531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09524" y="4037296"/>
            <a:ext cx="7445186" cy="548170"/>
            <a:chOff x="5309524" y="4037296"/>
            <a:chExt cx="7445186" cy="5481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9524" y="4037296"/>
              <a:ext cx="7445186" cy="5481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2381" y="4868772"/>
            <a:ext cx="3089885" cy="548170"/>
            <a:chOff x="6402381" y="4868772"/>
            <a:chExt cx="3089885" cy="5481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2381" y="4868772"/>
              <a:ext cx="3089885" cy="5481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44966" y="5854439"/>
            <a:ext cx="5331224" cy="548170"/>
            <a:chOff x="11544966" y="5854439"/>
            <a:chExt cx="5331224" cy="5481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4966" y="5854439"/>
              <a:ext cx="5331224" cy="548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26194" y="6828006"/>
            <a:ext cx="2089139" cy="548170"/>
            <a:chOff x="15726194" y="6828006"/>
            <a:chExt cx="2089139" cy="5481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26194" y="682800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33813" y="7759435"/>
            <a:ext cx="2089139" cy="548170"/>
            <a:chOff x="15733813" y="7759435"/>
            <a:chExt cx="2089139" cy="5481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33813" y="7759435"/>
              <a:ext cx="2089139" cy="548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761" y="1724268"/>
            <a:ext cx="4351952" cy="6349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983583"/>
            <a:ext cx="2049730" cy="8888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015" y="2208077"/>
            <a:ext cx="3749113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15" y="3541411"/>
            <a:ext cx="5318916" cy="634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2779060"/>
            <a:ext cx="3523918" cy="8888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820" y="3929982"/>
            <a:ext cx="12758732" cy="63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328" y="4318554"/>
            <a:ext cx="9670872" cy="634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634" y="4882363"/>
            <a:ext cx="7465847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4581" y="5318552"/>
            <a:ext cx="16706463" cy="833005"/>
            <a:chOff x="1034581" y="5318552"/>
            <a:chExt cx="16706463" cy="8330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328" y="5270935"/>
              <a:ext cx="14111080" cy="6349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4582" y="5659506"/>
              <a:ext cx="7708381" cy="634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253" y="6223315"/>
            <a:ext cx="7465847" cy="634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5058" y="6611887"/>
            <a:ext cx="15807264" cy="6349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8872" y="7183315"/>
            <a:ext cx="12611144" cy="6349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97906" y="7177877"/>
            <a:ext cx="4907825" cy="6349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2677" y="7571887"/>
            <a:ext cx="13738739" cy="63490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6491" y="8143315"/>
            <a:ext cx="11156579" cy="63490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9185" y="8531887"/>
            <a:ext cx="9883593" cy="6349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78728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7590" y="1275342"/>
            <a:ext cx="3970882" cy="10120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6265" y="2259972"/>
            <a:ext cx="5644348" cy="10120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4940" y="3244602"/>
            <a:ext cx="5381214" cy="10120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92771" y="4229232"/>
            <a:ext cx="3839315" cy="10120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1446" y="5213862"/>
            <a:ext cx="5644354" cy="10120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10121" y="6198492"/>
            <a:ext cx="2899095" cy="10120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07952" y="7183122"/>
            <a:ext cx="4911104" cy="1012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16628" y="8178596"/>
            <a:ext cx="5381214" cy="1012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868" y="1384840"/>
            <a:ext cx="99559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2963" y="2354363"/>
            <a:ext cx="8347210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92963" y="3352459"/>
            <a:ext cx="8600918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95821" y="4321982"/>
            <a:ext cx="10078975" cy="7618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60582" y="5377221"/>
            <a:ext cx="8444732" cy="7618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77725" y="6337221"/>
            <a:ext cx="11230183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18678" y="7297221"/>
            <a:ext cx="9121666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69154" y="8276268"/>
            <a:ext cx="8799008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10" y="1717381"/>
            <a:ext cx="8366266" cy="3809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841" y="3079417"/>
            <a:ext cx="14811394" cy="3809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5" y="1581828"/>
            <a:ext cx="13300036" cy="1385379"/>
            <a:chOff x="-3144245" y="1581828"/>
            <a:chExt cx="13300036" cy="1385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4" y="1505640"/>
              <a:ext cx="9755972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5" y="2179925"/>
              <a:ext cx="9284111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4557" y="1383314"/>
            <a:ext cx="10933635" cy="3759543"/>
            <a:chOff x="7014557" y="1383314"/>
            <a:chExt cx="10933635" cy="37595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557" y="1383314"/>
              <a:ext cx="10933635" cy="37595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50853" y="6063056"/>
            <a:ext cx="10712994" cy="1635572"/>
            <a:chOff x="7150853" y="6063056"/>
            <a:chExt cx="10712994" cy="16355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0853" y="6063056"/>
              <a:ext cx="10712994" cy="16355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013" y="4057600"/>
            <a:ext cx="13528608" cy="1533718"/>
            <a:chOff x="726013" y="4057600"/>
            <a:chExt cx="13528608" cy="15337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872" y="4000459"/>
              <a:ext cx="5551100" cy="76188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5062" y="4484268"/>
              <a:ext cx="5417779" cy="76188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158" y="4996649"/>
              <a:ext cx="2561845" cy="7618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3632" y="6255695"/>
            <a:ext cx="13528604" cy="1530468"/>
            <a:chOff x="733632" y="6255695"/>
            <a:chExt cx="13528604" cy="15304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491" y="6198554"/>
              <a:ext cx="5482912" cy="76188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678" y="6682363"/>
              <a:ext cx="4883308" cy="76188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773" y="7194744"/>
              <a:ext cx="4430367" cy="761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7" cy="6349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8" y="1677067"/>
            <a:ext cx="13300036" cy="1390989"/>
            <a:chOff x="-3144248" y="1677067"/>
            <a:chExt cx="13300036" cy="13909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6" y="1600878"/>
              <a:ext cx="9284111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7" y="2275164"/>
              <a:ext cx="8205789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013" y="3867124"/>
            <a:ext cx="13528604" cy="1017130"/>
            <a:chOff x="726013" y="3867124"/>
            <a:chExt cx="13528604" cy="1017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872" y="3809982"/>
              <a:ext cx="5377771" cy="76188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059" y="4293792"/>
              <a:ext cx="4883307" cy="7618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632" y="5303314"/>
            <a:ext cx="13536223" cy="1500939"/>
            <a:chOff x="733632" y="5303314"/>
            <a:chExt cx="13536223" cy="15009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491" y="5246173"/>
              <a:ext cx="5482911" cy="76188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678" y="5729982"/>
              <a:ext cx="5237203" cy="7618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0297" y="6213792"/>
              <a:ext cx="130206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1251" y="7129981"/>
            <a:ext cx="13536223" cy="1505147"/>
            <a:chOff x="741251" y="7129981"/>
            <a:chExt cx="13536223" cy="15051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110" y="7072840"/>
              <a:ext cx="5482911" cy="76188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0297" y="7556649"/>
              <a:ext cx="5336248" cy="76188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916" y="8040459"/>
              <a:ext cx="5336248" cy="7618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95077" y="1307311"/>
            <a:ext cx="10963663" cy="5159371"/>
            <a:chOff x="6995077" y="1307311"/>
            <a:chExt cx="10963663" cy="51593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077" y="1307311"/>
              <a:ext cx="10963663" cy="5159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0315" y="6756519"/>
            <a:ext cx="9764540" cy="1127876"/>
            <a:chOff x="7490315" y="6756519"/>
            <a:chExt cx="9764540" cy="11278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0315" y="6756519"/>
              <a:ext cx="9764540" cy="11278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3831" y="7872647"/>
            <a:ext cx="9418643" cy="1135128"/>
            <a:chOff x="7483831" y="7872647"/>
            <a:chExt cx="9418643" cy="11351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3831" y="7872647"/>
              <a:ext cx="9418643" cy="113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980" y="1785488"/>
            <a:ext cx="15177093" cy="15237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9825" y="4838554"/>
            <a:ext cx="16610616" cy="10158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354" y="5435735"/>
            <a:ext cx="9992375" cy="10158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599" y="2650250"/>
            <a:ext cx="16440682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444" y="6560459"/>
            <a:ext cx="16875752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021" y="7157640"/>
            <a:ext cx="12747859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07" cy="6349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698" y="1247898"/>
            <a:ext cx="6208784" cy="1269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4587" y="2552840"/>
            <a:ext cx="9462109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6116" y="3150021"/>
            <a:ext cx="7243499" cy="10158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2206" y="4179507"/>
            <a:ext cx="9793783" cy="10158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735" y="4776688"/>
            <a:ext cx="9002438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9825" y="5806173"/>
            <a:ext cx="9661723" cy="10158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1354" y="6403354"/>
            <a:ext cx="9342239" cy="10158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7444" y="7432840"/>
            <a:ext cx="9821211" cy="10158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95736" y="2866384"/>
            <a:ext cx="6800550" cy="4707021"/>
            <a:chOff x="10995736" y="2866384"/>
            <a:chExt cx="6800550" cy="47070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95736" y="2866384"/>
              <a:ext cx="6800550" cy="470702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8973" y="8030021"/>
            <a:ext cx="7685900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8870" y="4080457"/>
            <a:ext cx="17020745" cy="1400383"/>
            <a:chOff x="748870" y="4080457"/>
            <a:chExt cx="17020745" cy="1400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682" y="4004269"/>
              <a:ext cx="15512486" cy="10158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583" y="4678554"/>
              <a:ext cx="6039208" cy="1015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825" y="2362364"/>
            <a:ext cx="12011371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444" y="6846173"/>
            <a:ext cx="15984347" cy="10158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5122" y="1335964"/>
            <a:ext cx="7542026" cy="12698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7444" y="3227126"/>
            <a:ext cx="11813281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742" y="5724536"/>
            <a:ext cx="10491155" cy="12698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063" y="7710935"/>
            <a:ext cx="14697269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7027" y="1240726"/>
            <a:ext cx="8151534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006" y="1332297"/>
            <a:ext cx="6051777" cy="7621120"/>
            <a:chOff x="11278006" y="1332297"/>
            <a:chExt cx="6051777" cy="7621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006" y="1332297"/>
              <a:ext cx="6051777" cy="762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587" y="2648078"/>
            <a:ext cx="9953773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6116" y="3245259"/>
            <a:ext cx="4831367" cy="10158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206" y="4274745"/>
            <a:ext cx="9925838" cy="10158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735" y="4871926"/>
            <a:ext cx="4359506" cy="10158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9825" y="5806173"/>
            <a:ext cx="9321917" cy="10158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354" y="6403354"/>
            <a:ext cx="7003755" cy="10158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7444" y="7432840"/>
            <a:ext cx="8246135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3698" y="1240726"/>
            <a:ext cx="6803632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634" y="3238554"/>
            <a:ext cx="9237474" cy="76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021" y="3740497"/>
            <a:ext cx="8418067" cy="7618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6462" y="1046746"/>
            <a:ext cx="6171429" cy="4410209"/>
            <a:chOff x="11206462" y="1046746"/>
            <a:chExt cx="6171429" cy="44102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6462" y="1046746"/>
              <a:ext cx="6171429" cy="44102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8936" y="2010250"/>
            <a:ext cx="8741360" cy="12698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49634" y="5738756"/>
            <a:ext cx="7046652" cy="3391518"/>
            <a:chOff x="10749634" y="5738756"/>
            <a:chExt cx="7046652" cy="33915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9634" y="5738756"/>
              <a:ext cx="7046652" cy="33915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640" y="4233830"/>
            <a:ext cx="8205882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1253" y="5055697"/>
            <a:ext cx="8725107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5640" y="5557640"/>
            <a:ext cx="8628347" cy="7618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259" y="6050973"/>
            <a:ext cx="8982243" cy="7618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0878" y="6534782"/>
            <a:ext cx="5591093" cy="76188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8872" y="7349030"/>
            <a:ext cx="9925075" cy="76188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3259" y="7850973"/>
            <a:ext cx="9342995" cy="7618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0878" y="8334782"/>
            <a:ext cx="5722137" cy="761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2021-12-29T23:11:42Z</dcterms:created>
  <dcterms:modified xsi:type="dcterms:W3CDTF">2021-12-29T23:11:42Z</dcterms:modified>
</cp:coreProperties>
</file>