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0" r:id="rId5"/>
    <p:sldId id="269" r:id="rId6"/>
    <p:sldId id="263" r:id="rId7"/>
    <p:sldId id="271" r:id="rId8"/>
    <p:sldId id="267" r:id="rId9"/>
    <p:sldId id="26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18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.png"/><Relationship Id="rId7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1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" Type="http://schemas.openxmlformats.org/officeDocument/2006/relationships/image" Target="../media/image22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11.png"/><Relationship Id="rId9" Type="http://schemas.openxmlformats.org/officeDocument/2006/relationships/image" Target="../media/image67.png"/><Relationship Id="rId14" Type="http://schemas.openxmlformats.org/officeDocument/2006/relationships/hyperlink" Target="../Desktop/&#12609;&#12596;&#12615;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26" y="9532763"/>
            <a:ext cx="17453176" cy="568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7025" y="1944171"/>
            <a:ext cx="17299284" cy="2867011"/>
            <a:chOff x="497025" y="1944171"/>
            <a:chExt cx="17299284" cy="28670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742" y="2861117"/>
              <a:ext cx="16691789" cy="1502531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932" y="1858459"/>
              <a:ext cx="12912581" cy="101902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836" y="4020031"/>
              <a:ext cx="15865754" cy="9968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407" y="9525144"/>
            <a:ext cx="4069872" cy="5682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2741" y="6140363"/>
            <a:ext cx="10515918" cy="67617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0360" y="6671792"/>
            <a:ext cx="10534966" cy="6761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979" y="7222268"/>
            <a:ext cx="10515908" cy="6761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074" y="7753697"/>
            <a:ext cx="10515908" cy="676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026" y="9532763"/>
            <a:ext cx="17469414" cy="6269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5" y="207049"/>
            <a:ext cx="787262" cy="568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0030" y="3220477"/>
            <a:ext cx="4735823" cy="10025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706" y="4205106"/>
            <a:ext cx="5801766" cy="10025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7382" y="5189734"/>
            <a:ext cx="5331947" cy="9062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53887" y="6206620"/>
            <a:ext cx="2898395" cy="10025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502" y="199430"/>
            <a:ext cx="17453176" cy="56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71363" y="9532763"/>
            <a:ext cx="560919" cy="6269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5" y="207049"/>
            <a:ext cx="3459167" cy="568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25" y="1007297"/>
            <a:ext cx="16075849" cy="9389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407" y="9525144"/>
            <a:ext cx="4069871" cy="5682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502" y="199430"/>
            <a:ext cx="17453176" cy="5682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440" y="1872059"/>
            <a:ext cx="6536098" cy="9008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5058" y="2660630"/>
            <a:ext cx="8794004" cy="6655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2678" y="3228508"/>
            <a:ext cx="16162356" cy="7629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90615" y="4029567"/>
            <a:ext cx="13504484" cy="3761072"/>
            <a:chOff x="2390615" y="4029567"/>
            <a:chExt cx="13504484" cy="376107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0615" y="4029567"/>
              <a:ext cx="13504484" cy="376107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9344" y="8021182"/>
            <a:ext cx="12681968" cy="508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55620" y="9532763"/>
            <a:ext cx="2270767" cy="6269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5" y="207049"/>
            <a:ext cx="3459167" cy="5682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25" y="1007297"/>
            <a:ext cx="16075849" cy="9389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407" y="9525144"/>
            <a:ext cx="4069871" cy="5682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502" y="199430"/>
            <a:ext cx="17453176" cy="5682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825" y="1969669"/>
            <a:ext cx="3436144" cy="9008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7440" y="2758240"/>
            <a:ext cx="15978480" cy="6846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2200" y="3494410"/>
            <a:ext cx="15892857" cy="1026082"/>
            <a:chOff x="1122200" y="3494410"/>
            <a:chExt cx="15892857" cy="10260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5059" y="3437268"/>
              <a:ext cx="15316156" cy="67509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678" y="3921078"/>
              <a:ext cx="3610042" cy="6655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2678" y="4587744"/>
            <a:ext cx="15825709" cy="6655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14660" y="5682396"/>
            <a:ext cx="9856395" cy="2866103"/>
            <a:chOff x="4214660" y="5682396"/>
            <a:chExt cx="9856395" cy="28661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4660" y="5682396"/>
              <a:ext cx="9856395" cy="286610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9344" y="8592610"/>
            <a:ext cx="14991320" cy="508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07" y="9525144"/>
            <a:ext cx="4069871" cy="568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5" y="207049"/>
            <a:ext cx="3459167" cy="5682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502" y="199430"/>
            <a:ext cx="17453176" cy="568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3629" y="2710154"/>
            <a:ext cx="16405514" cy="1916852"/>
            <a:chOff x="733629" y="2710154"/>
            <a:chExt cx="16405514" cy="19168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440" y="2633965"/>
              <a:ext cx="4514498" cy="90089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058" y="3449116"/>
              <a:ext cx="11762185" cy="68462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678" y="4027592"/>
              <a:ext cx="10338499" cy="6750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9825" y="1007297"/>
            <a:ext cx="16075849" cy="9389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7440" y="5395869"/>
            <a:ext cx="4723935" cy="9104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059" y="6184440"/>
            <a:ext cx="15558861" cy="6846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2678" y="6701563"/>
            <a:ext cx="6384232" cy="6750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2678" y="7334916"/>
            <a:ext cx="14345042" cy="675099"/>
          </a:xfrm>
          <a:prstGeom prst="rect">
            <a:avLst/>
          </a:prstGeom>
        </p:spPr>
      </p:pic>
      <p:pic>
        <p:nvPicPr>
          <p:cNvPr id="22" name="Object 8">
            <a:extLst>
              <a:ext uri="{FF2B5EF4-FFF2-40B4-BE49-F238E27FC236}">
                <a16:creationId xmlns:a16="http://schemas.microsoft.com/office/drawing/2014/main" id="{0BFBDB2C-8B1F-4EB3-8793-1BBE9BE375FC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72192" y="9532763"/>
            <a:ext cx="3254129" cy="6269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07" y="9525144"/>
            <a:ext cx="4068890" cy="554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5" y="207049"/>
            <a:ext cx="4223224" cy="5682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980" y="1309298"/>
            <a:ext cx="15101437" cy="13649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253" y="3707126"/>
            <a:ext cx="16418241" cy="7779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2783" y="4209068"/>
            <a:ext cx="3380555" cy="7494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5599" y="2174060"/>
            <a:ext cx="16374322" cy="13649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8872" y="5048078"/>
            <a:ext cx="15452146" cy="7718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6491" y="6008078"/>
            <a:ext cx="16898298" cy="7717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021" y="6510021"/>
            <a:ext cx="8440888" cy="7717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110" y="7444268"/>
            <a:ext cx="15413136" cy="77179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5640" y="7946211"/>
            <a:ext cx="4749107" cy="7717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7502" y="199430"/>
            <a:ext cx="17453605" cy="554281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5C4172AF-7121-4E72-B8A2-1AE2FDC42BC1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150573" y="9532763"/>
            <a:ext cx="2775672" cy="6269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07" y="9525144"/>
            <a:ext cx="4068890" cy="554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15" y="9518811"/>
            <a:ext cx="560529" cy="650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496205" cy="5587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502" y="199430"/>
            <a:ext cx="17453176" cy="5682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807" y="3093012"/>
            <a:ext cx="11397944" cy="10290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7440" y="4069345"/>
            <a:ext cx="13460308" cy="8833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5059" y="4743630"/>
            <a:ext cx="14281869" cy="8833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678" y="5475059"/>
            <a:ext cx="12878878" cy="8833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07" y="9525144"/>
            <a:ext cx="4069871" cy="568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502" y="199430"/>
            <a:ext cx="17453176" cy="568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496215" cy="568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53722" y="2515778"/>
            <a:ext cx="7503292" cy="5749397"/>
            <a:chOff x="-553722" y="2515778"/>
            <a:chExt cx="7503292" cy="57493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3722" y="2515778"/>
              <a:ext cx="7503292" cy="574939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202075" y="8003783"/>
            <a:ext cx="7870241" cy="9023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2859" y="7733640"/>
            <a:ext cx="7171336" cy="84472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69525" y="7741259"/>
            <a:ext cx="7054603" cy="7494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67619" y="3424400"/>
            <a:ext cx="3950476" cy="3436914"/>
            <a:chOff x="7167619" y="3424400"/>
            <a:chExt cx="3950476" cy="34369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7619" y="3424400"/>
              <a:ext cx="3950476" cy="34369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4561" y="2960797"/>
            <a:ext cx="3789926" cy="4090949"/>
            <a:chOff x="12874561" y="2960797"/>
            <a:chExt cx="3789926" cy="40909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4561" y="2960797"/>
              <a:ext cx="3789926" cy="40909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50478" y="8312687"/>
            <a:ext cx="7611898" cy="79711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77145" y="8320306"/>
            <a:ext cx="7459612" cy="8542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75609" y="1245390"/>
            <a:ext cx="916191" cy="916191"/>
            <a:chOff x="12416465" y="1245390"/>
            <a:chExt cx="916191" cy="916191"/>
          </a:xfrm>
        </p:grpSpPr>
        <p:pic>
          <p:nvPicPr>
            <p:cNvPr id="28" name="Object 27">
              <a:hlinkClick r:id="rId14" action="ppaction://hlinkfile"/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16465" y="1245390"/>
              <a:ext cx="916191" cy="916191"/>
            </a:xfrm>
            <a:prstGeom prst="rect">
              <a:avLst/>
            </a:prstGeom>
          </p:spPr>
        </p:pic>
      </p:grpSp>
      <p:pic>
        <p:nvPicPr>
          <p:cNvPr id="24" name="Object 8">
            <a:extLst>
              <a:ext uri="{FF2B5EF4-FFF2-40B4-BE49-F238E27FC236}">
                <a16:creationId xmlns:a16="http://schemas.microsoft.com/office/drawing/2014/main" id="{3E9CA190-4726-4E14-8262-7850D6D3CBE3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672096" y="9532763"/>
            <a:ext cx="3254329" cy="626967"/>
          </a:xfrm>
          <a:prstGeom prst="rect">
            <a:avLst/>
          </a:prstGeom>
        </p:spPr>
      </p:pic>
      <p:pic>
        <p:nvPicPr>
          <p:cNvPr id="29" name="Object 11">
            <a:extLst>
              <a:ext uri="{FF2B5EF4-FFF2-40B4-BE49-F238E27FC236}">
                <a16:creationId xmlns:a16="http://schemas.microsoft.com/office/drawing/2014/main" id="{B57A745D-766B-48B2-8468-12AED5D5E3C3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3581400" y="1196803"/>
            <a:ext cx="13166335" cy="11272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26" y="9532763"/>
            <a:ext cx="17453176" cy="568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841" y="3079417"/>
            <a:ext cx="14553743" cy="33808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407" y="9525144"/>
            <a:ext cx="4069871" cy="56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김범준(2017156005)</cp:lastModifiedBy>
  <cp:revision>8</cp:revision>
  <dcterms:created xsi:type="dcterms:W3CDTF">2022-04-27T19:34:13Z</dcterms:created>
  <dcterms:modified xsi:type="dcterms:W3CDTF">2022-04-27T14:04:37Z</dcterms:modified>
</cp:coreProperties>
</file>