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7A239-221C-438F-B293-22D9ABFE4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908BF-C70B-4B5C-93C9-20B77162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75F54-DF69-4C03-83CA-5BCD06E1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051A9-D0BD-43DF-AB26-0D0018CE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077C4-0250-4DFD-BDE1-9E771321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8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532B0-9551-4D9A-8F37-81AB796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F0CB1-AE08-47BC-9C89-1F2180A4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C2DBA-B0E6-4CCF-9E65-E238A5D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A1FD-D02C-489C-A76F-139634DF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08385-355E-44E3-8FFE-DFF6BF72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6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70964-847A-49FC-B447-CBF7FEE29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B8385-6D5F-4F0D-9486-A991973B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E8FEC-AA05-4297-8E79-B84C6E52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96658-52EF-4A91-88FD-F2B89E4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14040-9505-46B0-96FB-68694E99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3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93DD0-F757-44A9-B9B5-9DC71EE5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A7542-2F8E-42BE-A420-09BEA159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A020F-5DBB-4646-9623-64E78F08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771FA-DD17-4B89-9DBB-BEBA19E3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B3AB7-3FF4-4D30-93D6-A8EA90B6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C04F-8934-45BE-9D3F-AA19F7E4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85B60-CF64-40BA-A10C-0558D27A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AFA19-D564-4BE7-9E82-EBCA2FCE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86074-93EC-474B-9B42-C4855A0A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5505A-49BE-4E30-8A03-5CE32DB0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4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785F6-F01B-4915-884D-A01BDA33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3AF0D-A245-4059-B589-35D3DE05B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C6C21-CA47-48BE-9B46-51330A7DF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3DB9E-0E01-4A41-AA28-DD9615E3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7796-E88A-431E-9100-AA89E1AA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C0F9-47A4-49F4-BB15-05FC82F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A3B91-601D-4B35-BD45-CA73640E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3C542-84D0-40B7-AAE7-B4F9D392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2BE4D-FFD6-4745-BB37-AFC49BA1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96C442-1B40-4E59-ADB9-F0075A0D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B90449-00ED-4CE4-BD84-370D7B83A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983CA9-4187-424A-AE94-110B2735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6C077-1006-4052-BE05-44E4FD36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01E232-41AC-43DF-9EDB-EDBDEB77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F2EC0-A8DD-48C6-910A-D6BEC197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01A4BF-2082-4812-A01E-7E7A10AF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8078FF-788D-4F63-A6E2-C78DF6FE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11D4D3-B378-449A-8E71-6197D451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7228E9-7CAB-41F5-8C4F-5D7A042B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B2F562-56A5-4F15-BA24-1183A463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35441B-716D-43E8-888D-FF1B38FC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73AD3-752C-4630-83D2-F1CB385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6C2AC-976F-4C85-A0E0-75A6A675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7897D-A4D7-41D4-8F81-8354A0442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895FC-6D01-4E92-8BCF-351B7C82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0AE50-925A-4380-B3F4-6EA7F0DE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A65F7-E1DD-44F4-8C86-4E938FCD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F49B-B976-4C97-86F9-28D365FA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C570EF-9CD9-4407-A0DF-E94F9BEDA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E9C63-493A-4D44-9573-17DD0A3E9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4E26F-73BD-4A1C-816D-FDCA4EBE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276A6-BDC8-47BB-83C7-614C868F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AE1FF-6530-47AF-8C77-7015B7ED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2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4744A-DCC1-4D63-B293-C179E328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810D2-3B0E-42C6-A231-835DFC95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A76DC-5BA8-4898-A96A-154221FC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3D45-9F56-47A4-92FF-FF67D733F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2FFCE-1E42-4C60-B004-AD06BAD51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3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2F35F9F-DA9F-4E93-B6E6-8ED7E9EC4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53" y="595116"/>
            <a:ext cx="2757293" cy="5667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BB1262-855E-4091-B51D-2DED7C5CE280}"/>
              </a:ext>
            </a:extLst>
          </p:cNvPr>
          <p:cNvSpPr txBox="1"/>
          <p:nvPr/>
        </p:nvSpPr>
        <p:spPr>
          <a:xfrm>
            <a:off x="5326144" y="6353666"/>
            <a:ext cx="298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348269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3040ED-9F36-4789-BC53-7FF43F5F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89" y="595116"/>
            <a:ext cx="2757293" cy="5667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4EE266-6EEC-433A-BD8F-EA82ECF80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91" y="595116"/>
            <a:ext cx="275729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9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A0DB1B-E120-4CD6-9FAE-CBB14099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65" y="595116"/>
            <a:ext cx="2757293" cy="5667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7562C-2770-4D63-8EE5-9C24A1276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01" y="595116"/>
            <a:ext cx="275729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DC6A3B4-4295-4B7C-A522-FC168E0EBDCE}"/>
              </a:ext>
            </a:extLst>
          </p:cNvPr>
          <p:cNvGrpSpPr/>
          <p:nvPr/>
        </p:nvGrpSpPr>
        <p:grpSpPr>
          <a:xfrm>
            <a:off x="630380" y="595116"/>
            <a:ext cx="2757293" cy="5667768"/>
            <a:chOff x="1282390" y="595116"/>
            <a:chExt cx="2757293" cy="56677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1483CC-8B51-415A-94FE-D1A5FA50C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90" y="595116"/>
              <a:ext cx="2757293" cy="5667768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B40C800-DB9F-440D-8A0B-6C04B53FC269}"/>
                </a:ext>
              </a:extLst>
            </p:cNvPr>
            <p:cNvSpPr/>
            <p:nvPr/>
          </p:nvSpPr>
          <p:spPr>
            <a:xfrm>
              <a:off x="1590262" y="2639833"/>
              <a:ext cx="914400" cy="9144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016D075-5C9D-46C8-AFEF-A0C247138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81" y="595116"/>
            <a:ext cx="2757293" cy="566776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F542A13-A685-4E0B-A59F-43E76D25A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87" y="595116"/>
            <a:ext cx="2757293" cy="566776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BA83FE9-5E91-4468-84A7-DB67F723AA1E}"/>
              </a:ext>
            </a:extLst>
          </p:cNvPr>
          <p:cNvSpPr/>
          <p:nvPr/>
        </p:nvSpPr>
        <p:spPr>
          <a:xfrm>
            <a:off x="3705308" y="2814762"/>
            <a:ext cx="667909" cy="61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F4C9CF2-510B-41E5-ACB2-08BBA04038D7}"/>
              </a:ext>
            </a:extLst>
          </p:cNvPr>
          <p:cNvSpPr/>
          <p:nvPr/>
        </p:nvSpPr>
        <p:spPr>
          <a:xfrm>
            <a:off x="7548438" y="2814762"/>
            <a:ext cx="667909" cy="61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FBE23C-804A-4A19-88CE-281282A67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0" y="595116"/>
            <a:ext cx="2757293" cy="566776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1D25AF8-582E-4E15-B97A-60CD57D5B45C}"/>
              </a:ext>
            </a:extLst>
          </p:cNvPr>
          <p:cNvSpPr/>
          <p:nvPr/>
        </p:nvSpPr>
        <p:spPr>
          <a:xfrm>
            <a:off x="2178659" y="2639833"/>
            <a:ext cx="914400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089F45C-E0EA-4326-8613-3FF00FFAD197}"/>
              </a:ext>
            </a:extLst>
          </p:cNvPr>
          <p:cNvSpPr/>
          <p:nvPr/>
        </p:nvSpPr>
        <p:spPr>
          <a:xfrm>
            <a:off x="3705308" y="2814762"/>
            <a:ext cx="667909" cy="61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682F2C4-26DA-4503-BD29-1D05BEE9FACE}"/>
              </a:ext>
            </a:extLst>
          </p:cNvPr>
          <p:cNvSpPr/>
          <p:nvPr/>
        </p:nvSpPr>
        <p:spPr>
          <a:xfrm>
            <a:off x="7548438" y="2814762"/>
            <a:ext cx="667909" cy="61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91CB044-D480-4336-9745-E08D21F31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38" y="595116"/>
            <a:ext cx="2757293" cy="5667768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FD6FC64-BEFA-4D1E-B3C3-39C7FBF66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54" y="595116"/>
            <a:ext cx="275729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91B61DD-88F7-4353-8F31-E275BF763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54" y="595116"/>
            <a:ext cx="275729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김범준(2017156005)</dc:creator>
  <cp:lastModifiedBy>김범준(2017156005)</cp:lastModifiedBy>
  <cp:revision>1</cp:revision>
  <dcterms:created xsi:type="dcterms:W3CDTF">2022-01-11T04:34:25Z</dcterms:created>
  <dcterms:modified xsi:type="dcterms:W3CDTF">2022-01-11T04:50:15Z</dcterms:modified>
</cp:coreProperties>
</file>