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6986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A239-221C-438F-B293-22D9ABFE4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908BF-C70B-4B5C-93C9-20B77162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75F54-DF69-4C03-83CA-5BCD06E1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051A9-D0BD-43DF-AB26-0D0018CE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077C4-0250-4DFD-BDE1-9E77132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532B0-9551-4D9A-8F37-81AB796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F0CB1-AE08-47BC-9C89-1F2180A4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C2DBA-B0E6-4CCF-9E65-E238A5D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A1FD-D02C-489C-A76F-139634DF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08385-355E-44E3-8FFE-DFF6BF72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0964-847A-49FC-B447-CBF7FEE29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B8385-6D5F-4F0D-9486-A991973B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8FEC-AA05-4297-8E79-B84C6E52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96658-52EF-4A91-88FD-F2B89E4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14040-9505-46B0-96FB-68694E9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3DD0-F757-44A9-B9B5-9DC71EE5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7542-2F8E-42BE-A420-09BEA159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A020F-5DBB-4646-9623-64E78F08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771FA-DD17-4B89-9DBB-BEBA19E3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B3AB7-3FF4-4D30-93D6-A8EA90B6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C04F-8934-45BE-9D3F-AA19F7E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85B60-CF64-40BA-A10C-0558D27A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AFA19-D564-4BE7-9E82-EBCA2FCE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86074-93EC-474B-9B42-C4855A0A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5505A-49BE-4E30-8A03-5CE32DB0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4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785F6-F01B-4915-884D-A01BDA33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3AF0D-A245-4059-B589-35D3DE05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C6C21-CA47-48BE-9B46-51330A7DF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3DB9E-0E01-4A41-AA28-DD9615E3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7796-E88A-431E-9100-AA89E1A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C0F9-47A4-49F4-BB15-05FC82F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A3B91-601D-4B35-BD45-CA73640E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3C542-84D0-40B7-AAE7-B4F9D392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2BE4D-FFD6-4745-BB37-AFC49BA1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6C442-1B40-4E59-ADB9-F0075A0D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B90449-00ED-4CE4-BD84-370D7B83A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83CA9-4187-424A-AE94-110B273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6C077-1006-4052-BE05-44E4FD36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1E232-41AC-43DF-9EDB-EDBDEB77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2EC0-A8DD-48C6-910A-D6BEC19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1A4BF-2082-4812-A01E-7E7A10A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078FF-788D-4F63-A6E2-C78DF6FE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1D4D3-B378-449A-8E71-6197D451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228E9-7CAB-41F5-8C4F-5D7A042B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2F562-56A5-4F15-BA24-1183A463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5441B-716D-43E8-888D-FF1B38F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3AD3-752C-4630-83D2-F1CB385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6C2AC-976F-4C85-A0E0-75A6A675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7897D-A4D7-41D4-8F81-8354A044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895FC-6D01-4E92-8BCF-351B7C82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0AE50-925A-4380-B3F4-6EA7F0DE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A65F7-E1DD-44F4-8C86-4E938FCD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F49B-B976-4C97-86F9-28D365F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C570EF-9CD9-4407-A0DF-E94F9BEDA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E9C63-493A-4D44-9573-17DD0A3E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4E26F-73BD-4A1C-816D-FDCA4EBE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276A6-BDC8-47BB-83C7-614C868F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AE1FF-6530-47AF-8C77-7015B7ED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42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4744A-DCC1-4D63-B293-C179E328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10D2-3B0E-42C6-A231-835DFC95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76DC-5BA8-4898-A96A-154221FC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EC4F-DA7F-4048-B062-E2A5F02588AB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3D45-9F56-47A4-92FF-FF67D733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2FFCE-1E42-4C60-B004-AD06BAD5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852-C94A-4551-96EB-2D47AC56E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vmlDrawing" Target="../drawings/vmlDrawing1.v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vmlDrawing" Target="../drawings/vmlDrawing2.v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vmlDrawing" Target="../drawings/vmlDrawing3.v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vmlDrawing" Target="../drawings/vmlDrawing4.v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vmlDrawing" Target="../drawings/vmlDrawing5.v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vmlDrawing" Target="../drawings/vmlDrawing6.v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vmlDrawing" Target="../drawings/vmlDrawing7.v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vmlDrawing" Target="../drawings/vmlDrawing8.v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6144" y="6353666"/>
            <a:ext cx="29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인트로 화면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000"/>
            <a:ext cx="12192000" cy="660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와이드스크린</ep:PresentationFormat>
  <ep:Paragraphs>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2022-01-11T04:34:25.000</dcterms:created>
  <dc:creator>김범준(2017156005)</dc:creator>
  <cp:lastModifiedBy>malin</cp:lastModifiedBy>
  <dcterms:modified xsi:type="dcterms:W3CDTF">2022-01-13T10:11:21.445</dcterms:modified>
  <cp:revision>4</cp:revision>
  <dc:title>PowerPoint 프레젠테이션</dc:title>
  <cp:version>0906.0100.01</cp:version>
</cp:coreProperties>
</file>