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8.png"/><Relationship Id="rId18" Type="http://schemas.openxmlformats.org/officeDocument/2006/relationships/image" Target="../media/image159.png"/><Relationship Id="rId19" Type="http://schemas.openxmlformats.org/officeDocument/2006/relationships/image" Target="../media/image160.png"/><Relationship Id="rId20" Type="http://schemas.openxmlformats.org/officeDocument/2006/relationships/image" Target="../media/image161.png"/><Relationship Id="rId21" Type="http://schemas.openxmlformats.org/officeDocument/2006/relationships/image" Target="../media/image162.png"/><Relationship Id="rId22" Type="http://schemas.openxmlformats.org/officeDocument/2006/relationships/image" Target="../media/image163.png"/><Relationship Id="rId23" Type="http://schemas.openxmlformats.org/officeDocument/2006/relationships/image" Target="../media/image164.png"/><Relationship Id="rId24" Type="http://schemas.openxmlformats.org/officeDocument/2006/relationships/image" Target="../media/image165.png"/><Relationship Id="rId25" Type="http://schemas.openxmlformats.org/officeDocument/2006/relationships/image" Target="../media/image166.png"/><Relationship Id="rId26" Type="http://schemas.openxmlformats.org/officeDocument/2006/relationships/image" Target="../media/image167.png"/><Relationship Id="rId27" Type="http://schemas.openxmlformats.org/officeDocument/2006/relationships/image" Target="../media/image168.png"/><Relationship Id="rId28" Type="http://schemas.openxmlformats.org/officeDocument/2006/relationships/image" Target="../media/image169.png"/><Relationship Id="rId29" Type="http://schemas.openxmlformats.org/officeDocument/2006/relationships/image" Target="../media/image170.png"/><Relationship Id="rId30" Type="http://schemas.openxmlformats.org/officeDocument/2006/relationships/image" Target="../media/image171.png"/><Relationship Id="rId31" Type="http://schemas.openxmlformats.org/officeDocument/2006/relationships/image" Target="../media/image172.png"/><Relationship Id="rId32" Type="http://schemas.openxmlformats.org/officeDocument/2006/relationships/image" Target="../media/image173.png"/><Relationship Id="rId33" Type="http://schemas.openxmlformats.org/officeDocument/2006/relationships/image" Target="../media/image174.png"/><Relationship Id="rId34" Type="http://schemas.openxmlformats.org/officeDocument/2006/relationships/image" Target="../media/image175.png"/><Relationship Id="rId35" Type="http://schemas.openxmlformats.org/officeDocument/2006/relationships/image" Target="../media/image176.png"/><Relationship Id="rId36" Type="http://schemas.openxmlformats.org/officeDocument/2006/relationships/image" Target="../media/image17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Relationship Id="rId23" Type="http://schemas.openxmlformats.org/officeDocument/2006/relationships/image" Target="../media/image199.png"/><Relationship Id="rId24" Type="http://schemas.openxmlformats.org/officeDocument/2006/relationships/image" Target="../media/image200.png"/><Relationship Id="rId25" Type="http://schemas.openxmlformats.org/officeDocument/2006/relationships/image" Target="../media/image201.png"/><Relationship Id="rId26" Type="http://schemas.openxmlformats.org/officeDocument/2006/relationships/image" Target="../media/image202.png"/><Relationship Id="rId27" Type="http://schemas.openxmlformats.org/officeDocument/2006/relationships/image" Target="../media/image203.png"/><Relationship Id="rId28" Type="http://schemas.openxmlformats.org/officeDocument/2006/relationships/image" Target="../media/image204.png"/><Relationship Id="rId29" Type="http://schemas.openxmlformats.org/officeDocument/2006/relationships/image" Target="../media/image205.png"/><Relationship Id="rId30" Type="http://schemas.openxmlformats.org/officeDocument/2006/relationships/image" Target="../media/image206.png"/><Relationship Id="rId31" Type="http://schemas.openxmlformats.org/officeDocument/2006/relationships/image" Target="../media/image207.png"/><Relationship Id="rId32" Type="http://schemas.openxmlformats.org/officeDocument/2006/relationships/image" Target="../media/image208.png"/><Relationship Id="rId33" Type="http://schemas.openxmlformats.org/officeDocument/2006/relationships/image" Target="../media/image209.png"/><Relationship Id="rId34" Type="http://schemas.openxmlformats.org/officeDocument/2006/relationships/image" Target="../media/image210.png"/><Relationship Id="rId35" Type="http://schemas.openxmlformats.org/officeDocument/2006/relationships/image" Target="../media/image211.png"/><Relationship Id="rId36" Type="http://schemas.openxmlformats.org/officeDocument/2006/relationships/image" Target="../media/image212.png"/><Relationship Id="rId37" Type="http://schemas.openxmlformats.org/officeDocument/2006/relationships/image" Target="../media/image213.png"/><Relationship Id="rId38" Type="http://schemas.openxmlformats.org/officeDocument/2006/relationships/image" Target="../media/image214.png"/><Relationship Id="rId39" Type="http://schemas.openxmlformats.org/officeDocument/2006/relationships/image" Target="../media/image215.png"/><Relationship Id="rId40" Type="http://schemas.openxmlformats.org/officeDocument/2006/relationships/image" Target="../media/image216.png"/><Relationship Id="rId41" Type="http://schemas.openxmlformats.org/officeDocument/2006/relationships/image" Target="../media/image217.png"/><Relationship Id="rId42" Type="http://schemas.openxmlformats.org/officeDocument/2006/relationships/image" Target="../media/image218.png"/><Relationship Id="rId43" Type="http://schemas.openxmlformats.org/officeDocument/2006/relationships/image" Target="../media/image219.png"/><Relationship Id="rId44" Type="http://schemas.openxmlformats.org/officeDocument/2006/relationships/image" Target="../media/image220.png"/><Relationship Id="rId45" Type="http://schemas.openxmlformats.org/officeDocument/2006/relationships/image" Target="../media/image221.png"/><Relationship Id="rId46" Type="http://schemas.openxmlformats.org/officeDocument/2006/relationships/image" Target="../media/image222.png"/><Relationship Id="rId47" Type="http://schemas.openxmlformats.org/officeDocument/2006/relationships/image" Target="../media/image223.png"/><Relationship Id="rId48" Type="http://schemas.openxmlformats.org/officeDocument/2006/relationships/image" Target="../media/image224.png"/><Relationship Id="rId49" Type="http://schemas.openxmlformats.org/officeDocument/2006/relationships/image" Target="../media/image2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Relationship Id="rId10" Type="http://schemas.openxmlformats.org/officeDocument/2006/relationships/image" Target="../media/image234.png"/><Relationship Id="rId11" Type="http://schemas.openxmlformats.org/officeDocument/2006/relationships/image" Target="../media/image235.png"/><Relationship Id="rId12" Type="http://schemas.openxmlformats.org/officeDocument/2006/relationships/image" Target="../media/image236.png"/><Relationship Id="rId13" Type="http://schemas.openxmlformats.org/officeDocument/2006/relationships/image" Target="../media/image237.png"/><Relationship Id="rId14" Type="http://schemas.openxmlformats.org/officeDocument/2006/relationships/image" Target="../media/image238.png"/><Relationship Id="rId15" Type="http://schemas.openxmlformats.org/officeDocument/2006/relationships/image" Target="../media/image239.png"/><Relationship Id="rId16" Type="http://schemas.openxmlformats.org/officeDocument/2006/relationships/image" Target="../media/image240.png"/><Relationship Id="rId17" Type="http://schemas.openxmlformats.org/officeDocument/2006/relationships/image" Target="../media/image24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2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Relationship Id="rId12" Type="http://schemas.openxmlformats.org/officeDocument/2006/relationships/image" Target="../media/image257.png"/><Relationship Id="rId13" Type="http://schemas.openxmlformats.org/officeDocument/2006/relationships/image" Target="../media/image258.png"/><Relationship Id="rId14" Type="http://schemas.openxmlformats.org/officeDocument/2006/relationships/image" Target="../media/image25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Relationship Id="rId6" Type="http://schemas.openxmlformats.org/officeDocument/2006/relationships/image" Target="../media/image264.png"/><Relationship Id="rId7" Type="http://schemas.openxmlformats.org/officeDocument/2006/relationships/image" Target="../media/image265.png"/><Relationship Id="rId8" Type="http://schemas.openxmlformats.org/officeDocument/2006/relationships/image" Target="../media/image266.png"/><Relationship Id="rId9" Type="http://schemas.openxmlformats.org/officeDocument/2006/relationships/image" Target="../media/image267.png"/><Relationship Id="rId10" Type="http://schemas.openxmlformats.org/officeDocument/2006/relationships/image" Target="../media/image268.png"/><Relationship Id="rId11" Type="http://schemas.openxmlformats.org/officeDocument/2006/relationships/image" Target="../media/image269.png"/><Relationship Id="rId12" Type="http://schemas.openxmlformats.org/officeDocument/2006/relationships/image" Target="../media/image270.png"/><Relationship Id="rId13" Type="http://schemas.openxmlformats.org/officeDocument/2006/relationships/image" Target="../media/image271.png"/><Relationship Id="rId14" Type="http://schemas.openxmlformats.org/officeDocument/2006/relationships/image" Target="../media/image272.png"/><Relationship Id="rId15" Type="http://schemas.openxmlformats.org/officeDocument/2006/relationships/image" Target="../media/image273.png"/><Relationship Id="rId16" Type="http://schemas.openxmlformats.org/officeDocument/2006/relationships/image" Target="../media/image274.png"/><Relationship Id="rId17" Type="http://schemas.openxmlformats.org/officeDocument/2006/relationships/image" Target="../media/image275.png"/><Relationship Id="rId18" Type="http://schemas.openxmlformats.org/officeDocument/2006/relationships/image" Target="../media/image276.png"/><Relationship Id="rId19" Type="http://schemas.openxmlformats.org/officeDocument/2006/relationships/image" Target="../media/image277.png"/><Relationship Id="rId20" Type="http://schemas.openxmlformats.org/officeDocument/2006/relationships/image" Target="../media/image27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9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117.png"/><Relationship Id="rId18" Type="http://schemas.openxmlformats.org/officeDocument/2006/relationships/image" Target="../media/image118.png"/><Relationship Id="rId19" Type="http://schemas.openxmlformats.org/officeDocument/2006/relationships/image" Target="../media/image119.png"/><Relationship Id="rId20" Type="http://schemas.openxmlformats.org/officeDocument/2006/relationships/image" Target="../media/image1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6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218" y="3146079"/>
            <a:ext cx="17193430" cy="16507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932" y="2048935"/>
            <a:ext cx="10911776" cy="11428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836" y="4314516"/>
            <a:ext cx="14113882" cy="1015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9407" y="9525136"/>
            <a:ext cx="4663693" cy="634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026" y="9532763"/>
            <a:ext cx="17482137" cy="634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2741" y="6664173"/>
            <a:ext cx="10548830" cy="7618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0360" y="7147982"/>
            <a:ext cx="10548833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7979" y="7631792"/>
            <a:ext cx="10548830" cy="7618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6074" y="8172744"/>
            <a:ext cx="10548830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5" cy="634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312595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309394" y="-1683832"/>
            <a:ext cx="32885455" cy="132935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2991041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17091" y="1343249"/>
            <a:ext cx="2295108" cy="2295108"/>
            <a:chOff x="5417091" y="1343249"/>
            <a:chExt cx="2295108" cy="22951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7091" y="1343249"/>
              <a:ext cx="2295108" cy="22951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3281" y="1293725"/>
            <a:ext cx="2295108" cy="2295108"/>
            <a:chOff x="1253281" y="1293725"/>
            <a:chExt cx="2295108" cy="22951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281" y="1293725"/>
              <a:ext cx="2295108" cy="22951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49069" y="2084492"/>
            <a:ext cx="2404756" cy="698336"/>
            <a:chOff x="3249069" y="2084492"/>
            <a:chExt cx="2404756" cy="69833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609684" y="2084492"/>
              <a:ext cx="2044142" cy="692985"/>
              <a:chOff x="3609684" y="2084492"/>
              <a:chExt cx="2044142" cy="69298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09684" y="2084492"/>
                <a:ext cx="2044142" cy="69298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249069" y="2089842"/>
              <a:ext cx="808360" cy="692985"/>
              <a:chOff x="3249069" y="2089842"/>
              <a:chExt cx="808360" cy="69298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3249069" y="2089842"/>
                <a:ext cx="808360" cy="692985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241999" y="1703544"/>
            <a:ext cx="9073124" cy="6349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29376" y="4400000"/>
            <a:ext cx="2044142" cy="692985"/>
            <a:chOff x="3429376" y="4400000"/>
            <a:chExt cx="2044142" cy="6929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3429376" y="4400000"/>
              <a:ext cx="2044142" cy="69298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976133" y="4254430"/>
            <a:ext cx="9572795" cy="6349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032008" y="4594925"/>
            <a:ext cx="9320578" cy="634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88624" y="5743167"/>
            <a:ext cx="1539130" cy="3085714"/>
            <a:chOff x="1488624" y="5743167"/>
            <a:chExt cx="1539130" cy="30857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88624" y="5743167"/>
              <a:ext cx="1539130" cy="3085714"/>
              <a:chOff x="1488624" y="5743167"/>
              <a:chExt cx="1539130" cy="308571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88624" y="5743167"/>
                <a:ext cx="1539130" cy="308571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12993" y="6333643"/>
              <a:ext cx="1290392" cy="1290392"/>
              <a:chOff x="1612993" y="6333643"/>
              <a:chExt cx="1290392" cy="129039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612993" y="6333643"/>
                <a:ext cx="1290392" cy="1290392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1524" y="7481179"/>
              <a:ext cx="626656" cy="634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67672" y="5750786"/>
            <a:ext cx="1539130" cy="3085714"/>
            <a:chOff x="6067672" y="5750786"/>
            <a:chExt cx="1539130" cy="30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067672" y="5750786"/>
              <a:ext cx="1539130" cy="3085714"/>
              <a:chOff x="6067672" y="5750786"/>
              <a:chExt cx="1539130" cy="3085714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67672" y="5750786"/>
                <a:ext cx="1539130" cy="308571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192041" y="6341262"/>
              <a:ext cx="1290392" cy="1290392"/>
              <a:chOff x="6192041" y="6341262"/>
              <a:chExt cx="1290392" cy="129039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192041" y="6341262"/>
                <a:ext cx="1290392" cy="1290392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70571" y="7488798"/>
              <a:ext cx="626656" cy="634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304307" y="6854016"/>
            <a:ext cx="2404756" cy="698336"/>
            <a:chOff x="3304307" y="6854016"/>
            <a:chExt cx="2404756" cy="69833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3664922" y="6854016"/>
              <a:ext cx="2044142" cy="692985"/>
              <a:chOff x="3664922" y="6854016"/>
              <a:chExt cx="2044142" cy="69298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664922" y="6854016"/>
                <a:ext cx="2044142" cy="69298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3304307" y="6859366"/>
              <a:ext cx="808360" cy="692985"/>
              <a:chOff x="3304307" y="6859366"/>
              <a:chExt cx="808360" cy="69298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800000">
                <a:off x="3304307" y="6859366"/>
                <a:ext cx="808360" cy="69298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-4186765" y="7522049"/>
            <a:ext cx="10090560" cy="634906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-4179142" y="7910620"/>
            <a:ext cx="9134710" cy="63490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120786" y="7034769"/>
            <a:ext cx="2863341" cy="692985"/>
            <a:chOff x="8120786" y="7034769"/>
            <a:chExt cx="2863341" cy="69298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20786" y="7034769"/>
              <a:ext cx="2863341" cy="692985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49430" y="7615382"/>
            <a:ext cx="9612635" cy="63490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290482" y="5828229"/>
            <a:ext cx="2335811" cy="2725113"/>
            <a:chOff x="11290482" y="5828229"/>
            <a:chExt cx="2335811" cy="272511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290482" y="5828229"/>
              <a:ext cx="2335811" cy="272511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764934" y="8559039"/>
            <a:ext cx="9293277" cy="63490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3681032" y="5961319"/>
            <a:ext cx="1436024" cy="692985"/>
            <a:chOff x="13681032" y="5961319"/>
            <a:chExt cx="1436024" cy="69298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2400000">
              <a:off x="13681032" y="5961319"/>
              <a:ext cx="1436024" cy="69298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826400" y="6980962"/>
            <a:ext cx="17299284" cy="769524"/>
            <a:chOff x="5826400" y="6980962"/>
            <a:chExt cx="17299284" cy="76952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78782" y="6933344"/>
              <a:ext cx="9466607" cy="634905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86401" y="7245725"/>
              <a:ext cx="9134710" cy="63490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341433" y="3306664"/>
            <a:ext cx="2269139" cy="3672386"/>
            <a:chOff x="15341433" y="3306664"/>
            <a:chExt cx="2269139" cy="3672386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5355463" y="4734688"/>
              <a:ext cx="2225315" cy="2225315"/>
              <a:chOff x="15355463" y="4734688"/>
              <a:chExt cx="2225315" cy="2225315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5355463" y="4734688"/>
                <a:ext cx="2225315" cy="222531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5341433" y="5845131"/>
              <a:ext cx="2269139" cy="1133919"/>
              <a:chOff x="15341433" y="5845131"/>
              <a:chExt cx="2269139" cy="113391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5341433" y="5845131"/>
                <a:ext cx="2269139" cy="113391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5804205" y="3306664"/>
              <a:ext cx="1343594" cy="1343594"/>
              <a:chOff x="15804205" y="3306664"/>
              <a:chExt cx="1343594" cy="1343594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5804205" y="3306664"/>
                <a:ext cx="1343594" cy="1343594"/>
              </a:xfrm>
              <a:prstGeom prst="rect">
                <a:avLst/>
              </a:prstGeom>
            </p:spPr>
          </p:pic>
        </p:grpSp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782554" y="5856801"/>
            <a:ext cx="9783266" cy="634906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1684478" y="4232558"/>
            <a:ext cx="1549177" cy="692985"/>
            <a:chOff x="11684478" y="4232558"/>
            <a:chExt cx="1549177" cy="692985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5400000">
              <a:off x="11684478" y="4232558"/>
              <a:ext cx="1549177" cy="69298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198875" y="1973384"/>
            <a:ext cx="6693564" cy="1285519"/>
            <a:chOff x="7198875" y="1973384"/>
            <a:chExt cx="6693564" cy="1285519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98875" y="1973384"/>
              <a:ext cx="6693564" cy="12855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7619" y="5438095"/>
            <a:ext cx="3228571" cy="2692063"/>
            <a:chOff x="1207619" y="5438095"/>
            <a:chExt cx="3228571" cy="26920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619" y="5438095"/>
              <a:ext cx="3228571" cy="26920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645" y="207049"/>
            <a:ext cx="2035191" cy="6349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40426" y="1959421"/>
            <a:ext cx="2702641" cy="2047706"/>
            <a:chOff x="14140426" y="1959421"/>
            <a:chExt cx="2702641" cy="20477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40426" y="1959421"/>
              <a:ext cx="2702641" cy="204770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07557" y="4078096"/>
            <a:ext cx="2287490" cy="634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08154" y="4167620"/>
            <a:ext cx="1956704" cy="6349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84597" y="2087559"/>
            <a:ext cx="1800000" cy="2055554"/>
            <a:chOff x="6184597" y="2087559"/>
            <a:chExt cx="1800000" cy="205555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184597" y="2087559"/>
              <a:ext cx="1798322" cy="1787949"/>
              <a:chOff x="6184597" y="2087559"/>
              <a:chExt cx="1798322" cy="178794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84597" y="2087559"/>
                <a:ext cx="1798322" cy="178794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501935" y="3714542"/>
              <a:ext cx="1163646" cy="426155"/>
              <a:chOff x="6501935" y="3714542"/>
              <a:chExt cx="1163646" cy="42615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01935" y="3714542"/>
                <a:ext cx="1163646" cy="426155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76001" y="1884385"/>
            <a:ext cx="2552305" cy="2554975"/>
            <a:chOff x="1576001" y="1884385"/>
            <a:chExt cx="2552305" cy="25549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6001" y="1884385"/>
              <a:ext cx="2552305" cy="255497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1488" y="4169525"/>
            <a:ext cx="2384789" cy="634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09152" y="6386589"/>
            <a:ext cx="2848355" cy="817856"/>
            <a:chOff x="1409152" y="6386589"/>
            <a:chExt cx="2848355" cy="8178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9152" y="6386589"/>
              <a:ext cx="2848355" cy="81785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6296" y="6311592"/>
            <a:ext cx="2726686" cy="6349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3915" y="6700163"/>
            <a:ext cx="2120034" cy="6349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01533" y="5700162"/>
            <a:ext cx="2848355" cy="477616"/>
            <a:chOff x="1401533" y="5700162"/>
            <a:chExt cx="2848355" cy="47761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01533" y="5700162"/>
              <a:ext cx="2848355" cy="4776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16771" y="7441827"/>
            <a:ext cx="2848355" cy="437383"/>
            <a:chOff x="1416771" y="7441827"/>
            <a:chExt cx="2848355" cy="43738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6771" y="7441827"/>
              <a:ext cx="2848355" cy="43738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3915" y="5652544"/>
            <a:ext cx="2791129" cy="63490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61534" y="7374449"/>
            <a:ext cx="2635895" cy="63490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221065" y="1611276"/>
            <a:ext cx="3908873" cy="2931655"/>
            <a:chOff x="9221065" y="1611276"/>
            <a:chExt cx="3908873" cy="293165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21065" y="1611276"/>
              <a:ext cx="3908873" cy="293165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30096" y="4165715"/>
            <a:ext cx="2075432" cy="63490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797724" y="5239210"/>
            <a:ext cx="2848355" cy="477616"/>
            <a:chOff x="9797724" y="5239210"/>
            <a:chExt cx="2848355" cy="4776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97724" y="5239210"/>
              <a:ext cx="2848355" cy="47761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750096" y="5191592"/>
            <a:ext cx="2726685" cy="63490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795819" y="5627781"/>
            <a:ext cx="2848355" cy="477616"/>
            <a:chOff x="9795819" y="5627781"/>
            <a:chExt cx="2848355" cy="4776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95819" y="5627781"/>
              <a:ext cx="2848355" cy="47761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748192" y="5580163"/>
            <a:ext cx="2208920" cy="63490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812962" y="6397305"/>
            <a:ext cx="2848355" cy="477616"/>
            <a:chOff x="9812962" y="6397305"/>
            <a:chExt cx="2848355" cy="47761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812962" y="6397305"/>
              <a:ext cx="2848355" cy="47761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765335" y="6349687"/>
            <a:ext cx="2647004" cy="63490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811057" y="6785876"/>
            <a:ext cx="2848355" cy="477616"/>
            <a:chOff x="9811057" y="6785876"/>
            <a:chExt cx="2848355" cy="47761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811057" y="6785876"/>
              <a:ext cx="2848355" cy="47761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763430" y="6738258"/>
            <a:ext cx="2248760" cy="63490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820581" y="7452543"/>
            <a:ext cx="2848355" cy="477616"/>
            <a:chOff x="9820581" y="7452543"/>
            <a:chExt cx="2848355" cy="47761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820581" y="7452543"/>
              <a:ext cx="2848355" cy="477616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772954" y="7404925"/>
            <a:ext cx="2976045" cy="63490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820581" y="7833495"/>
            <a:ext cx="2848355" cy="477616"/>
            <a:chOff x="9820581" y="7833495"/>
            <a:chExt cx="2848355" cy="477616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820581" y="7833495"/>
              <a:ext cx="2848355" cy="477616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772954" y="7785877"/>
            <a:ext cx="2922078" cy="63490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064390" y="5829686"/>
            <a:ext cx="2848355" cy="477616"/>
            <a:chOff x="14064390" y="5829686"/>
            <a:chExt cx="2848355" cy="47761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064390" y="5829686"/>
              <a:ext cx="2848355" cy="477616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4016763" y="5782068"/>
            <a:ext cx="2726685" cy="63490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4072010" y="6503971"/>
            <a:ext cx="2848355" cy="477616"/>
            <a:chOff x="14072010" y="6503971"/>
            <a:chExt cx="2848355" cy="477616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072010" y="6503971"/>
              <a:ext cx="2848355" cy="477616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4024382" y="6456354"/>
            <a:ext cx="2580657" cy="63490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4079629" y="7178257"/>
            <a:ext cx="2848355" cy="477616"/>
            <a:chOff x="14079629" y="7178257"/>
            <a:chExt cx="2848355" cy="477616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079629" y="7178257"/>
              <a:ext cx="2848355" cy="477616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4032001" y="7130639"/>
            <a:ext cx="2580657" cy="63490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5694867" y="5831590"/>
            <a:ext cx="2848355" cy="477616"/>
            <a:chOff x="5694867" y="5831590"/>
            <a:chExt cx="2848355" cy="477616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694867" y="5831590"/>
              <a:ext cx="2848355" cy="477616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5647249" y="5783973"/>
            <a:ext cx="2394789" cy="63490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694867" y="6498257"/>
            <a:ext cx="2848355" cy="520790"/>
            <a:chOff x="5694867" y="6498257"/>
            <a:chExt cx="2848355" cy="52079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694867" y="6498257"/>
              <a:ext cx="2848355" cy="520790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5647249" y="6469687"/>
            <a:ext cx="3018742" cy="634905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702486" y="7172543"/>
            <a:ext cx="2848355" cy="520790"/>
            <a:chOff x="5702486" y="7172543"/>
            <a:chExt cx="2848355" cy="520790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02486" y="7172543"/>
              <a:ext cx="2848355" cy="520790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5654868" y="7143973"/>
            <a:ext cx="2580658" cy="634905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9600000" y="4887375"/>
            <a:ext cx="3228571" cy="3767387"/>
            <a:chOff x="9600000" y="4887375"/>
            <a:chExt cx="3228571" cy="376738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600000" y="4887375"/>
              <a:ext cx="3228571" cy="376738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877460" y="5629940"/>
            <a:ext cx="3228571" cy="2220060"/>
            <a:chOff x="13877460" y="5629940"/>
            <a:chExt cx="3228571" cy="2220060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877460" y="5629940"/>
              <a:ext cx="3228571" cy="222006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502857" y="5560000"/>
            <a:ext cx="3228571" cy="2424127"/>
            <a:chOff x="5502857" y="5560000"/>
            <a:chExt cx="3228571" cy="242412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02857" y="5560000"/>
              <a:ext cx="3228571" cy="2424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3150403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8872" y="1809982"/>
            <a:ext cx="6362502" cy="76188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693" y="1078821"/>
            <a:ext cx="2049728" cy="888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491" y="2389030"/>
            <a:ext cx="2877640" cy="7618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491" y="5531887"/>
            <a:ext cx="3755713" cy="7618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312" y="4800725"/>
            <a:ext cx="2993261" cy="8888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3348" y="6110935"/>
            <a:ext cx="13225563" cy="7618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4110" y="2968078"/>
            <a:ext cx="4421219" cy="7618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1729" y="3547125"/>
            <a:ext cx="5605569" cy="7618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8586" y="4116649"/>
            <a:ext cx="10463730" cy="7618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8931" y="6903583"/>
            <a:ext cx="2049728" cy="8888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4110" y="7634744"/>
            <a:ext cx="3614383" cy="7618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0967" y="8118554"/>
            <a:ext cx="16686807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1451077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299870" y="-997511"/>
            <a:ext cx="32885455" cy="120720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2698985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119000" y="-1936820"/>
            <a:ext cx="34579844" cy="139249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08480" y="2426745"/>
            <a:ext cx="2089139" cy="548170"/>
            <a:chOff x="3208480" y="2426745"/>
            <a:chExt cx="2089139" cy="5481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8480" y="2426745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16099" y="3215316"/>
            <a:ext cx="2089139" cy="548170"/>
            <a:chOff x="3216099" y="3215316"/>
            <a:chExt cx="2089139" cy="5481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6099" y="3215316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09524" y="4037296"/>
            <a:ext cx="10407143" cy="548170"/>
            <a:chOff x="5309524" y="4037296"/>
            <a:chExt cx="10407143" cy="5481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9524" y="4037296"/>
              <a:ext cx="10407143" cy="5481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02381" y="4868772"/>
            <a:ext cx="2089139" cy="548170"/>
            <a:chOff x="6402381" y="4868772"/>
            <a:chExt cx="2089139" cy="5481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2381" y="4868772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13095" y="4868772"/>
            <a:ext cx="2089139" cy="548170"/>
            <a:chOff x="10513095" y="4868772"/>
            <a:chExt cx="2089139" cy="5481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13095" y="4868772"/>
              <a:ext cx="2089139" cy="5481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44966" y="5854439"/>
            <a:ext cx="5331224" cy="548170"/>
            <a:chOff x="11544966" y="5854439"/>
            <a:chExt cx="5331224" cy="5481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4966" y="5854439"/>
              <a:ext cx="5331224" cy="5481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726194" y="6828006"/>
            <a:ext cx="2089139" cy="548170"/>
            <a:chOff x="15726194" y="6828006"/>
            <a:chExt cx="2089139" cy="5481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26194" y="6828006"/>
              <a:ext cx="2089139" cy="5481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733813" y="7759435"/>
            <a:ext cx="2089139" cy="548170"/>
            <a:chOff x="15733813" y="7759435"/>
            <a:chExt cx="2089139" cy="5481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33813" y="7759435"/>
              <a:ext cx="2089139" cy="5481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3150403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395" y="1914744"/>
            <a:ext cx="2924372" cy="6349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693" y="1078821"/>
            <a:ext cx="2049730" cy="88886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015" y="2398554"/>
            <a:ext cx="3749113" cy="634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015" y="4112839"/>
            <a:ext cx="5318916" cy="634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312" y="3181678"/>
            <a:ext cx="3523918" cy="88886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820" y="4501411"/>
            <a:ext cx="12758732" cy="634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328" y="4889982"/>
            <a:ext cx="9670872" cy="634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634" y="5453792"/>
            <a:ext cx="7465847" cy="634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4581" y="5889981"/>
            <a:ext cx="16706463" cy="833005"/>
            <a:chOff x="1034581" y="5889981"/>
            <a:chExt cx="16706463" cy="8330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6328" y="5842363"/>
              <a:ext cx="14111080" cy="63490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4582" y="6230935"/>
              <a:ext cx="7708381" cy="6349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1253" y="6794744"/>
            <a:ext cx="7465847" cy="634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5058" y="7183315"/>
            <a:ext cx="15807264" cy="63490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8872" y="7754744"/>
            <a:ext cx="12611144" cy="63490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197906" y="7749306"/>
            <a:ext cx="4907825" cy="63490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2677" y="8143315"/>
            <a:ext cx="13738739" cy="6349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26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5210" y="1717381"/>
            <a:ext cx="8366266" cy="38094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841" y="3079417"/>
            <a:ext cx="14811394" cy="3809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407" y="9525136"/>
            <a:ext cx="4663693" cy="6349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026" y="9532763"/>
            <a:ext cx="17482137" cy="634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026" y="9532763"/>
            <a:ext cx="17482137" cy="634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78728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7590" y="1275342"/>
            <a:ext cx="3970882" cy="10120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6265" y="2259972"/>
            <a:ext cx="5644348" cy="10120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4940" y="3244602"/>
            <a:ext cx="5381214" cy="10120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92771" y="4229232"/>
            <a:ext cx="3839315" cy="10120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1446" y="5213862"/>
            <a:ext cx="5644354" cy="10120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10121" y="6198492"/>
            <a:ext cx="2899095" cy="10120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07952" y="7183122"/>
            <a:ext cx="4911104" cy="1012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16628" y="8178596"/>
            <a:ext cx="5381214" cy="10120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4868" y="1384840"/>
            <a:ext cx="9955930" cy="7618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2963" y="2354363"/>
            <a:ext cx="8347210" cy="7618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92963" y="3352459"/>
            <a:ext cx="8600918" cy="7618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95821" y="4321982"/>
            <a:ext cx="10078975" cy="76188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60582" y="5377221"/>
            <a:ext cx="8444732" cy="7618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77725" y="6337221"/>
            <a:ext cx="11230183" cy="7618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18678" y="7297221"/>
            <a:ext cx="9121666" cy="7618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269154" y="8276268"/>
            <a:ext cx="8799008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44245" y="1581828"/>
            <a:ext cx="13300036" cy="1385379"/>
            <a:chOff x="-3144245" y="1581828"/>
            <a:chExt cx="13300036" cy="13853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220434" y="1505640"/>
              <a:ext cx="9755972" cy="10158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12815" y="2179925"/>
              <a:ext cx="9284111" cy="1015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14557" y="1383314"/>
            <a:ext cx="10933635" cy="3759543"/>
            <a:chOff x="7014557" y="1383314"/>
            <a:chExt cx="10933635" cy="37595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4557" y="1383314"/>
              <a:ext cx="10933635" cy="37595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50853" y="6063056"/>
            <a:ext cx="10712994" cy="1635572"/>
            <a:chOff x="7150853" y="6063056"/>
            <a:chExt cx="10712994" cy="16355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0853" y="6063056"/>
              <a:ext cx="10712994" cy="16355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6013" y="4057600"/>
            <a:ext cx="13528608" cy="1533718"/>
            <a:chOff x="726013" y="4057600"/>
            <a:chExt cx="13528608" cy="15337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872" y="4000459"/>
              <a:ext cx="5551100" cy="76188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5062" y="4484268"/>
              <a:ext cx="5417779" cy="76188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158" y="4996649"/>
              <a:ext cx="2561845" cy="7618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89090" y="5117085"/>
            <a:ext cx="8342967" cy="19858"/>
            <a:chOff x="2589090" y="5117085"/>
            <a:chExt cx="8342967" cy="198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2589090" y="5117085"/>
              <a:ext cx="8342967" cy="198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3632" y="6255695"/>
            <a:ext cx="13528604" cy="1530468"/>
            <a:chOff x="733632" y="6255695"/>
            <a:chExt cx="13528604" cy="15304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6491" y="6198554"/>
              <a:ext cx="5482912" cy="761886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2678" y="6682363"/>
              <a:ext cx="4883308" cy="76188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0773" y="7194744"/>
              <a:ext cx="4430367" cy="7618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3" y="9532763"/>
            <a:ext cx="567607" cy="6349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44248" y="1677067"/>
            <a:ext cx="13300036" cy="1390989"/>
            <a:chOff x="-3144248" y="1677067"/>
            <a:chExt cx="13300036" cy="13909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220436" y="1600878"/>
              <a:ext cx="9284111" cy="10158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12817" y="2275164"/>
              <a:ext cx="8205789" cy="1015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89090" y="5117085"/>
            <a:ext cx="8342967" cy="19858"/>
            <a:chOff x="2589090" y="5117085"/>
            <a:chExt cx="8342967" cy="198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589090" y="5117085"/>
              <a:ext cx="8342967" cy="198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013" y="3867124"/>
            <a:ext cx="13528604" cy="1017130"/>
            <a:chOff x="726013" y="3867124"/>
            <a:chExt cx="13528604" cy="10171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872" y="3809982"/>
              <a:ext cx="5377771" cy="761886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5059" y="4293792"/>
              <a:ext cx="4883307" cy="7618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3632" y="5303314"/>
            <a:ext cx="13536223" cy="1500939"/>
            <a:chOff x="733632" y="5303314"/>
            <a:chExt cx="13536223" cy="15009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491" y="5246173"/>
              <a:ext cx="5482911" cy="76188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2678" y="5729982"/>
              <a:ext cx="5237203" cy="7618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0297" y="6213792"/>
              <a:ext cx="1302063" cy="7618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1251" y="7129981"/>
            <a:ext cx="13536223" cy="1505147"/>
            <a:chOff x="741251" y="7129981"/>
            <a:chExt cx="13536223" cy="150514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110" y="7072840"/>
              <a:ext cx="5482911" cy="76188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0297" y="7556649"/>
              <a:ext cx="5336248" cy="76188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7916" y="8040459"/>
              <a:ext cx="5336248" cy="7618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95077" y="1307311"/>
            <a:ext cx="10963663" cy="5159371"/>
            <a:chOff x="6995077" y="1307311"/>
            <a:chExt cx="10963663" cy="51593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5077" y="1307311"/>
              <a:ext cx="10963663" cy="51593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90315" y="6756519"/>
            <a:ext cx="9764540" cy="1127876"/>
            <a:chOff x="7490315" y="6756519"/>
            <a:chExt cx="9764540" cy="11278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90315" y="6756519"/>
              <a:ext cx="9764540" cy="11278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83831" y="7872647"/>
            <a:ext cx="9418643" cy="1135128"/>
            <a:chOff x="7483831" y="7872647"/>
            <a:chExt cx="9418643" cy="113512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3831" y="7872647"/>
              <a:ext cx="9418643" cy="11351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7980" y="1785488"/>
            <a:ext cx="15177093" cy="15237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9825" y="4838554"/>
            <a:ext cx="16610616" cy="10158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1354" y="5435735"/>
            <a:ext cx="9992375" cy="10158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5599" y="2650250"/>
            <a:ext cx="16440682" cy="15237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7444" y="6560459"/>
            <a:ext cx="16875752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021" y="7157640"/>
            <a:ext cx="12747859" cy="1015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232917" cy="63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9825" y="2076650"/>
            <a:ext cx="12011371" cy="10158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444" y="5798554"/>
            <a:ext cx="15984347" cy="10158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5122" y="1050250"/>
            <a:ext cx="7542026" cy="12698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444" y="2941412"/>
            <a:ext cx="11813281" cy="10158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5063" y="3806173"/>
            <a:ext cx="12285141" cy="10158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2742" y="4676917"/>
            <a:ext cx="10491155" cy="126980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5063" y="6663316"/>
            <a:ext cx="14697269" cy="10158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8870" y="7604267"/>
            <a:ext cx="17020745" cy="1400383"/>
            <a:chOff x="748870" y="7604267"/>
            <a:chExt cx="17020745" cy="14003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682" y="7528078"/>
              <a:ext cx="15512486" cy="101584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4583" y="8202364"/>
              <a:ext cx="6039208" cy="1015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68433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7027" y="1240726"/>
            <a:ext cx="8151534" cy="12698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006" y="1332297"/>
            <a:ext cx="6051777" cy="7621120"/>
            <a:chOff x="11278006" y="1332297"/>
            <a:chExt cx="6051777" cy="76211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006" y="1332297"/>
              <a:ext cx="6051777" cy="76211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8614" y="5117085"/>
            <a:ext cx="8342967" cy="19858"/>
            <a:chOff x="6398614" y="5117085"/>
            <a:chExt cx="8342967" cy="198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6398614" y="5117085"/>
              <a:ext cx="8342967" cy="198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587" y="2648078"/>
            <a:ext cx="9953773" cy="10158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6116" y="3245259"/>
            <a:ext cx="4831367" cy="10158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2206" y="4274745"/>
            <a:ext cx="9925838" cy="10158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3735" y="4871926"/>
            <a:ext cx="4359506" cy="10158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9825" y="5806173"/>
            <a:ext cx="9321917" cy="10158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1354" y="6403354"/>
            <a:ext cx="7003755" cy="10158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7444" y="7432840"/>
            <a:ext cx="8246135" cy="1015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6" cy="6349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68433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3698" y="1240726"/>
            <a:ext cx="6803632" cy="12698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98614" y="5117085"/>
            <a:ext cx="8342967" cy="19858"/>
            <a:chOff x="6398614" y="5117085"/>
            <a:chExt cx="8342967" cy="198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8614" y="5117085"/>
              <a:ext cx="8342967" cy="198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3634" y="3238554"/>
            <a:ext cx="9237474" cy="7618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8021" y="3740497"/>
            <a:ext cx="8418067" cy="7618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06462" y="1046746"/>
            <a:ext cx="6171429" cy="4410209"/>
            <a:chOff x="11206462" y="1046746"/>
            <a:chExt cx="6171429" cy="44102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06462" y="1046746"/>
              <a:ext cx="6171429" cy="441020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8936" y="2010250"/>
            <a:ext cx="8741360" cy="12698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49634" y="5738756"/>
            <a:ext cx="7046652" cy="3391518"/>
            <a:chOff x="10749634" y="5738756"/>
            <a:chExt cx="7046652" cy="33915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9634" y="5738756"/>
              <a:ext cx="7046652" cy="339151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5640" y="4233830"/>
            <a:ext cx="8205882" cy="7618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1253" y="5055697"/>
            <a:ext cx="8725107" cy="7618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5640" y="5557640"/>
            <a:ext cx="8628347" cy="76188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3259" y="6050973"/>
            <a:ext cx="8982243" cy="76188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0878" y="6534782"/>
            <a:ext cx="5591093" cy="76188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8872" y="7349030"/>
            <a:ext cx="9925075" cy="76188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3259" y="7850973"/>
            <a:ext cx="9342995" cy="76188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0878" y="8334782"/>
            <a:ext cx="5722137" cy="761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4168" y="858457"/>
            <a:ext cx="17604573" cy="41902"/>
            <a:chOff x="354168" y="858457"/>
            <a:chExt cx="17604573" cy="41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68" y="858457"/>
              <a:ext cx="17604573" cy="41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787" y="9342267"/>
            <a:ext cx="17604573" cy="41902"/>
            <a:chOff x="361787" y="9342267"/>
            <a:chExt cx="17604573" cy="419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87" y="9342267"/>
              <a:ext cx="17604573" cy="419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71534" y="9532763"/>
            <a:ext cx="567605" cy="634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645" y="207049"/>
            <a:ext cx="4684332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8872" y="1809982"/>
            <a:ext cx="1137571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693" y="1078821"/>
            <a:ext cx="6944715" cy="888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491" y="2389030"/>
            <a:ext cx="12067891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0773" y="2872840"/>
            <a:ext cx="5492054" cy="76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6491" y="4674744"/>
            <a:ext cx="8251224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1312" y="3943583"/>
            <a:ext cx="5706080" cy="888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3348" y="5158554"/>
            <a:ext cx="10080511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4110" y="7444268"/>
            <a:ext cx="16721465" cy="7618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8931" y="6713106"/>
            <a:ext cx="10552183" cy="8888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1249" y="7928078"/>
            <a:ext cx="9073285" cy="7618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4110" y="3358554"/>
            <a:ext cx="12958408" cy="6349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0618" y="5651887"/>
            <a:ext cx="16818948" cy="12028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1729" y="8413792"/>
            <a:ext cx="16006904" cy="634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2021-12-17T23:51:32Z</dcterms:created>
  <dcterms:modified xsi:type="dcterms:W3CDTF">2021-12-17T23:51:32Z</dcterms:modified>
</cp:coreProperties>
</file>