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9" r:id="rId7"/>
    <p:sldId id="27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33"/>
    <a:srgbClr val="3B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6" autoAdjust="0"/>
    <p:restoredTop sz="94660"/>
  </p:normalViewPr>
  <p:slideViewPr>
    <p:cSldViewPr>
      <p:cViewPr>
        <p:scale>
          <a:sx n="78" d="100"/>
          <a:sy n="78" d="100"/>
        </p:scale>
        <p:origin x="-115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9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84FB-0287-4E91-ADDD-901277BD8D8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5987-4C3C-452D-AB48-F9A14BFEB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3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0357" y="1628800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2D </a:t>
            </a:r>
            <a:r>
              <a:rPr lang="ko-KR" altLang="en-US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게임프로그래밍</a:t>
            </a:r>
            <a:endParaRPr lang="en-US" altLang="ko-KR" sz="5000" dirty="0" smtClean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ko-KR" altLang="en-US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프로젝트 </a:t>
            </a:r>
            <a:r>
              <a:rPr lang="en-US" altLang="ko-KR" sz="50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</a:t>
            </a:r>
            <a:r>
              <a:rPr lang="ko-KR" altLang="en-US" sz="500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차발표</a:t>
            </a:r>
            <a:endParaRPr lang="ko-KR" altLang="en-US" sz="50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5445224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학번 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2012182003 </a:t>
            </a:r>
          </a:p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성명 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김기태</a:t>
            </a:r>
            <a:endParaRPr lang="ko-KR" altLang="en-US" sz="3000" dirty="0">
              <a:solidFill>
                <a:schemeClr val="bg1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549841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 smtClean="0">
                <a:solidFill>
                  <a:srgbClr val="3FCDFF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INDEX</a:t>
            </a:r>
            <a:endParaRPr lang="ko-KR" altLang="en-US" sz="3000" spc="-150" dirty="0" smtClean="0">
              <a:solidFill>
                <a:srgbClr val="3FCDFF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1772816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1.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게임컨셉</a:t>
            </a:r>
            <a:endParaRPr lang="ko-KR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2663914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  <a:r>
              <a:rPr lang="ko-KR" altLang="en-US" sz="2500" dirty="0" smtClean="0">
                <a:solidFill>
                  <a:schemeClr val="bg1"/>
                </a:solidFill>
              </a:rPr>
              <a:t>개발 범위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3600018"/>
            <a:ext cx="2376264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3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  <a:r>
              <a:rPr lang="ko-KR" altLang="en-US" sz="2500" dirty="0" smtClean="0">
                <a:solidFill>
                  <a:schemeClr val="bg1"/>
                </a:solidFill>
              </a:rPr>
              <a:t>개발 상황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464114"/>
            <a:ext cx="302433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4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커밋</a:t>
            </a:r>
            <a:r>
              <a:rPr lang="ko-KR" altLang="en-US" sz="2500" dirty="0" smtClean="0">
                <a:solidFill>
                  <a:schemeClr val="bg1"/>
                </a:solidFill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39727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7864" y="548680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 </a:t>
            </a:r>
            <a:r>
              <a:rPr lang="ko-KR" altLang="en-US" sz="3000" dirty="0" err="1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컨셉</a:t>
            </a:r>
            <a:endParaRPr lang="ko-KR" altLang="en-US" sz="3000" dirty="0" smtClean="0">
              <a:solidFill>
                <a:srgbClr val="00B0F0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7" y="1482144"/>
            <a:ext cx="460851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 이름 </a:t>
            </a:r>
            <a:r>
              <a:rPr lang="en-US" altLang="ko-KR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커비</a:t>
            </a:r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플라이트</a:t>
            </a:r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 </a:t>
            </a:r>
          </a:p>
        </p:txBody>
      </p:sp>
      <p:pic>
        <p:nvPicPr>
          <p:cNvPr id="4" name="Picture 2" descr="C:\Users\Owner\Desktop\드래곤 플라이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2276872"/>
            <a:ext cx="44644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esktop\main_kirb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9" y="2755016"/>
            <a:ext cx="2939629" cy="30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10264" y="3573016"/>
            <a:ext cx="237626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FF0000"/>
                </a:solidFill>
              </a:rPr>
              <a:t>+</a:t>
            </a:r>
            <a:endParaRPr lang="ko-KR" altLang="en-US" sz="50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게임장르 </a:t>
            </a:r>
            <a:r>
              <a:rPr lang="en-US" altLang="ko-KR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: 2D </a:t>
            </a:r>
            <a:r>
              <a:rPr lang="ko-KR" altLang="en-US" sz="2500" b="1" dirty="0" smtClean="0">
                <a:solidFill>
                  <a:schemeClr val="bg1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슈팅게임  </a:t>
            </a:r>
          </a:p>
        </p:txBody>
      </p:sp>
    </p:spTree>
    <p:extLst>
      <p:ext uri="{BB962C8B-B14F-4D97-AF65-F5344CB8AC3E}">
        <p14:creationId xmlns:p14="http://schemas.microsoft.com/office/powerpoint/2010/main" val="1010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792088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7864" y="476672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개발 범위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380197084"/>
              </p:ext>
            </p:extLst>
          </p:nvPr>
        </p:nvGraphicFramePr>
        <p:xfrm>
          <a:off x="467544" y="1556792"/>
          <a:ext cx="8424936" cy="453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739"/>
                <a:gridCol w="5285197"/>
              </a:tblGrid>
              <a:tr h="363446"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내용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/>
                        <a:t>맵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하늘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초원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캐릭터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 smtClean="0"/>
                        <a:t>커비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캐릭터 컨트롤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키보드로 좌우방향 이동 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모델링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 smtClean="0"/>
                        <a:t>커비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이미지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미사일 이미지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게임 코어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미사일과 적의 충돌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게임 난이도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적으로 </a:t>
                      </a:r>
                      <a:r>
                        <a:rPr lang="ko-KR" altLang="en-US" dirty="0" err="1" smtClean="0"/>
                        <a:t>부터</a:t>
                      </a:r>
                      <a:r>
                        <a:rPr lang="ko-KR" altLang="en-US" dirty="0" smtClean="0"/>
                        <a:t> 날아오는 공격 피하기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적 인공지능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적 캐릭터가 플레이어 캐릭터에 위치를 확인하여 공격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사운드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미사일 적중 시 사운드</a:t>
                      </a:r>
                      <a:endParaRPr lang="en-US" altLang="ko-KR" b="1" baseline="0" dirty="0" smtClean="0">
                        <a:solidFill>
                          <a:schemeClr val="tx1"/>
                        </a:solidFill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260648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개</a:t>
            </a:r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발 상황</a:t>
            </a:r>
            <a:endParaRPr lang="ko-KR" altLang="en-US" sz="3000" dirty="0">
              <a:solidFill>
                <a:srgbClr val="00B0F0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80210"/>
              </p:ext>
            </p:extLst>
          </p:nvPr>
        </p:nvGraphicFramePr>
        <p:xfrm>
          <a:off x="1259632" y="980728"/>
          <a:ext cx="6767970" cy="567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83"/>
                <a:gridCol w="5142787"/>
              </a:tblGrid>
              <a:tr h="351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일정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프로젝트 계획 및 게임 틀 작성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23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(100%) 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프로젝트 계획 작성완료 </a:t>
                      </a:r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게임 틀 완료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캐릭터 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배경 및 리소스 수집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566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(100%)</a:t>
                      </a:r>
                      <a:r>
                        <a:rPr lang="en-US" altLang="ko-KR" sz="1600" baseline="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캐릭터 이미지 제작완료 </a:t>
                      </a:r>
                      <a:r>
                        <a:rPr lang="en-US" altLang="ko-KR" sz="1600" baseline="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배경 이미지 및 리소스 수집 완료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커비</a:t>
                      </a:r>
                      <a:r>
                        <a:rPr lang="ko-KR" altLang="en-US" sz="1800" dirty="0" smtClean="0"/>
                        <a:t> 캐릭터의 컨트롤 구현 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err="1" smtClean="0"/>
                        <a:t>맵</a:t>
                      </a:r>
                      <a:r>
                        <a:rPr lang="ko-KR" altLang="en-US" sz="1800" dirty="0" smtClean="0"/>
                        <a:t> 구현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566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(100%) </a:t>
                      </a:r>
                      <a:r>
                        <a:rPr lang="ko-KR" altLang="en-US" sz="1600" dirty="0" err="1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커비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 메인 캐릭터 컨트롤 구현 완료 </a:t>
                      </a:r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좌우 완료</a:t>
                      </a:r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맵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 구현 완료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4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적 구현 및 미사일 구현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23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(80%) 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적 캐릭터 </a:t>
                      </a:r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종 구현 완료</a:t>
                      </a:r>
                      <a:r>
                        <a:rPr lang="en-US" altLang="ko-KR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804000000000000" pitchFamily="50" charset="-127"/>
                          <a:ea typeface="나눔고딕" panose="020D0804000000000000" pitchFamily="50" charset="-127"/>
                        </a:rPr>
                        <a:t>미사일  구현 완료</a:t>
                      </a:r>
                      <a:endParaRPr lang="ko-KR" altLang="en-US" sz="16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err="1" smtClean="0"/>
                        <a:t>차발표</a:t>
                      </a:r>
                      <a:r>
                        <a:rPr lang="ko-KR" altLang="en-US" sz="1800" dirty="0" smtClean="0"/>
                        <a:t> 준비 및 부족한 점 체크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6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미사일과 적의 충돌 체크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난이도 조절 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8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배경 사운드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효과음 구현</a:t>
                      </a:r>
                      <a:endParaRPr lang="ko-KR" altLang="en-US" sz="1800" dirty="0" smtClean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릴리즈</a:t>
                      </a:r>
                      <a:r>
                        <a:rPr lang="ko-KR" altLang="en-US" sz="1800" dirty="0" smtClean="0"/>
                        <a:t> 전 오류 검사 및 버그 수정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  <a:tr h="351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최종 점검 및 발표준비</a:t>
                      </a:r>
                      <a:endParaRPr lang="ko-KR" altLang="en-US" sz="1800" dirty="0">
                        <a:latin typeface="나눔고딕" panose="020D0804000000000000" pitchFamily="50" charset="-127"/>
                        <a:ea typeface="나눔고딕" panose="020D0804000000000000" pitchFamily="50" charset="-127"/>
                      </a:endParaRPr>
                    </a:p>
                  </a:txBody>
                  <a:tcPr marL="79577" marR="79577" marT="39789" marB="3978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282714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Github</a:t>
            </a:r>
            <a:r>
              <a:rPr lang="en-US" altLang="ko-KR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</a:t>
            </a:r>
            <a:r>
              <a:rPr lang="ko-KR" altLang="en-US" sz="3000" dirty="0" err="1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커밋</a:t>
            </a:r>
            <a:r>
              <a:rPr lang="ko-KR" altLang="en-US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그래프</a:t>
            </a:r>
            <a:r>
              <a:rPr lang="en-US" altLang="ko-KR" sz="3000" dirty="0" smtClean="0">
                <a:solidFill>
                  <a:srgbClr val="00B0F0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 </a:t>
            </a:r>
            <a:endParaRPr lang="ko-KR" altLang="en-US" sz="3000" dirty="0" smtClean="0">
              <a:solidFill>
                <a:srgbClr val="00B0F0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pic>
        <p:nvPicPr>
          <p:cNvPr id="1026" name="Picture 2" descr="C:\Users\김기태\Desktop\폴더\대학\2학년 2학기\2D게임프로그래밍\Commits_그래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72" y="980728"/>
            <a:ext cx="9158872" cy="58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8635" y="1412776"/>
            <a:ext cx="5421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defRPr>
            </a:lvl1pPr>
          </a:lstStyle>
          <a:p>
            <a:pPr algn="ctr"/>
            <a:r>
              <a:rPr lang="en-US" altLang="ko-KR" sz="7200" dirty="0" smtClean="0">
                <a:solidFill>
                  <a:schemeClr val="tx1"/>
                </a:solidFill>
              </a:rPr>
              <a:t>THANK YOU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Owner\Desktop\커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80" y="3193527"/>
            <a:ext cx="3440386" cy="30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ctr">
          <a:defRPr sz="25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224</Words>
  <Application>Microsoft Office PowerPoint</Application>
  <PresentationFormat>화면 슬라이드 쇼(4:3)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김기태</dc:creator>
  <cp:lastModifiedBy>김기태</cp:lastModifiedBy>
  <cp:revision>89</cp:revision>
  <dcterms:created xsi:type="dcterms:W3CDTF">2015-04-26T01:39:32Z</dcterms:created>
  <dcterms:modified xsi:type="dcterms:W3CDTF">2015-10-26T13:59:25Z</dcterms:modified>
</cp:coreProperties>
</file>