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1145" r:id="rId2"/>
    <p:sldId id="1153" r:id="rId3"/>
    <p:sldId id="1168" r:id="rId4"/>
    <p:sldId id="1176" r:id="rId5"/>
    <p:sldId id="1175" r:id="rId6"/>
    <p:sldId id="1169" r:id="rId7"/>
    <p:sldId id="1170" r:id="rId8"/>
    <p:sldId id="1155" r:id="rId9"/>
    <p:sldId id="1156" r:id="rId10"/>
    <p:sldId id="1157" r:id="rId11"/>
    <p:sldId id="1177" r:id="rId12"/>
    <p:sldId id="1158" r:id="rId13"/>
    <p:sldId id="1179" r:id="rId14"/>
    <p:sldId id="1171" r:id="rId15"/>
    <p:sldId id="1162" r:id="rId16"/>
    <p:sldId id="1163" r:id="rId17"/>
    <p:sldId id="1164" r:id="rId18"/>
    <p:sldId id="1165" r:id="rId19"/>
    <p:sldId id="1172" r:id="rId20"/>
    <p:sldId id="1173" r:id="rId21"/>
  </p:sldIdLst>
  <p:sldSz cx="10561638" cy="7921625"/>
  <p:notesSz cx="6805613" cy="9939338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나눔바른고딕" panose="020B0603020101020101" pitchFamily="50" charset="-127"/>
      <p:regular r:id="rId33"/>
      <p:bold r:id="rId34"/>
    </p:embeddedFont>
  </p:embeddedFontLst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  <p15:guide id="3" pos="33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E5E"/>
    <a:srgbClr val="5A8BAC"/>
    <a:srgbClr val="0099FF"/>
    <a:srgbClr val="DB2A2A"/>
    <a:srgbClr val="92B2C8"/>
    <a:srgbClr val="FFFFCC"/>
    <a:srgbClr val="85CDCB"/>
    <a:srgbClr val="49B3B1"/>
    <a:srgbClr val="F1878A"/>
    <a:srgbClr val="5FA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0" autoAdjust="0"/>
    <p:restoredTop sz="93609" autoAdjust="0"/>
  </p:normalViewPr>
  <p:slideViewPr>
    <p:cSldViewPr>
      <p:cViewPr>
        <p:scale>
          <a:sx n="75" d="100"/>
          <a:sy n="75" d="100"/>
        </p:scale>
        <p:origin x="2034" y="636"/>
      </p:cViewPr>
      <p:guideLst>
        <p:guide orient="horz" pos="2495"/>
        <p:guide pos="3327"/>
        <p:guide pos="3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7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2017-01-06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71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0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1527140" y="2808689"/>
            <a:ext cx="7507358" cy="92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857249" indent="-857249" algn="ctr">
              <a:buFontTx/>
              <a:buNone/>
              <a:defRPr kumimoji="0" lang="ko-KR" altLang="en-US" sz="5999" b="1" i="0" u="none" strike="noStrike" cap="none" spc="-101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/>
                <a:ea typeface="나눔고딕 ExtraBold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THEME Campaign</a:t>
            </a:r>
            <a:endParaRPr lang="ko-KR" altLang="en-US" dirty="0"/>
          </a:p>
        </p:txBody>
      </p:sp>
      <p:sp>
        <p:nvSpPr>
          <p:cNvPr id="116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1527140" y="3663879"/>
            <a:ext cx="75073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47484" indent="-447484" algn="ctr">
              <a:buFontTx/>
              <a:buNone/>
              <a:defRPr kumimoji="0" lang="ko-KR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/>
                <a:ea typeface="나눔고딕"/>
              </a:defRPr>
            </a:lvl1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New Project</a:t>
            </a:r>
            <a:endParaRPr lang="ko-KR" altLang="en-US" dirty="0"/>
          </a:p>
        </p:txBody>
      </p:sp>
      <p:sp>
        <p:nvSpPr>
          <p:cNvPr id="1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2689251" y="4609667"/>
            <a:ext cx="5183136" cy="2155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1097369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1" b="0" spc="0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69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altLang="ko-KR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5051523" y="4305455"/>
            <a:ext cx="458916" cy="54000"/>
          </a:xfrm>
          <a:prstGeom prst="rect">
            <a:avLst/>
          </a:prstGeom>
          <a:solidFill>
            <a:srgbClr val="5A8BAC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1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544995"/>
            <a:ext cx="10561638" cy="2376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현 11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655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현 9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386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376"/>
            <a:ext cx="10561639" cy="100848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이등변 삼각형 5"/>
          <p:cNvSpPr/>
          <p:nvPr userDrawn="1"/>
        </p:nvSpPr>
        <p:spPr>
          <a:xfrm rot="10800000">
            <a:off x="221956" y="1008857"/>
            <a:ext cx="252399" cy="28803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현 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930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" y="-1"/>
            <a:ext cx="130988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현 7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2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8663" y="6"/>
            <a:ext cx="10566797" cy="7921625"/>
          </a:xfrm>
          <a:prstGeom prst="rect">
            <a:avLst/>
          </a:prstGeom>
          <a:solidFill>
            <a:srgbClr val="283340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5051523" y="4487399"/>
            <a:ext cx="458916" cy="54000"/>
          </a:xfrm>
          <a:prstGeom prst="rect">
            <a:avLst/>
          </a:prstGeom>
          <a:solidFill>
            <a:srgbClr val="5A8BAC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698113" y="2490588"/>
            <a:ext cx="7165412" cy="9288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8000" spc="-30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1698113" y="3696950"/>
            <a:ext cx="7165412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698113" y="5065102"/>
            <a:ext cx="7165412" cy="24481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FontTx/>
              <a:buNone/>
              <a:def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2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41884" y="3808694"/>
            <a:ext cx="1719422" cy="0"/>
            <a:chOff x="950269" y="3638632"/>
            <a:chExt cx="2563459" cy="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541884" y="5591263"/>
            <a:ext cx="1719422" cy="0"/>
            <a:chOff x="950269" y="3638632"/>
            <a:chExt cx="2563459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541884" y="2026126"/>
            <a:ext cx="1719422" cy="0"/>
            <a:chOff x="950269" y="3638632"/>
            <a:chExt cx="2563459" cy="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541135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541135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541135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2308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 userDrawn="1">
          <p15:clr>
            <a:srgbClr val="FBAE40"/>
          </p15:clr>
        </p15:guide>
        <p15:guide id="2" pos="332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-1"/>
            <a:ext cx="1896442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231243" y="32671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241606" y="93647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76273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273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174190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40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>
          <p15:clr>
            <a:srgbClr val="FBAE40"/>
          </p15:clr>
        </p15:guide>
        <p15:guide id="2" pos="332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541135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541135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541135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238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>
          <p15:clr>
            <a:srgbClr val="FBAE40"/>
          </p15:clr>
        </p15:guide>
        <p15:guide id="2" pos="332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5088888" y="7633220"/>
            <a:ext cx="38386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5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41884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556276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13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983146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1988327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49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1"/>
            <a:ext cx="3902176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현 11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98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-1"/>
            <a:ext cx="10561638" cy="7921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90" r:id="rId3"/>
    <p:sldLayoutId id="2147483701" r:id="rId4"/>
    <p:sldLayoutId id="2147483702" r:id="rId5"/>
    <p:sldLayoutId id="2147483696" r:id="rId6"/>
    <p:sldLayoutId id="2147483697" r:id="rId7"/>
    <p:sldLayoutId id="2147483698" r:id="rId8"/>
    <p:sldLayoutId id="2147483693" r:id="rId9"/>
    <p:sldLayoutId id="2147483695" r:id="rId10"/>
    <p:sldLayoutId id="2147483694" r:id="rId11"/>
    <p:sldLayoutId id="2147483699" r:id="rId12"/>
    <p:sldLayoutId id="2147483700" r:id="rId13"/>
    <p:sldLayoutId id="2147483691" r:id="rId14"/>
  </p:sldLayoutIdLst>
  <p:txStyles>
    <p:titleStyle>
      <a:lvl1pPr algn="ctr" defTabSz="1193291" rtl="0" eaLnBrk="1" latinLnBrk="1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484" indent="-447484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548" indent="-372904" algn="l" defTabSz="1193291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61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257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490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548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8194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4838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48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96645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2pPr>
      <a:lvl3pPr marL="119329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789935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4pPr>
      <a:lvl5pPr marL="238658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5pPr>
      <a:lvl6pPr marL="2983226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6pPr>
      <a:lvl7pPr marL="3579870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7pPr>
      <a:lvl8pPr marL="4176516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8pPr>
      <a:lvl9pPr marL="477316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4.xm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17.xml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ap.daum.net/" TargetMode="External"/><Relationship Id="rId3" Type="http://schemas.openxmlformats.org/officeDocument/2006/relationships/slide" Target="slide17.xml"/><Relationship Id="rId7" Type="http://schemas.openxmlformats.org/officeDocument/2006/relationships/hyperlink" Target="https://www.google.com/maps/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google.com/maps/" TargetMode="External"/><Relationship Id="rId5" Type="http://schemas.openxmlformats.org/officeDocument/2006/relationships/hyperlink" Target="http://www.hovans.com/autoguard/" TargetMode="External"/><Relationship Id="rId4" Type="http://schemas.openxmlformats.org/officeDocument/2006/relationships/hyperlink" Target="http://taas.koroad.or.k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38164" y="2797298"/>
            <a:ext cx="9485312" cy="928888"/>
          </a:xfrm>
        </p:spPr>
        <p:txBody>
          <a:bodyPr/>
          <a:lstStyle/>
          <a:p>
            <a:r>
              <a:rPr lang="ko-KR" altLang="en-US" sz="4800" dirty="0"/>
              <a:t>자전거로 通하는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800" dirty="0" err="1"/>
              <a:t>Blackbox</a:t>
            </a:r>
            <a:r>
              <a:rPr lang="en-US" altLang="ko-KR" sz="2800" dirty="0"/>
              <a:t> </a:t>
            </a:r>
            <a:r>
              <a:rPr lang="en-US" altLang="ko-KR" sz="2800" spc="-150" dirty="0"/>
              <a:t>Application</a:t>
            </a:r>
            <a:endParaRPr lang="ko-KR" altLang="en-US" sz="2800" spc="-15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pc="-150" dirty="0"/>
              <a:t>2014152031 </a:t>
            </a:r>
            <a:r>
              <a:rPr lang="ko-KR" altLang="en-US" spc="-150" dirty="0"/>
              <a:t>임현진</a:t>
            </a:r>
            <a:endParaRPr lang="en-US" altLang="ko-KR" spc="-150" dirty="0"/>
          </a:p>
          <a:p>
            <a:r>
              <a:rPr lang="en-US" altLang="ko-KR" spc="-150" dirty="0"/>
              <a:t>2014152034 </a:t>
            </a:r>
            <a:r>
              <a:rPr lang="ko-KR" altLang="en-US" spc="-150" dirty="0"/>
              <a:t>정필모</a:t>
            </a: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3120579" y="2658735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3660023" y="4004032"/>
            <a:ext cx="1476780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/>
              <a:t>(Dashboard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Camera)</a:t>
            </a:r>
            <a:endParaRPr lang="en-US" sz="1200" b="0" spc="-150" dirty="0"/>
          </a:p>
        </p:txBody>
      </p:sp>
    </p:spTree>
    <p:extLst>
      <p:ext uri="{BB962C8B-B14F-4D97-AF65-F5344CB8AC3E}">
        <p14:creationId xmlns:p14="http://schemas.microsoft.com/office/powerpoint/2010/main" val="6570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System Performance Scenario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1207" y="4283691"/>
            <a:ext cx="791294" cy="791294"/>
          </a:xfrm>
          <a:prstGeom prst="roundRect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APP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8449965" y="4358897"/>
            <a:ext cx="936898" cy="640881"/>
          </a:xfrm>
          <a:prstGeom prst="can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DB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sp>
        <p:nvSpPr>
          <p:cNvPr id="12" name="구름 11"/>
          <p:cNvSpPr/>
          <p:nvPr/>
        </p:nvSpPr>
        <p:spPr>
          <a:xfrm>
            <a:off x="4489525" y="4175282"/>
            <a:ext cx="1584176" cy="1008112"/>
          </a:xfrm>
          <a:prstGeom prst="cloud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SERVER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0" name="양쪽 모서리가 둥근 사각형 29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256483" y="4679338"/>
            <a:ext cx="1944216" cy="0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288931" y="4679337"/>
            <a:ext cx="1944216" cy="0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 rot="21015062">
            <a:off x="1850041" y="3056848"/>
            <a:ext cx="812883" cy="1057244"/>
            <a:chOff x="2200027" y="1765739"/>
            <a:chExt cx="812883" cy="1057244"/>
          </a:xfrm>
        </p:grpSpPr>
        <p:grpSp>
          <p:nvGrpSpPr>
            <p:cNvPr id="47" name="그룹 46"/>
            <p:cNvGrpSpPr/>
            <p:nvPr/>
          </p:nvGrpSpPr>
          <p:grpSpPr>
            <a:xfrm rot="2700000">
              <a:off x="2373854" y="1989171"/>
              <a:ext cx="862488" cy="415624"/>
              <a:chOff x="2400499" y="2088604"/>
              <a:chExt cx="862488" cy="41562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760539" y="2088604"/>
                <a:ext cx="144016" cy="415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5400000">
                <a:off x="2378391" y="2160612"/>
                <a:ext cx="315824" cy="271608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 rot="5400000" flipV="1">
                <a:off x="2970075" y="2161416"/>
                <a:ext cx="315824" cy="270000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원호 47"/>
            <p:cNvSpPr/>
            <p:nvPr/>
          </p:nvSpPr>
          <p:spPr>
            <a:xfrm rot="10800000">
              <a:off x="2478902" y="2226938"/>
              <a:ext cx="293188" cy="293188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/>
            <p:cNvSpPr/>
            <p:nvPr/>
          </p:nvSpPr>
          <p:spPr>
            <a:xfrm rot="10800000">
              <a:off x="2339557" y="2155893"/>
              <a:ext cx="501131" cy="501131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 rot="10800000">
              <a:off x="2200027" y="2111156"/>
              <a:ext cx="711827" cy="711827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571384" y="3154393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5A8BAC"/>
                </a:solidFill>
              </a:rPr>
              <a:t>GPS</a:t>
            </a:r>
            <a:endParaRPr lang="ko-KR" altLang="en-US" sz="1600" b="1" dirty="0">
              <a:solidFill>
                <a:srgbClr val="5A8BA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8049" y="4768005"/>
            <a:ext cx="1075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3072" y="4768004"/>
            <a:ext cx="1075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3731" y="5130411"/>
            <a:ext cx="1026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트래킹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블랙박스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네비게이션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760023" y="1872580"/>
            <a:ext cx="1043180" cy="1043180"/>
          </a:xfrm>
          <a:prstGeom prst="ellipse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WEB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81613" y="3013082"/>
            <a:ext cx="0" cy="1090191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10960" y="3112136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</p:spTree>
    <p:extLst>
      <p:ext uri="{BB962C8B-B14F-4D97-AF65-F5344CB8AC3E}">
        <p14:creationId xmlns:p14="http://schemas.microsoft.com/office/powerpoint/2010/main" val="329401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시스템 세부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System Performance Scenario – Dashcam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71" name="양쪽 모서리가 둥근 사각형 170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모서리가 둥근 직사각형 50">
              <a:hlinkClick r:id="rId3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양쪽 모서리가 둥근 사각형 172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50">
              <a:hlinkClick r:id="rId4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411202" y="2556525"/>
            <a:ext cx="5741788" cy="2808576"/>
            <a:chOff x="5415009" y="2685655"/>
            <a:chExt cx="4537579" cy="2219541"/>
          </a:xfrm>
        </p:grpSpPr>
        <p:grpSp>
          <p:nvGrpSpPr>
            <p:cNvPr id="95" name="그룹 94"/>
            <p:cNvGrpSpPr/>
            <p:nvPr/>
          </p:nvGrpSpPr>
          <p:grpSpPr>
            <a:xfrm rot="5400000">
              <a:off x="6574028" y="1526636"/>
              <a:ext cx="2219541" cy="4537579"/>
              <a:chOff x="832662" y="1160210"/>
              <a:chExt cx="2219541" cy="4537579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832662" y="1160210"/>
                <a:ext cx="2219541" cy="4537579"/>
                <a:chOff x="832662" y="1160210"/>
                <a:chExt cx="2219541" cy="4537579"/>
              </a:xfrm>
            </p:grpSpPr>
            <p:grpSp>
              <p:nvGrpSpPr>
                <p:cNvPr id="103" name="그룹 102"/>
                <p:cNvGrpSpPr/>
                <p:nvPr/>
              </p:nvGrpSpPr>
              <p:grpSpPr>
                <a:xfrm>
                  <a:off x="832662" y="1160210"/>
                  <a:ext cx="2219541" cy="4537579"/>
                  <a:chOff x="3375589" y="2063579"/>
                  <a:chExt cx="2219150" cy="4536779"/>
                </a:xfrm>
              </p:grpSpPr>
              <p:grpSp>
                <p:nvGrpSpPr>
                  <p:cNvPr id="105" name="그룹 104"/>
                  <p:cNvGrpSpPr/>
                  <p:nvPr/>
                </p:nvGrpSpPr>
                <p:grpSpPr>
                  <a:xfrm>
                    <a:off x="3404799" y="2063579"/>
                    <a:ext cx="2189940" cy="4536779"/>
                    <a:chOff x="5882329" y="2063579"/>
                    <a:chExt cx="2189940" cy="4536779"/>
                  </a:xfrm>
                </p:grpSpPr>
                <p:sp>
                  <p:nvSpPr>
                    <p:cNvPr id="111" name="모서리가 둥근 직사각형 3"/>
                    <p:cNvSpPr/>
                    <p:nvPr/>
                  </p:nvSpPr>
                  <p:spPr>
                    <a:xfrm>
                      <a:off x="5882329" y="2063579"/>
                      <a:ext cx="2189940" cy="4536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9940" h="4536779">
                          <a:moveTo>
                            <a:pt x="140970" y="553702"/>
                          </a:moveTo>
                          <a:lnTo>
                            <a:pt x="140970" y="3983077"/>
                          </a:lnTo>
                          <a:lnTo>
                            <a:pt x="2048970" y="3983077"/>
                          </a:lnTo>
                          <a:lnTo>
                            <a:pt x="2048970" y="553702"/>
                          </a:lnTo>
                          <a:close/>
                          <a:moveTo>
                            <a:pt x="303219" y="0"/>
                          </a:moveTo>
                          <a:lnTo>
                            <a:pt x="1886721" y="0"/>
                          </a:lnTo>
                          <a:cubicBezTo>
                            <a:pt x="2054184" y="0"/>
                            <a:pt x="2189940" y="135756"/>
                            <a:pt x="2189940" y="303219"/>
                          </a:cubicBezTo>
                          <a:lnTo>
                            <a:pt x="2189940" y="4233560"/>
                          </a:lnTo>
                          <a:cubicBezTo>
                            <a:pt x="2189940" y="4401023"/>
                            <a:pt x="2054184" y="4536779"/>
                            <a:pt x="1886721" y="4536779"/>
                          </a:cubicBezTo>
                          <a:lnTo>
                            <a:pt x="303219" y="4536779"/>
                          </a:lnTo>
                          <a:cubicBezTo>
                            <a:pt x="135756" y="4536779"/>
                            <a:pt x="0" y="4401023"/>
                            <a:pt x="0" y="4233560"/>
                          </a:cubicBezTo>
                          <a:lnTo>
                            <a:pt x="0" y="303219"/>
                          </a:lnTo>
                          <a:cubicBezTo>
                            <a:pt x="0" y="135756"/>
                            <a:pt x="135756" y="0"/>
                            <a:pt x="303219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863892"/>
                      <a:endParaRPr lang="ko-KR" altLang="en-US" sz="170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모서리가 둥근 직사각형 9"/>
                    <p:cNvSpPr/>
                    <p:nvPr/>
                  </p:nvSpPr>
                  <p:spPr>
                    <a:xfrm>
                      <a:off x="5934085" y="2117968"/>
                      <a:ext cx="2086428" cy="4428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6428" h="4428000">
                          <a:moveTo>
                            <a:pt x="89214" y="499313"/>
                          </a:moveTo>
                          <a:lnTo>
                            <a:pt x="89214" y="3928688"/>
                          </a:lnTo>
                          <a:lnTo>
                            <a:pt x="1997214" y="3928688"/>
                          </a:lnTo>
                          <a:lnTo>
                            <a:pt x="1997214" y="499313"/>
                          </a:lnTo>
                          <a:close/>
                          <a:moveTo>
                            <a:pt x="288887" y="0"/>
                          </a:moveTo>
                          <a:lnTo>
                            <a:pt x="1797541" y="0"/>
                          </a:lnTo>
                          <a:cubicBezTo>
                            <a:pt x="1957089" y="0"/>
                            <a:pt x="2086428" y="129339"/>
                            <a:pt x="2086428" y="288887"/>
                          </a:cubicBezTo>
                          <a:lnTo>
                            <a:pt x="2086428" y="4139113"/>
                          </a:lnTo>
                          <a:cubicBezTo>
                            <a:pt x="2086428" y="4298661"/>
                            <a:pt x="1957089" y="4428000"/>
                            <a:pt x="1797541" y="4428000"/>
                          </a:cubicBezTo>
                          <a:lnTo>
                            <a:pt x="288887" y="4428000"/>
                          </a:lnTo>
                          <a:cubicBezTo>
                            <a:pt x="129339" y="4428000"/>
                            <a:pt x="0" y="4298661"/>
                            <a:pt x="0" y="4139113"/>
                          </a:cubicBezTo>
                          <a:lnTo>
                            <a:pt x="0" y="288887"/>
                          </a:lnTo>
                          <a:cubicBezTo>
                            <a:pt x="0" y="129339"/>
                            <a:pt x="129339" y="0"/>
                            <a:pt x="28888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863892"/>
                      <a:endParaRPr lang="ko-KR" altLang="en-US" sz="17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06" name="타원 105"/>
                  <p:cNvSpPr/>
                  <p:nvPr/>
                </p:nvSpPr>
                <p:spPr>
                  <a:xfrm>
                    <a:off x="4091169" y="2319951"/>
                    <a:ext cx="73819" cy="7381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>
                          <a:lumMod val="85000"/>
                        </a:prstClr>
                      </a:solidFill>
                    </a:endParaRPr>
                  </a:p>
                </p:txBody>
              </p:sp>
              <p:sp>
                <p:nvSpPr>
                  <p:cNvPr id="107" name="타원 106"/>
                  <p:cNvSpPr/>
                  <p:nvPr/>
                </p:nvSpPr>
                <p:spPr>
                  <a:xfrm flipH="1">
                    <a:off x="4476909" y="2189491"/>
                    <a:ext cx="45720" cy="4572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>
                          <a:lumMod val="85000"/>
                        </a:prstClr>
                      </a:solidFill>
                    </a:endParaRPr>
                  </a:p>
                </p:txBody>
              </p:sp>
              <p:sp>
                <p:nvSpPr>
                  <p:cNvPr id="108" name="모서리가 둥근 직사각형 313"/>
                  <p:cNvSpPr/>
                  <p:nvPr/>
                </p:nvSpPr>
                <p:spPr>
                  <a:xfrm>
                    <a:off x="4319769" y="2334000"/>
                    <a:ext cx="360000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모서리가 둥근 직사각형 314"/>
                  <p:cNvSpPr/>
                  <p:nvPr/>
                </p:nvSpPr>
                <p:spPr>
                  <a:xfrm>
                    <a:off x="3375589" y="2832893"/>
                    <a:ext cx="45719" cy="180000"/>
                  </a:xfrm>
                  <a:prstGeom prst="roundRect">
                    <a:avLst>
                      <a:gd name="adj" fmla="val 101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모서리가 둥근 직사각형 315"/>
                  <p:cNvSpPr/>
                  <p:nvPr/>
                </p:nvSpPr>
                <p:spPr>
                  <a:xfrm>
                    <a:off x="3375589" y="3099593"/>
                    <a:ext cx="45719" cy="180000"/>
                  </a:xfrm>
                  <a:prstGeom prst="roundRect">
                    <a:avLst>
                      <a:gd name="adj" fmla="val 101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4" name="직사각형 103"/>
                <p:cNvSpPr/>
                <p:nvPr/>
              </p:nvSpPr>
              <p:spPr>
                <a:xfrm>
                  <a:off x="1006854" y="1694386"/>
                  <a:ext cx="1908000" cy="343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>
                    <a:prstClr val="black">
                      <a:alpha val="1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8" name="순서도: 수행의 시작/종료 97"/>
              <p:cNvSpPr/>
              <p:nvPr/>
            </p:nvSpPr>
            <p:spPr>
              <a:xfrm>
                <a:off x="1707790" y="5317344"/>
                <a:ext cx="491210" cy="180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U자형 화살표 304"/>
              <p:cNvSpPr/>
              <p:nvPr/>
            </p:nvSpPr>
            <p:spPr>
              <a:xfrm rot="16200000" flipV="1">
                <a:off x="2541992" y="5301028"/>
                <a:ext cx="137259" cy="198483"/>
              </a:xfrm>
              <a:prstGeom prst="uturnArrow">
                <a:avLst>
                  <a:gd name="adj1" fmla="val 14000"/>
                  <a:gd name="adj2" fmla="val 20852"/>
                  <a:gd name="adj3" fmla="val 31993"/>
                  <a:gd name="adj4" fmla="val 43074"/>
                  <a:gd name="adj5" fmla="val 1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1208287" y="5344089"/>
                <a:ext cx="208928" cy="124810"/>
                <a:chOff x="1110283" y="5376051"/>
                <a:chExt cx="208928" cy="124810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1138236" y="5376051"/>
                  <a:ext cx="180975" cy="928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1110283" y="5408013"/>
                  <a:ext cx="180975" cy="928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5"/>
            <a:srcRect b="5280"/>
            <a:stretch/>
          </p:blipFill>
          <p:spPr>
            <a:xfrm>
              <a:off x="5982820" y="2865673"/>
              <a:ext cx="3435592" cy="190800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3129702" y="2782907"/>
            <a:ext cx="4347349" cy="25488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래픽 70" descr="표식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639" y="2812448"/>
            <a:ext cx="186222" cy="18622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281673" y="2790270"/>
            <a:ext cx="1855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경기도 시흥시 </a:t>
            </a:r>
            <a:r>
              <a:rPr lang="ko-KR" altLang="en-US" sz="900" b="1" dirty="0" err="1">
                <a:solidFill>
                  <a:schemeClr val="bg1"/>
                </a:solidFill>
              </a:rPr>
              <a:t>정왕동</a:t>
            </a:r>
            <a:r>
              <a:rPr lang="ko-KR" altLang="en-US" sz="900" b="1" dirty="0">
                <a:solidFill>
                  <a:schemeClr val="bg1"/>
                </a:solidFill>
              </a:rPr>
              <a:t> </a:t>
            </a:r>
            <a:r>
              <a:rPr lang="ko-KR" altLang="en-US" sz="900" b="1" dirty="0" err="1">
                <a:solidFill>
                  <a:schemeClr val="bg1"/>
                </a:solidFill>
              </a:rPr>
              <a:t>산기대학로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2" name="부분 원형 81"/>
          <p:cNvSpPr/>
          <p:nvPr/>
        </p:nvSpPr>
        <p:spPr>
          <a:xfrm rot="5400000">
            <a:off x="4814354" y="4496929"/>
            <a:ext cx="972241" cy="979861"/>
          </a:xfrm>
          <a:prstGeom prst="pie">
            <a:avLst>
              <a:gd name="adj1" fmla="val 5380350"/>
              <a:gd name="adj2" fmla="val 16200000"/>
            </a:avLst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129701" y="4968924"/>
            <a:ext cx="4347349" cy="222378"/>
          </a:xfrm>
          <a:prstGeom prst="rect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계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7886" y="4343981"/>
            <a:ext cx="862298" cy="862296"/>
          </a:xfrm>
          <a:prstGeom prst="rect">
            <a:avLst/>
          </a:prstGeom>
        </p:spPr>
      </p:pic>
      <p:sp>
        <p:nvSpPr>
          <p:cNvPr id="84" name="막힌 원호 83"/>
          <p:cNvSpPr/>
          <p:nvPr/>
        </p:nvSpPr>
        <p:spPr>
          <a:xfrm>
            <a:off x="4822136" y="4498196"/>
            <a:ext cx="974332" cy="972241"/>
          </a:xfrm>
          <a:prstGeom prst="blockArc">
            <a:avLst>
              <a:gd name="adj1" fmla="val 10800000"/>
              <a:gd name="adj2" fmla="val 18742176"/>
              <a:gd name="adj3" fmla="val 591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36932" y="4935498"/>
            <a:ext cx="820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27km/h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6783283" y="2789005"/>
            <a:ext cx="762602" cy="230832"/>
            <a:chOff x="6937928" y="4958581"/>
            <a:chExt cx="730126" cy="230832"/>
          </a:xfrm>
        </p:grpSpPr>
        <p:sp>
          <p:nvSpPr>
            <p:cNvPr id="86" name="타원 85"/>
            <p:cNvSpPr/>
            <p:nvPr/>
          </p:nvSpPr>
          <p:spPr>
            <a:xfrm>
              <a:off x="6937928" y="5025691"/>
              <a:ext cx="109728" cy="10972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976866" y="4958581"/>
              <a:ext cx="6911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01:22:34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570243" y="4984316"/>
            <a:ext cx="975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13.25GB/26.12GB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88" name="그래픽 87" descr="단일 톱니바퀴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7473" y="4972663"/>
            <a:ext cx="221388" cy="2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시스템 세부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System Performance Scenario – Tracker Mode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71" name="양쪽 모서리가 둥근 사각형 170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양쪽 모서리가 둥근 사각형 172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272707" y="1728564"/>
            <a:ext cx="2219541" cy="4537579"/>
            <a:chOff x="832662" y="1160210"/>
            <a:chExt cx="2219541" cy="4537579"/>
          </a:xfrm>
        </p:grpSpPr>
        <p:grpSp>
          <p:nvGrpSpPr>
            <p:cNvPr id="54" name="그룹 53"/>
            <p:cNvGrpSpPr/>
            <p:nvPr/>
          </p:nvGrpSpPr>
          <p:grpSpPr>
            <a:xfrm>
              <a:off x="832662" y="1160210"/>
              <a:ext cx="2219541" cy="4537579"/>
              <a:chOff x="832662" y="1160210"/>
              <a:chExt cx="2219541" cy="4537579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832662" y="1160210"/>
                <a:ext cx="2219541" cy="4537579"/>
                <a:chOff x="3375589" y="2063579"/>
                <a:chExt cx="2219150" cy="4536779"/>
              </a:xfrm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3404799" y="2063579"/>
                  <a:ext cx="2189940" cy="4536779"/>
                  <a:chOff x="5882329" y="2063579"/>
                  <a:chExt cx="2189940" cy="4536779"/>
                </a:xfrm>
              </p:grpSpPr>
              <p:sp>
                <p:nvSpPr>
                  <p:cNvPr id="68" name="모서리가 둥근 직사각형 3"/>
                  <p:cNvSpPr/>
                  <p:nvPr/>
                </p:nvSpPr>
                <p:spPr>
                  <a:xfrm>
                    <a:off x="5882329" y="2063579"/>
                    <a:ext cx="2189940" cy="453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9940" h="4536779">
                        <a:moveTo>
                          <a:pt x="140970" y="553702"/>
                        </a:moveTo>
                        <a:lnTo>
                          <a:pt x="140970" y="3983077"/>
                        </a:lnTo>
                        <a:lnTo>
                          <a:pt x="2048970" y="3983077"/>
                        </a:lnTo>
                        <a:lnTo>
                          <a:pt x="2048970" y="553702"/>
                        </a:lnTo>
                        <a:close/>
                        <a:moveTo>
                          <a:pt x="303219" y="0"/>
                        </a:moveTo>
                        <a:lnTo>
                          <a:pt x="1886721" y="0"/>
                        </a:lnTo>
                        <a:cubicBezTo>
                          <a:pt x="2054184" y="0"/>
                          <a:pt x="2189940" y="135756"/>
                          <a:pt x="2189940" y="303219"/>
                        </a:cubicBezTo>
                        <a:lnTo>
                          <a:pt x="2189940" y="4233560"/>
                        </a:lnTo>
                        <a:cubicBezTo>
                          <a:pt x="2189940" y="4401023"/>
                          <a:pt x="2054184" y="4536779"/>
                          <a:pt x="1886721" y="4536779"/>
                        </a:cubicBezTo>
                        <a:lnTo>
                          <a:pt x="303219" y="4536779"/>
                        </a:lnTo>
                        <a:cubicBezTo>
                          <a:pt x="135756" y="4536779"/>
                          <a:pt x="0" y="4401023"/>
                          <a:pt x="0" y="4233560"/>
                        </a:cubicBezTo>
                        <a:lnTo>
                          <a:pt x="0" y="303219"/>
                        </a:lnTo>
                        <a:cubicBezTo>
                          <a:pt x="0" y="135756"/>
                          <a:pt x="135756" y="0"/>
                          <a:pt x="30321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모서리가 둥근 직사각형 9"/>
                  <p:cNvSpPr/>
                  <p:nvPr/>
                </p:nvSpPr>
                <p:spPr>
                  <a:xfrm>
                    <a:off x="5934085" y="2117968"/>
                    <a:ext cx="2086428" cy="442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6428" h="4428000">
                        <a:moveTo>
                          <a:pt x="89214" y="499313"/>
                        </a:moveTo>
                        <a:lnTo>
                          <a:pt x="89214" y="3928688"/>
                        </a:lnTo>
                        <a:lnTo>
                          <a:pt x="1997214" y="3928688"/>
                        </a:lnTo>
                        <a:lnTo>
                          <a:pt x="1997214" y="499313"/>
                        </a:lnTo>
                        <a:close/>
                        <a:moveTo>
                          <a:pt x="288887" y="0"/>
                        </a:moveTo>
                        <a:lnTo>
                          <a:pt x="1797541" y="0"/>
                        </a:lnTo>
                        <a:cubicBezTo>
                          <a:pt x="1957089" y="0"/>
                          <a:pt x="2086428" y="129339"/>
                          <a:pt x="2086428" y="288887"/>
                        </a:cubicBezTo>
                        <a:lnTo>
                          <a:pt x="2086428" y="4139113"/>
                        </a:lnTo>
                        <a:cubicBezTo>
                          <a:pt x="2086428" y="4298661"/>
                          <a:pt x="1957089" y="4428000"/>
                          <a:pt x="1797541" y="4428000"/>
                        </a:cubicBezTo>
                        <a:lnTo>
                          <a:pt x="288887" y="4428000"/>
                        </a:lnTo>
                        <a:cubicBezTo>
                          <a:pt x="129339" y="4428000"/>
                          <a:pt x="0" y="4298661"/>
                          <a:pt x="0" y="4139113"/>
                        </a:cubicBezTo>
                        <a:lnTo>
                          <a:pt x="0" y="288887"/>
                        </a:lnTo>
                        <a:cubicBezTo>
                          <a:pt x="0" y="129339"/>
                          <a:pt x="129339" y="0"/>
                          <a:pt x="2888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3" name="타원 62"/>
                <p:cNvSpPr/>
                <p:nvPr/>
              </p:nvSpPr>
              <p:spPr>
                <a:xfrm>
                  <a:off x="4091169" y="2319951"/>
                  <a:ext cx="73819" cy="738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 flipH="1">
                  <a:off x="4476909" y="2189491"/>
                  <a:ext cx="45720" cy="45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4319769" y="2334000"/>
                  <a:ext cx="36000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3375589" y="28328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3375589" y="30995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1" name="직사각형 60"/>
              <p:cNvSpPr/>
              <p:nvPr/>
            </p:nvSpPr>
            <p:spPr>
              <a:xfrm>
                <a:off x="1006854" y="1694386"/>
                <a:ext cx="1908000" cy="343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>
                    <a:alpha val="1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5" name="순서도: 수행의 시작/종료 54"/>
            <p:cNvSpPr/>
            <p:nvPr/>
          </p:nvSpPr>
          <p:spPr>
            <a:xfrm>
              <a:off x="1707790" y="5317344"/>
              <a:ext cx="491210" cy="18000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U자형 화살표 55"/>
            <p:cNvSpPr/>
            <p:nvPr/>
          </p:nvSpPr>
          <p:spPr>
            <a:xfrm rot="16200000" flipV="1">
              <a:off x="2541992" y="5301028"/>
              <a:ext cx="137259" cy="198483"/>
            </a:xfrm>
            <a:prstGeom prst="uturnArrow">
              <a:avLst>
                <a:gd name="adj1" fmla="val 14000"/>
                <a:gd name="adj2" fmla="val 20852"/>
                <a:gd name="adj3" fmla="val 31993"/>
                <a:gd name="adj4" fmla="val 4307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208287" y="5344089"/>
              <a:ext cx="208928" cy="124810"/>
              <a:chOff x="1110283" y="5376051"/>
              <a:chExt cx="208928" cy="12481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138236" y="5376051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110283" y="5408013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00" y="2449024"/>
            <a:ext cx="1907999" cy="30966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46899" y="5356254"/>
            <a:ext cx="1908000" cy="3580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95467" y="5284044"/>
            <a:ext cx="410864" cy="4108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46899" y="2527349"/>
            <a:ext cx="1908000" cy="100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04053" y="5390352"/>
            <a:ext cx="190676" cy="19231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29933" y="5015669"/>
            <a:ext cx="285327" cy="285327"/>
            <a:chOff x="5202786" y="4447315"/>
            <a:chExt cx="285327" cy="285327"/>
          </a:xfrm>
        </p:grpSpPr>
        <p:sp>
          <p:nvSpPr>
            <p:cNvPr id="48" name="타원 47"/>
            <p:cNvSpPr/>
            <p:nvPr/>
          </p:nvSpPr>
          <p:spPr>
            <a:xfrm>
              <a:off x="5202786" y="4447315"/>
              <a:ext cx="285327" cy="2853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260470" y="4500740"/>
              <a:ext cx="173340" cy="173340"/>
              <a:chOff x="3388525" y="4839324"/>
              <a:chExt cx="173340" cy="173340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446363" y="4895855"/>
                <a:ext cx="61200" cy="61200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476705" y="4839324"/>
                <a:ext cx="0" cy="173340"/>
              </a:xfrm>
              <a:prstGeom prst="line">
                <a:avLst/>
              </a:prstGeom>
              <a:ln w="9525">
                <a:solidFill>
                  <a:srgbClr val="00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5400000">
                <a:off x="3475195" y="4839324"/>
                <a:ext cx="0" cy="173340"/>
              </a:xfrm>
              <a:prstGeom prst="line">
                <a:avLst/>
              </a:prstGeom>
              <a:ln w="9525">
                <a:solidFill>
                  <a:srgbClr val="00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/>
              <p:cNvSpPr/>
              <p:nvPr/>
            </p:nvSpPr>
            <p:spPr>
              <a:xfrm>
                <a:off x="3421195" y="4870074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00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178800" y="3935652"/>
            <a:ext cx="853116" cy="853116"/>
            <a:chOff x="1526836" y="3216173"/>
            <a:chExt cx="853116" cy="853116"/>
          </a:xfrm>
        </p:grpSpPr>
        <p:sp>
          <p:nvSpPr>
            <p:cNvPr id="46" name="타원 45"/>
            <p:cNvSpPr/>
            <p:nvPr/>
          </p:nvSpPr>
          <p:spPr>
            <a:xfrm>
              <a:off x="1526836" y="3216173"/>
              <a:ext cx="853116" cy="85311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89789" y="3577778"/>
              <a:ext cx="142130" cy="142130"/>
            </a:xfrm>
            <a:prstGeom prst="ellipse">
              <a:avLst/>
            </a:prstGeom>
            <a:solidFill>
              <a:srgbClr val="0099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446898" y="2264879"/>
            <a:ext cx="1908000" cy="273711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555904" y="2358375"/>
            <a:ext cx="134056" cy="86718"/>
            <a:chOff x="335280" y="1859516"/>
            <a:chExt cx="166066" cy="107423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35280" y="1859516"/>
              <a:ext cx="1660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35280" y="1914656"/>
              <a:ext cx="1660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5280" y="1966939"/>
              <a:ext cx="1660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17" y="2342595"/>
            <a:ext cx="134218" cy="1344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44459" y="2281529"/>
            <a:ext cx="90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라이딩</a:t>
            </a:r>
          </a:p>
        </p:txBody>
      </p:sp>
      <p:cxnSp>
        <p:nvCxnSpPr>
          <p:cNvPr id="25" name="직선 연결선 24"/>
          <p:cNvCxnSpPr>
            <a:stCxn id="21" idx="2"/>
            <a:endCxn id="9" idx="2"/>
          </p:cNvCxnSpPr>
          <p:nvPr/>
        </p:nvCxnSpPr>
        <p:spPr>
          <a:xfrm>
            <a:off x="5400898" y="2538590"/>
            <a:ext cx="1" cy="99321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10800000">
            <a:off x="5352341" y="3483883"/>
            <a:ext cx="95850" cy="95850"/>
            <a:chOff x="4524075" y="2068242"/>
            <a:chExt cx="95850" cy="95850"/>
          </a:xfrm>
        </p:grpSpPr>
        <p:sp>
          <p:nvSpPr>
            <p:cNvPr id="41" name="타원 40"/>
            <p:cNvSpPr/>
            <p:nvPr/>
          </p:nvSpPr>
          <p:spPr>
            <a:xfrm>
              <a:off x="4524075" y="2068242"/>
              <a:ext cx="95850" cy="958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4544693" y="2101739"/>
              <a:ext cx="53034" cy="45719"/>
            </a:xfrm>
            <a:prstGeom prst="triangl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450098" y="2866720"/>
            <a:ext cx="19003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50098" y="3202476"/>
            <a:ext cx="19003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2556" y="255067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00:00:00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8986" y="255096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</a:t>
            </a:r>
            <a:r>
              <a: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㎞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7852" y="2928377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㎞</a:t>
            </a:r>
            <a:r>
              <a:rPr lang="en-US" altLang="ko-KR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5451" y="292837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칼로리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0401" y="323802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06146" y="325216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 r="9480" b="14905"/>
          <a:stretch/>
        </p:blipFill>
        <p:spPr>
          <a:xfrm>
            <a:off x="4487429" y="2653188"/>
            <a:ext cx="90251" cy="9893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11216" b="46717"/>
          <a:stretch/>
        </p:blipFill>
        <p:spPr>
          <a:xfrm>
            <a:off x="5427258" y="2650745"/>
            <a:ext cx="154344" cy="1037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11946" r="14868" b="27423"/>
          <a:stretch/>
        </p:blipFill>
        <p:spPr>
          <a:xfrm>
            <a:off x="4485611" y="3037710"/>
            <a:ext cx="93890" cy="8251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r="15555" b="16779"/>
          <a:stretch/>
        </p:blipFill>
        <p:spPr>
          <a:xfrm>
            <a:off x="5456794" y="2986140"/>
            <a:ext cx="113856" cy="1392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r="3228" b="16917"/>
          <a:stretch/>
        </p:blipFill>
        <p:spPr>
          <a:xfrm>
            <a:off x="4479466" y="3322845"/>
            <a:ext cx="106175" cy="976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7083" b="13272"/>
          <a:stretch/>
        </p:blipFill>
        <p:spPr>
          <a:xfrm flipH="1">
            <a:off x="5458161" y="3306118"/>
            <a:ext cx="134572" cy="135546"/>
          </a:xfrm>
          <a:prstGeom prst="rect">
            <a:avLst/>
          </a:prstGeom>
        </p:spPr>
      </p:pic>
      <p:grpSp>
        <p:nvGrpSpPr>
          <p:cNvPr id="232" name="그룹 231"/>
          <p:cNvGrpSpPr/>
          <p:nvPr/>
        </p:nvGrpSpPr>
        <p:grpSpPr>
          <a:xfrm>
            <a:off x="4479466" y="5125422"/>
            <a:ext cx="488106" cy="230832"/>
            <a:chOff x="3680633" y="5089732"/>
            <a:chExt cx="488106" cy="230832"/>
          </a:xfrm>
        </p:grpSpPr>
        <p:sp>
          <p:nvSpPr>
            <p:cNvPr id="231" name="사각형: 둥근 모서리 230"/>
            <p:cNvSpPr/>
            <p:nvPr/>
          </p:nvSpPr>
          <p:spPr>
            <a:xfrm>
              <a:off x="3680633" y="5117106"/>
              <a:ext cx="462223" cy="17988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3728023" y="5089732"/>
              <a:ext cx="440716" cy="230832"/>
              <a:chOff x="6937928" y="4958581"/>
              <a:chExt cx="421948" cy="230832"/>
            </a:xfrm>
          </p:grpSpPr>
          <p:sp>
            <p:nvSpPr>
              <p:cNvPr id="229" name="타원 228"/>
              <p:cNvSpPr/>
              <p:nvPr/>
            </p:nvSpPr>
            <p:spPr>
              <a:xfrm>
                <a:off x="6937928" y="5025691"/>
                <a:ext cx="109728" cy="109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976866" y="4958581"/>
                <a:ext cx="3830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REC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시스템 세부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System Performance Scenario - Movies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4172325" y="1692023"/>
            <a:ext cx="2219541" cy="4537579"/>
            <a:chOff x="832662" y="1160210"/>
            <a:chExt cx="2219541" cy="4537579"/>
          </a:xfrm>
        </p:grpSpPr>
        <p:grpSp>
          <p:nvGrpSpPr>
            <p:cNvPr id="128" name="그룹 127"/>
            <p:cNvGrpSpPr/>
            <p:nvPr/>
          </p:nvGrpSpPr>
          <p:grpSpPr>
            <a:xfrm>
              <a:off x="832662" y="1160210"/>
              <a:ext cx="2219541" cy="4537579"/>
              <a:chOff x="832662" y="1160210"/>
              <a:chExt cx="2219541" cy="4537579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006854" y="1694386"/>
                <a:ext cx="1908000" cy="343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>
                    <a:alpha val="1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832662" y="1160210"/>
                <a:ext cx="2219541" cy="4537579"/>
                <a:chOff x="3375589" y="2063579"/>
                <a:chExt cx="2219150" cy="4536779"/>
              </a:xfrm>
            </p:grpSpPr>
            <p:grpSp>
              <p:nvGrpSpPr>
                <p:cNvPr id="136" name="그룹 135"/>
                <p:cNvGrpSpPr/>
                <p:nvPr/>
              </p:nvGrpSpPr>
              <p:grpSpPr>
                <a:xfrm>
                  <a:off x="3404799" y="2063579"/>
                  <a:ext cx="2189940" cy="4536779"/>
                  <a:chOff x="5882329" y="2063579"/>
                  <a:chExt cx="2189940" cy="4536779"/>
                </a:xfrm>
              </p:grpSpPr>
              <p:sp>
                <p:nvSpPr>
                  <p:cNvPr id="142" name="모서리가 둥근 직사각형 3"/>
                  <p:cNvSpPr/>
                  <p:nvPr/>
                </p:nvSpPr>
                <p:spPr>
                  <a:xfrm>
                    <a:off x="5882329" y="2063579"/>
                    <a:ext cx="2189940" cy="453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9940" h="4536779">
                        <a:moveTo>
                          <a:pt x="140970" y="553702"/>
                        </a:moveTo>
                        <a:lnTo>
                          <a:pt x="140970" y="3983077"/>
                        </a:lnTo>
                        <a:lnTo>
                          <a:pt x="2048970" y="3983077"/>
                        </a:lnTo>
                        <a:lnTo>
                          <a:pt x="2048970" y="553702"/>
                        </a:lnTo>
                        <a:close/>
                        <a:moveTo>
                          <a:pt x="303219" y="0"/>
                        </a:moveTo>
                        <a:lnTo>
                          <a:pt x="1886721" y="0"/>
                        </a:lnTo>
                        <a:cubicBezTo>
                          <a:pt x="2054184" y="0"/>
                          <a:pt x="2189940" y="135756"/>
                          <a:pt x="2189940" y="303219"/>
                        </a:cubicBezTo>
                        <a:lnTo>
                          <a:pt x="2189940" y="4233560"/>
                        </a:lnTo>
                        <a:cubicBezTo>
                          <a:pt x="2189940" y="4401023"/>
                          <a:pt x="2054184" y="4536779"/>
                          <a:pt x="1886721" y="4536779"/>
                        </a:cubicBezTo>
                        <a:lnTo>
                          <a:pt x="303219" y="4536779"/>
                        </a:lnTo>
                        <a:cubicBezTo>
                          <a:pt x="135756" y="4536779"/>
                          <a:pt x="0" y="4401023"/>
                          <a:pt x="0" y="4233560"/>
                        </a:cubicBezTo>
                        <a:lnTo>
                          <a:pt x="0" y="303219"/>
                        </a:lnTo>
                        <a:cubicBezTo>
                          <a:pt x="0" y="135756"/>
                          <a:pt x="135756" y="0"/>
                          <a:pt x="30321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3" name="모서리가 둥근 직사각형 9"/>
                  <p:cNvSpPr/>
                  <p:nvPr/>
                </p:nvSpPr>
                <p:spPr>
                  <a:xfrm>
                    <a:off x="5934085" y="2117968"/>
                    <a:ext cx="2086428" cy="442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6428" h="4428000">
                        <a:moveTo>
                          <a:pt x="89214" y="499313"/>
                        </a:moveTo>
                        <a:lnTo>
                          <a:pt x="89214" y="3928688"/>
                        </a:lnTo>
                        <a:lnTo>
                          <a:pt x="1997214" y="3928688"/>
                        </a:lnTo>
                        <a:lnTo>
                          <a:pt x="1997214" y="499313"/>
                        </a:lnTo>
                        <a:close/>
                        <a:moveTo>
                          <a:pt x="288887" y="0"/>
                        </a:moveTo>
                        <a:lnTo>
                          <a:pt x="1797541" y="0"/>
                        </a:lnTo>
                        <a:cubicBezTo>
                          <a:pt x="1957089" y="0"/>
                          <a:pt x="2086428" y="129339"/>
                          <a:pt x="2086428" y="288887"/>
                        </a:cubicBezTo>
                        <a:lnTo>
                          <a:pt x="2086428" y="4139113"/>
                        </a:lnTo>
                        <a:cubicBezTo>
                          <a:pt x="2086428" y="4298661"/>
                          <a:pt x="1957089" y="4428000"/>
                          <a:pt x="1797541" y="4428000"/>
                        </a:cubicBezTo>
                        <a:lnTo>
                          <a:pt x="288887" y="4428000"/>
                        </a:lnTo>
                        <a:cubicBezTo>
                          <a:pt x="129339" y="4428000"/>
                          <a:pt x="0" y="4298661"/>
                          <a:pt x="0" y="4139113"/>
                        </a:cubicBezTo>
                        <a:lnTo>
                          <a:pt x="0" y="288887"/>
                        </a:lnTo>
                        <a:cubicBezTo>
                          <a:pt x="0" y="129339"/>
                          <a:pt x="129339" y="0"/>
                          <a:pt x="2888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37" name="타원 136"/>
                <p:cNvSpPr/>
                <p:nvPr/>
              </p:nvSpPr>
              <p:spPr>
                <a:xfrm>
                  <a:off x="4091169" y="2319951"/>
                  <a:ext cx="73819" cy="738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 flipH="1">
                  <a:off x="4476909" y="2189491"/>
                  <a:ext cx="45720" cy="45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4319769" y="2334000"/>
                  <a:ext cx="36000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3375589" y="28328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3375589" y="30995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29" name="순서도: 수행의 시작/종료 128"/>
            <p:cNvSpPr/>
            <p:nvPr/>
          </p:nvSpPr>
          <p:spPr>
            <a:xfrm>
              <a:off x="1707790" y="5317344"/>
              <a:ext cx="491210" cy="18000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U자형 화살표 129"/>
            <p:cNvSpPr/>
            <p:nvPr/>
          </p:nvSpPr>
          <p:spPr>
            <a:xfrm rot="16200000" flipV="1">
              <a:off x="2541992" y="5301028"/>
              <a:ext cx="137259" cy="198483"/>
            </a:xfrm>
            <a:prstGeom prst="uturnArrow">
              <a:avLst>
                <a:gd name="adj1" fmla="val 14000"/>
                <a:gd name="adj2" fmla="val 20852"/>
                <a:gd name="adj3" fmla="val 31993"/>
                <a:gd name="adj4" fmla="val 4307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1208287" y="5344089"/>
              <a:ext cx="208928" cy="124810"/>
              <a:chOff x="1110283" y="5376051"/>
              <a:chExt cx="208928" cy="124810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138236" y="5376051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110283" y="5408013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8" name="직사각형 147"/>
          <p:cNvSpPr/>
          <p:nvPr/>
        </p:nvSpPr>
        <p:spPr>
          <a:xfrm>
            <a:off x="4340077" y="5271341"/>
            <a:ext cx="1908000" cy="3580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/>
          <p:cNvGrpSpPr/>
          <p:nvPr/>
        </p:nvGrpSpPr>
        <p:grpSpPr>
          <a:xfrm>
            <a:off x="5088645" y="5192781"/>
            <a:ext cx="410864" cy="410864"/>
            <a:chOff x="4368320" y="4639490"/>
            <a:chExt cx="410864" cy="410864"/>
          </a:xfrm>
        </p:grpSpPr>
        <p:sp>
          <p:nvSpPr>
            <p:cNvPr id="159" name="타원 158"/>
            <p:cNvSpPr/>
            <p:nvPr/>
          </p:nvSpPr>
          <p:spPr>
            <a:xfrm>
              <a:off x="4368320" y="4639490"/>
              <a:ext cx="410864" cy="410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76906" y="4745798"/>
              <a:ext cx="190676" cy="192316"/>
            </a:xfrm>
            <a:prstGeom prst="rect">
              <a:avLst/>
            </a:prstGeom>
          </p:spPr>
        </p:pic>
      </p:grpSp>
      <p:grpSp>
        <p:nvGrpSpPr>
          <p:cNvPr id="278" name="그룹 277"/>
          <p:cNvGrpSpPr/>
          <p:nvPr/>
        </p:nvGrpSpPr>
        <p:grpSpPr>
          <a:xfrm>
            <a:off x="4340076" y="2179966"/>
            <a:ext cx="1908000" cy="273711"/>
            <a:chOff x="3619751" y="1696525"/>
            <a:chExt cx="1908000" cy="273711"/>
          </a:xfrm>
        </p:grpSpPr>
        <p:sp>
          <p:nvSpPr>
            <p:cNvPr id="279" name="직사각형 278"/>
            <p:cNvSpPr/>
            <p:nvPr/>
          </p:nvSpPr>
          <p:spPr>
            <a:xfrm>
              <a:off x="3619751" y="1696525"/>
              <a:ext cx="1908000" cy="27371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117312" y="1713175"/>
              <a:ext cx="900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소식</a:t>
              </a:r>
            </a:p>
          </p:txBody>
        </p:sp>
      </p:grpSp>
      <p:sp>
        <p:nvSpPr>
          <p:cNvPr id="284" name="사각형: 둥근 모서리 11"/>
          <p:cNvSpPr/>
          <p:nvPr/>
        </p:nvSpPr>
        <p:spPr>
          <a:xfrm>
            <a:off x="4357344" y="2515957"/>
            <a:ext cx="902918" cy="172656"/>
          </a:xfrm>
          <a:prstGeom prst="roundRect">
            <a:avLst/>
          </a:prstGeom>
          <a:solidFill>
            <a:schemeClr val="bg1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영상</a:t>
            </a:r>
          </a:p>
        </p:txBody>
      </p:sp>
      <p:cxnSp>
        <p:nvCxnSpPr>
          <p:cNvPr id="285" name="직선 연결선 284"/>
          <p:cNvCxnSpPr/>
          <p:nvPr/>
        </p:nvCxnSpPr>
        <p:spPr>
          <a:xfrm>
            <a:off x="4341384" y="3240732"/>
            <a:ext cx="1913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339622" y="3844832"/>
            <a:ext cx="1913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사각형: 둥근 모서리 68"/>
          <p:cNvSpPr/>
          <p:nvPr/>
        </p:nvSpPr>
        <p:spPr>
          <a:xfrm>
            <a:off x="5312027" y="2514904"/>
            <a:ext cx="915768" cy="1726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보관 영상</a:t>
            </a:r>
          </a:p>
        </p:txBody>
      </p:sp>
      <p:grpSp>
        <p:nvGrpSpPr>
          <p:cNvPr id="388" name="그룹 387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89" name="양쪽 모서리가 둥근 사각형 388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0" name="모서리가 둥근 직사각형 50">
              <a:hlinkClick r:id="rId3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1" name="양쪽 모서리가 둥근 사각형 390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모서리가 둥근 직사각형 50">
              <a:hlinkClick r:id="rId4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5"/>
          <a:srcRect b="5280"/>
          <a:stretch/>
        </p:blipFill>
        <p:spPr>
          <a:xfrm>
            <a:off x="4392959" y="2760267"/>
            <a:ext cx="771278" cy="428339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 rotWithShape="1">
          <a:blip r:embed="rId5"/>
          <a:srcRect b="5280"/>
          <a:stretch/>
        </p:blipFill>
        <p:spPr>
          <a:xfrm>
            <a:off x="4392959" y="3326432"/>
            <a:ext cx="771278" cy="428339"/>
          </a:xfrm>
          <a:prstGeom prst="rect">
            <a:avLst/>
          </a:prstGeom>
        </p:spPr>
      </p:pic>
      <p:cxnSp>
        <p:nvCxnSpPr>
          <p:cNvPr id="157" name="직선 연결선 156"/>
          <p:cNvCxnSpPr/>
          <p:nvPr/>
        </p:nvCxnSpPr>
        <p:spPr>
          <a:xfrm>
            <a:off x="4339622" y="4465329"/>
            <a:ext cx="1913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5"/>
          <a:srcRect b="5280"/>
          <a:stretch/>
        </p:blipFill>
        <p:spPr>
          <a:xfrm>
            <a:off x="4392959" y="3946929"/>
            <a:ext cx="771278" cy="428339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4339622" y="5063939"/>
            <a:ext cx="1913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5"/>
          <a:srcRect b="5280"/>
          <a:stretch/>
        </p:blipFill>
        <p:spPr>
          <a:xfrm>
            <a:off x="4392959" y="4545539"/>
            <a:ext cx="771278" cy="428339"/>
          </a:xfrm>
          <a:prstGeom prst="rect">
            <a:avLst/>
          </a:prstGeom>
        </p:spPr>
      </p:pic>
      <p:sp>
        <p:nvSpPr>
          <p:cNvPr id="162" name="텍스트 개체 틀 2"/>
          <p:cNvSpPr txBox="1">
            <a:spLocks/>
          </p:cNvSpPr>
          <p:nvPr/>
        </p:nvSpPr>
        <p:spPr>
          <a:xfrm>
            <a:off x="5229334" y="2671796"/>
            <a:ext cx="1129422" cy="6052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/>
              <a:t>2017-02-25-13-25-55</a:t>
            </a:r>
          </a:p>
          <a:p>
            <a:pPr algn="l"/>
            <a:r>
              <a:rPr lang="ko-KR" altLang="en-US" sz="600" b="1" dirty="0"/>
              <a:t>저장일시</a:t>
            </a:r>
            <a:r>
              <a:rPr lang="en-US" altLang="ko-KR" sz="600" b="1" dirty="0"/>
              <a:t>: 2017</a:t>
            </a:r>
            <a:r>
              <a:rPr lang="ko-KR" altLang="en-US" sz="600" b="1" dirty="0"/>
              <a:t>년</a:t>
            </a:r>
            <a:r>
              <a:rPr lang="en-US" altLang="ko-KR" sz="600" b="1" dirty="0"/>
              <a:t> 2</a:t>
            </a:r>
            <a:r>
              <a:rPr lang="ko-KR" altLang="en-US" sz="600" b="1" dirty="0"/>
              <a:t>월 </a:t>
            </a:r>
            <a:r>
              <a:rPr lang="en-US" altLang="ko-KR" sz="600" b="1" dirty="0"/>
              <a:t>25</a:t>
            </a:r>
            <a:r>
              <a:rPr lang="ko-KR" altLang="en-US" sz="600" b="1" dirty="0"/>
              <a:t>일</a:t>
            </a:r>
            <a:endParaRPr lang="en-US" altLang="ko-KR" sz="600" b="1" dirty="0"/>
          </a:p>
          <a:p>
            <a:pPr algn="l"/>
            <a:r>
              <a:rPr lang="ko-KR" altLang="en-US" sz="600" b="1" dirty="0"/>
              <a:t>용량</a:t>
            </a:r>
            <a:r>
              <a:rPr lang="en-US" altLang="ko-KR" sz="600" b="1" dirty="0"/>
              <a:t>: 85.24mb</a:t>
            </a:r>
          </a:p>
          <a:p>
            <a:pPr algn="l"/>
            <a:r>
              <a:rPr lang="ko-KR" altLang="en-US" sz="600" b="1" dirty="0"/>
              <a:t>길이</a:t>
            </a:r>
            <a:r>
              <a:rPr lang="en-US" altLang="ko-KR" sz="600" b="1" dirty="0"/>
              <a:t>: 00:20</a:t>
            </a:r>
            <a:endParaRPr lang="en-US" sz="600" b="1" dirty="0"/>
          </a:p>
        </p:txBody>
      </p:sp>
      <p:sp>
        <p:nvSpPr>
          <p:cNvPr id="165" name="텍스트 개체 틀 2"/>
          <p:cNvSpPr txBox="1">
            <a:spLocks/>
          </p:cNvSpPr>
          <p:nvPr/>
        </p:nvSpPr>
        <p:spPr>
          <a:xfrm>
            <a:off x="5236562" y="3235995"/>
            <a:ext cx="1129422" cy="6052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/>
              <a:t>2017-02-25-13-25-55</a:t>
            </a:r>
          </a:p>
          <a:p>
            <a:pPr algn="l"/>
            <a:r>
              <a:rPr lang="ko-KR" altLang="en-US" sz="600" b="1" dirty="0"/>
              <a:t>저장일시</a:t>
            </a:r>
            <a:r>
              <a:rPr lang="en-US" altLang="ko-KR" sz="600" b="1" dirty="0"/>
              <a:t>: 2017</a:t>
            </a:r>
            <a:r>
              <a:rPr lang="ko-KR" altLang="en-US" sz="600" b="1" dirty="0"/>
              <a:t>년</a:t>
            </a:r>
            <a:r>
              <a:rPr lang="en-US" altLang="ko-KR" sz="600" b="1" dirty="0"/>
              <a:t> 2</a:t>
            </a:r>
            <a:r>
              <a:rPr lang="ko-KR" altLang="en-US" sz="600" b="1" dirty="0"/>
              <a:t>월 </a:t>
            </a:r>
            <a:r>
              <a:rPr lang="en-US" altLang="ko-KR" sz="600" b="1" dirty="0"/>
              <a:t>25</a:t>
            </a:r>
            <a:r>
              <a:rPr lang="ko-KR" altLang="en-US" sz="600" b="1" dirty="0"/>
              <a:t>일</a:t>
            </a:r>
            <a:endParaRPr lang="en-US" altLang="ko-KR" sz="600" b="1" dirty="0"/>
          </a:p>
          <a:p>
            <a:pPr algn="l"/>
            <a:r>
              <a:rPr lang="ko-KR" altLang="en-US" sz="600" b="1" dirty="0"/>
              <a:t>용량</a:t>
            </a:r>
            <a:r>
              <a:rPr lang="en-US" altLang="ko-KR" sz="600" b="1" dirty="0"/>
              <a:t>: 85.24mb</a:t>
            </a:r>
          </a:p>
          <a:p>
            <a:pPr algn="l"/>
            <a:r>
              <a:rPr lang="ko-KR" altLang="en-US" sz="600" b="1" dirty="0"/>
              <a:t>길이</a:t>
            </a:r>
            <a:r>
              <a:rPr lang="en-US" altLang="ko-KR" sz="600" b="1" dirty="0"/>
              <a:t>: 00:20</a:t>
            </a:r>
            <a:endParaRPr lang="en-US" sz="600" b="1" dirty="0"/>
          </a:p>
        </p:txBody>
      </p:sp>
      <p:sp>
        <p:nvSpPr>
          <p:cNvPr id="167" name="텍스트 개체 틀 2"/>
          <p:cNvSpPr txBox="1">
            <a:spLocks/>
          </p:cNvSpPr>
          <p:nvPr/>
        </p:nvSpPr>
        <p:spPr>
          <a:xfrm>
            <a:off x="5229334" y="3816506"/>
            <a:ext cx="1129422" cy="6052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/>
              <a:t>2017-02-25-13-25-55</a:t>
            </a:r>
          </a:p>
          <a:p>
            <a:pPr algn="l"/>
            <a:r>
              <a:rPr lang="ko-KR" altLang="en-US" sz="600" b="1" dirty="0"/>
              <a:t>저장일시</a:t>
            </a:r>
            <a:r>
              <a:rPr lang="en-US" altLang="ko-KR" sz="600" b="1" dirty="0"/>
              <a:t>: 2017</a:t>
            </a:r>
            <a:r>
              <a:rPr lang="ko-KR" altLang="en-US" sz="600" b="1" dirty="0"/>
              <a:t>년</a:t>
            </a:r>
            <a:r>
              <a:rPr lang="en-US" altLang="ko-KR" sz="600" b="1" dirty="0"/>
              <a:t> 2</a:t>
            </a:r>
            <a:r>
              <a:rPr lang="ko-KR" altLang="en-US" sz="600" b="1" dirty="0"/>
              <a:t>월 </a:t>
            </a:r>
            <a:r>
              <a:rPr lang="en-US" altLang="ko-KR" sz="600" b="1" dirty="0"/>
              <a:t>25</a:t>
            </a:r>
            <a:r>
              <a:rPr lang="ko-KR" altLang="en-US" sz="600" b="1" dirty="0"/>
              <a:t>일</a:t>
            </a:r>
            <a:endParaRPr lang="en-US" altLang="ko-KR" sz="600" b="1" dirty="0"/>
          </a:p>
          <a:p>
            <a:pPr algn="l"/>
            <a:r>
              <a:rPr lang="ko-KR" altLang="en-US" sz="600" b="1" dirty="0"/>
              <a:t>용량</a:t>
            </a:r>
            <a:r>
              <a:rPr lang="en-US" altLang="ko-KR" sz="600" b="1" dirty="0"/>
              <a:t>: 85.24mb</a:t>
            </a:r>
          </a:p>
          <a:p>
            <a:pPr algn="l"/>
            <a:r>
              <a:rPr lang="ko-KR" altLang="en-US" sz="600" b="1" dirty="0"/>
              <a:t>길이</a:t>
            </a:r>
            <a:r>
              <a:rPr lang="en-US" altLang="ko-KR" sz="600" b="1" dirty="0"/>
              <a:t>: 00:20</a:t>
            </a:r>
            <a:endParaRPr lang="en-US" sz="600" b="1" dirty="0"/>
          </a:p>
        </p:txBody>
      </p:sp>
      <p:sp>
        <p:nvSpPr>
          <p:cNvPr id="170" name="텍스트 개체 틀 2"/>
          <p:cNvSpPr txBox="1">
            <a:spLocks/>
          </p:cNvSpPr>
          <p:nvPr/>
        </p:nvSpPr>
        <p:spPr>
          <a:xfrm>
            <a:off x="5236562" y="4434929"/>
            <a:ext cx="1129422" cy="6052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1" dirty="0"/>
              <a:t>2017-02-25-13-25-55</a:t>
            </a:r>
          </a:p>
          <a:p>
            <a:pPr algn="l"/>
            <a:r>
              <a:rPr lang="ko-KR" altLang="en-US" sz="600" b="1" dirty="0"/>
              <a:t>저장일시</a:t>
            </a:r>
            <a:r>
              <a:rPr lang="en-US" altLang="ko-KR" sz="600" b="1" dirty="0"/>
              <a:t>: 2017</a:t>
            </a:r>
            <a:r>
              <a:rPr lang="ko-KR" altLang="en-US" sz="600" b="1" dirty="0"/>
              <a:t>년</a:t>
            </a:r>
            <a:r>
              <a:rPr lang="en-US" altLang="ko-KR" sz="600" b="1" dirty="0"/>
              <a:t> 2</a:t>
            </a:r>
            <a:r>
              <a:rPr lang="ko-KR" altLang="en-US" sz="600" b="1" dirty="0"/>
              <a:t>월 </a:t>
            </a:r>
            <a:r>
              <a:rPr lang="en-US" altLang="ko-KR" sz="600" b="1" dirty="0"/>
              <a:t>25</a:t>
            </a:r>
            <a:r>
              <a:rPr lang="ko-KR" altLang="en-US" sz="600" b="1" dirty="0"/>
              <a:t>일</a:t>
            </a:r>
            <a:endParaRPr lang="en-US" altLang="ko-KR" sz="600" b="1" dirty="0"/>
          </a:p>
          <a:p>
            <a:pPr algn="l"/>
            <a:r>
              <a:rPr lang="ko-KR" altLang="en-US" sz="600" b="1" dirty="0"/>
              <a:t>용량</a:t>
            </a:r>
            <a:r>
              <a:rPr lang="en-US" altLang="ko-KR" sz="600" b="1" dirty="0"/>
              <a:t>: 85.24mb</a:t>
            </a:r>
          </a:p>
          <a:p>
            <a:pPr algn="l"/>
            <a:r>
              <a:rPr lang="ko-KR" altLang="en-US" sz="600" b="1" dirty="0"/>
              <a:t>길이</a:t>
            </a:r>
            <a:r>
              <a:rPr lang="en-US" altLang="ko-KR" sz="600" b="1" dirty="0"/>
              <a:t>: 00:20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6929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다리꼴 9"/>
          <p:cNvSpPr/>
          <p:nvPr/>
        </p:nvSpPr>
        <p:spPr>
          <a:xfrm rot="16200000">
            <a:off x="3333311" y="2080212"/>
            <a:ext cx="1891212" cy="3407654"/>
          </a:xfrm>
          <a:prstGeom prst="trapezoid">
            <a:avLst>
              <a:gd name="adj" fmla="val 22811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시스템 세부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System Performance Scenario - Movies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156846" y="1697436"/>
            <a:ext cx="2219541" cy="4537579"/>
            <a:chOff x="832662" y="1160210"/>
            <a:chExt cx="2219541" cy="4537579"/>
          </a:xfrm>
        </p:grpSpPr>
        <p:grpSp>
          <p:nvGrpSpPr>
            <p:cNvPr id="172" name="그룹 171"/>
            <p:cNvGrpSpPr/>
            <p:nvPr/>
          </p:nvGrpSpPr>
          <p:grpSpPr>
            <a:xfrm>
              <a:off x="832662" y="1160210"/>
              <a:ext cx="2219541" cy="4537579"/>
              <a:chOff x="832662" y="1160210"/>
              <a:chExt cx="2219541" cy="4537579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1006854" y="1694386"/>
                <a:ext cx="1908000" cy="343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>
                    <a:alpha val="1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9" name="그룹 178"/>
              <p:cNvGrpSpPr/>
              <p:nvPr/>
            </p:nvGrpSpPr>
            <p:grpSpPr>
              <a:xfrm>
                <a:off x="832662" y="1160210"/>
                <a:ext cx="2219541" cy="4537579"/>
                <a:chOff x="3375589" y="2063579"/>
                <a:chExt cx="2219150" cy="4536779"/>
              </a:xfrm>
            </p:grpSpPr>
            <p:grpSp>
              <p:nvGrpSpPr>
                <p:cNvPr id="180" name="그룹 179"/>
                <p:cNvGrpSpPr/>
                <p:nvPr/>
              </p:nvGrpSpPr>
              <p:grpSpPr>
                <a:xfrm>
                  <a:off x="3404799" y="2063579"/>
                  <a:ext cx="2189940" cy="4536779"/>
                  <a:chOff x="5882329" y="2063579"/>
                  <a:chExt cx="2189940" cy="4536779"/>
                </a:xfrm>
              </p:grpSpPr>
              <p:sp>
                <p:nvSpPr>
                  <p:cNvPr id="186" name="모서리가 둥근 직사각형 3"/>
                  <p:cNvSpPr/>
                  <p:nvPr/>
                </p:nvSpPr>
                <p:spPr>
                  <a:xfrm>
                    <a:off x="5882329" y="2063579"/>
                    <a:ext cx="2189940" cy="453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9940" h="4536779">
                        <a:moveTo>
                          <a:pt x="140970" y="553702"/>
                        </a:moveTo>
                        <a:lnTo>
                          <a:pt x="140970" y="3983077"/>
                        </a:lnTo>
                        <a:lnTo>
                          <a:pt x="2048970" y="3983077"/>
                        </a:lnTo>
                        <a:lnTo>
                          <a:pt x="2048970" y="553702"/>
                        </a:lnTo>
                        <a:close/>
                        <a:moveTo>
                          <a:pt x="303219" y="0"/>
                        </a:moveTo>
                        <a:lnTo>
                          <a:pt x="1886721" y="0"/>
                        </a:lnTo>
                        <a:cubicBezTo>
                          <a:pt x="2054184" y="0"/>
                          <a:pt x="2189940" y="135756"/>
                          <a:pt x="2189940" y="303219"/>
                        </a:cubicBezTo>
                        <a:lnTo>
                          <a:pt x="2189940" y="4233560"/>
                        </a:lnTo>
                        <a:cubicBezTo>
                          <a:pt x="2189940" y="4401023"/>
                          <a:pt x="2054184" y="4536779"/>
                          <a:pt x="1886721" y="4536779"/>
                        </a:cubicBezTo>
                        <a:lnTo>
                          <a:pt x="303219" y="4536779"/>
                        </a:lnTo>
                        <a:cubicBezTo>
                          <a:pt x="135756" y="4536779"/>
                          <a:pt x="0" y="4401023"/>
                          <a:pt x="0" y="4233560"/>
                        </a:cubicBezTo>
                        <a:lnTo>
                          <a:pt x="0" y="303219"/>
                        </a:lnTo>
                        <a:cubicBezTo>
                          <a:pt x="0" y="135756"/>
                          <a:pt x="135756" y="0"/>
                          <a:pt x="30321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7" name="모서리가 둥근 직사각형 9"/>
                  <p:cNvSpPr/>
                  <p:nvPr/>
                </p:nvSpPr>
                <p:spPr>
                  <a:xfrm>
                    <a:off x="5934085" y="2117968"/>
                    <a:ext cx="2086428" cy="442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6428" h="4428000">
                        <a:moveTo>
                          <a:pt x="89214" y="499313"/>
                        </a:moveTo>
                        <a:lnTo>
                          <a:pt x="89214" y="3928688"/>
                        </a:lnTo>
                        <a:lnTo>
                          <a:pt x="1997214" y="3928688"/>
                        </a:lnTo>
                        <a:lnTo>
                          <a:pt x="1997214" y="499313"/>
                        </a:lnTo>
                        <a:close/>
                        <a:moveTo>
                          <a:pt x="288887" y="0"/>
                        </a:moveTo>
                        <a:lnTo>
                          <a:pt x="1797541" y="0"/>
                        </a:lnTo>
                        <a:cubicBezTo>
                          <a:pt x="1957089" y="0"/>
                          <a:pt x="2086428" y="129339"/>
                          <a:pt x="2086428" y="288887"/>
                        </a:cubicBezTo>
                        <a:lnTo>
                          <a:pt x="2086428" y="4139113"/>
                        </a:lnTo>
                        <a:cubicBezTo>
                          <a:pt x="2086428" y="4298661"/>
                          <a:pt x="1957089" y="4428000"/>
                          <a:pt x="1797541" y="4428000"/>
                        </a:cubicBezTo>
                        <a:lnTo>
                          <a:pt x="288887" y="4428000"/>
                        </a:lnTo>
                        <a:cubicBezTo>
                          <a:pt x="129339" y="4428000"/>
                          <a:pt x="0" y="4298661"/>
                          <a:pt x="0" y="4139113"/>
                        </a:cubicBezTo>
                        <a:lnTo>
                          <a:pt x="0" y="288887"/>
                        </a:lnTo>
                        <a:cubicBezTo>
                          <a:pt x="0" y="129339"/>
                          <a:pt x="129339" y="0"/>
                          <a:pt x="2888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81" name="타원 180"/>
                <p:cNvSpPr/>
                <p:nvPr/>
              </p:nvSpPr>
              <p:spPr>
                <a:xfrm>
                  <a:off x="4091169" y="2319951"/>
                  <a:ext cx="73819" cy="738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 flipH="1">
                  <a:off x="4476909" y="2189491"/>
                  <a:ext cx="45720" cy="45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4319769" y="2334000"/>
                  <a:ext cx="36000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3375589" y="28328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3375589" y="30995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73" name="순서도: 수행의 시작/종료 172"/>
            <p:cNvSpPr/>
            <p:nvPr/>
          </p:nvSpPr>
          <p:spPr>
            <a:xfrm>
              <a:off x="1707790" y="5317344"/>
              <a:ext cx="491210" cy="18000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U자형 화살표 173"/>
            <p:cNvSpPr/>
            <p:nvPr/>
          </p:nvSpPr>
          <p:spPr>
            <a:xfrm rot="16200000" flipV="1">
              <a:off x="2541992" y="5301028"/>
              <a:ext cx="137259" cy="198483"/>
            </a:xfrm>
            <a:prstGeom prst="uturnArrow">
              <a:avLst>
                <a:gd name="adj1" fmla="val 14000"/>
                <a:gd name="adj2" fmla="val 20852"/>
                <a:gd name="adj3" fmla="val 31993"/>
                <a:gd name="adj4" fmla="val 4307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1208287" y="5344089"/>
              <a:ext cx="208928" cy="124810"/>
              <a:chOff x="1110283" y="5376051"/>
              <a:chExt cx="208928" cy="124810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1138236" y="5376051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110283" y="5408013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6" name="직사각형 145"/>
          <p:cNvSpPr/>
          <p:nvPr/>
        </p:nvSpPr>
        <p:spPr>
          <a:xfrm>
            <a:off x="1331038" y="5325126"/>
            <a:ext cx="1908000" cy="3580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331037" y="2233751"/>
            <a:ext cx="1908000" cy="273711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1440043" y="2685655"/>
            <a:ext cx="1340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828598" y="2250401"/>
            <a:ext cx="90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8" name="덧셈 기호 187"/>
          <p:cNvSpPr/>
          <p:nvPr/>
        </p:nvSpPr>
        <p:spPr>
          <a:xfrm>
            <a:off x="3034047" y="2273239"/>
            <a:ext cx="178015" cy="178015"/>
          </a:xfrm>
          <a:prstGeom prst="mathPlus">
            <a:avLst>
              <a:gd name="adj1" fmla="val 60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7" y="2293488"/>
            <a:ext cx="137515" cy="137515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75" y="2288517"/>
            <a:ext cx="152006" cy="152335"/>
          </a:xfrm>
          <a:prstGeom prst="rect">
            <a:avLst/>
          </a:prstGeom>
        </p:spPr>
      </p:pic>
      <p:sp>
        <p:nvSpPr>
          <p:cNvPr id="191" name="덧셈 기호 190"/>
          <p:cNvSpPr/>
          <p:nvPr/>
        </p:nvSpPr>
        <p:spPr>
          <a:xfrm>
            <a:off x="1486643" y="2294687"/>
            <a:ext cx="86434" cy="86434"/>
          </a:xfrm>
          <a:prstGeom prst="mathPlus">
            <a:avLst>
              <a:gd name="adj1" fmla="val 14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6" name="그룹 275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277" name="양쪽 모서리가 둥근 사각형 276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모서리가 둥근 직사각형 50">
              <a:hlinkClick r:id="rId4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양쪽 모서리가 둥근 사각형 278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50">
              <a:hlinkClick r:id="rId5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148" y="2487365"/>
            <a:ext cx="1905889" cy="2838771"/>
          </a:xfrm>
          <a:prstGeom prst="rect">
            <a:avLst/>
          </a:prstGeom>
        </p:spPr>
      </p:pic>
      <p:sp>
        <p:nvSpPr>
          <p:cNvPr id="147" name="타원 146"/>
          <p:cNvSpPr/>
          <p:nvPr/>
        </p:nvSpPr>
        <p:spPr>
          <a:xfrm>
            <a:off x="2079606" y="5252916"/>
            <a:ext cx="410864" cy="4108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88192" y="5359224"/>
            <a:ext cx="190676" cy="192316"/>
          </a:xfrm>
          <a:prstGeom prst="rect">
            <a:avLst/>
          </a:prstGeom>
        </p:spPr>
      </p:pic>
      <p:sp>
        <p:nvSpPr>
          <p:cNvPr id="134" name="자유형: 도형 5"/>
          <p:cNvSpPr/>
          <p:nvPr/>
        </p:nvSpPr>
        <p:spPr>
          <a:xfrm rot="5400000">
            <a:off x="1641900" y="3764513"/>
            <a:ext cx="1770601" cy="403163"/>
          </a:xfrm>
          <a:custGeom>
            <a:avLst/>
            <a:gdLst>
              <a:gd name="connsiteX0" fmla="*/ 0 w 4681104"/>
              <a:gd name="connsiteY0" fmla="*/ 368300 h 1047750"/>
              <a:gd name="connsiteX1" fmla="*/ 6350 w 4681104"/>
              <a:gd name="connsiteY1" fmla="*/ 323850 h 1047750"/>
              <a:gd name="connsiteX2" fmla="*/ 25400 w 4681104"/>
              <a:gd name="connsiteY2" fmla="*/ 285750 h 1047750"/>
              <a:gd name="connsiteX3" fmla="*/ 63500 w 4681104"/>
              <a:gd name="connsiteY3" fmla="*/ 234950 h 1047750"/>
              <a:gd name="connsiteX4" fmla="*/ 76200 w 4681104"/>
              <a:gd name="connsiteY4" fmla="*/ 215900 h 1047750"/>
              <a:gd name="connsiteX5" fmla="*/ 101600 w 4681104"/>
              <a:gd name="connsiteY5" fmla="*/ 196850 h 1047750"/>
              <a:gd name="connsiteX6" fmla="*/ 127000 w 4681104"/>
              <a:gd name="connsiteY6" fmla="*/ 158750 h 1047750"/>
              <a:gd name="connsiteX7" fmla="*/ 139700 w 4681104"/>
              <a:gd name="connsiteY7" fmla="*/ 139700 h 1047750"/>
              <a:gd name="connsiteX8" fmla="*/ 152400 w 4681104"/>
              <a:gd name="connsiteY8" fmla="*/ 101600 h 1047750"/>
              <a:gd name="connsiteX9" fmla="*/ 165100 w 4681104"/>
              <a:gd name="connsiteY9" fmla="*/ 82550 h 1047750"/>
              <a:gd name="connsiteX10" fmla="*/ 171450 w 4681104"/>
              <a:gd name="connsiteY10" fmla="*/ 63500 h 1047750"/>
              <a:gd name="connsiteX11" fmla="*/ 203200 w 4681104"/>
              <a:gd name="connsiteY11" fmla="*/ 19050 h 1047750"/>
              <a:gd name="connsiteX12" fmla="*/ 209550 w 4681104"/>
              <a:gd name="connsiteY12" fmla="*/ 0 h 1047750"/>
              <a:gd name="connsiteX13" fmla="*/ 254000 w 4681104"/>
              <a:gd name="connsiteY13" fmla="*/ 6350 h 1047750"/>
              <a:gd name="connsiteX14" fmla="*/ 285750 w 4681104"/>
              <a:gd name="connsiteY14" fmla="*/ 44450 h 1047750"/>
              <a:gd name="connsiteX15" fmla="*/ 304800 w 4681104"/>
              <a:gd name="connsiteY15" fmla="*/ 57150 h 1047750"/>
              <a:gd name="connsiteX16" fmla="*/ 323850 w 4681104"/>
              <a:gd name="connsiteY16" fmla="*/ 76200 h 1047750"/>
              <a:gd name="connsiteX17" fmla="*/ 355600 w 4681104"/>
              <a:gd name="connsiteY17" fmla="*/ 82550 h 1047750"/>
              <a:gd name="connsiteX18" fmla="*/ 425450 w 4681104"/>
              <a:gd name="connsiteY18" fmla="*/ 101600 h 1047750"/>
              <a:gd name="connsiteX19" fmla="*/ 444500 w 4681104"/>
              <a:gd name="connsiteY19" fmla="*/ 114300 h 1047750"/>
              <a:gd name="connsiteX20" fmla="*/ 482600 w 4681104"/>
              <a:gd name="connsiteY20" fmla="*/ 127000 h 1047750"/>
              <a:gd name="connsiteX21" fmla="*/ 520700 w 4681104"/>
              <a:gd name="connsiteY21" fmla="*/ 152400 h 1047750"/>
              <a:gd name="connsiteX22" fmla="*/ 558800 w 4681104"/>
              <a:gd name="connsiteY22" fmla="*/ 184150 h 1047750"/>
              <a:gd name="connsiteX23" fmla="*/ 596900 w 4681104"/>
              <a:gd name="connsiteY23" fmla="*/ 196850 h 1047750"/>
              <a:gd name="connsiteX24" fmla="*/ 622300 w 4681104"/>
              <a:gd name="connsiteY24" fmla="*/ 209550 h 1047750"/>
              <a:gd name="connsiteX25" fmla="*/ 641350 w 4681104"/>
              <a:gd name="connsiteY25" fmla="*/ 215900 h 1047750"/>
              <a:gd name="connsiteX26" fmla="*/ 660400 w 4681104"/>
              <a:gd name="connsiteY26" fmla="*/ 228600 h 1047750"/>
              <a:gd name="connsiteX27" fmla="*/ 679450 w 4681104"/>
              <a:gd name="connsiteY27" fmla="*/ 234950 h 1047750"/>
              <a:gd name="connsiteX28" fmla="*/ 698500 w 4681104"/>
              <a:gd name="connsiteY28" fmla="*/ 247650 h 1047750"/>
              <a:gd name="connsiteX29" fmla="*/ 723900 w 4681104"/>
              <a:gd name="connsiteY29" fmla="*/ 260350 h 1047750"/>
              <a:gd name="connsiteX30" fmla="*/ 742950 w 4681104"/>
              <a:gd name="connsiteY30" fmla="*/ 273050 h 1047750"/>
              <a:gd name="connsiteX31" fmla="*/ 781050 w 4681104"/>
              <a:gd name="connsiteY31" fmla="*/ 285750 h 1047750"/>
              <a:gd name="connsiteX32" fmla="*/ 806450 w 4681104"/>
              <a:gd name="connsiteY32" fmla="*/ 298450 h 1047750"/>
              <a:gd name="connsiteX33" fmla="*/ 831850 w 4681104"/>
              <a:gd name="connsiteY33" fmla="*/ 304800 h 1047750"/>
              <a:gd name="connsiteX34" fmla="*/ 850900 w 4681104"/>
              <a:gd name="connsiteY34" fmla="*/ 311150 h 1047750"/>
              <a:gd name="connsiteX35" fmla="*/ 889000 w 4681104"/>
              <a:gd name="connsiteY35" fmla="*/ 317500 h 1047750"/>
              <a:gd name="connsiteX36" fmla="*/ 908050 w 4681104"/>
              <a:gd name="connsiteY36" fmla="*/ 323850 h 1047750"/>
              <a:gd name="connsiteX37" fmla="*/ 946150 w 4681104"/>
              <a:gd name="connsiteY37" fmla="*/ 330200 h 1047750"/>
              <a:gd name="connsiteX38" fmla="*/ 965200 w 4681104"/>
              <a:gd name="connsiteY38" fmla="*/ 336550 h 1047750"/>
              <a:gd name="connsiteX39" fmla="*/ 1009650 w 4681104"/>
              <a:gd name="connsiteY39" fmla="*/ 342900 h 1047750"/>
              <a:gd name="connsiteX40" fmla="*/ 1041400 w 4681104"/>
              <a:gd name="connsiteY40" fmla="*/ 349250 h 1047750"/>
              <a:gd name="connsiteX41" fmla="*/ 1066800 w 4681104"/>
              <a:gd name="connsiteY41" fmla="*/ 355600 h 1047750"/>
              <a:gd name="connsiteX42" fmla="*/ 1104900 w 4681104"/>
              <a:gd name="connsiteY42" fmla="*/ 368300 h 1047750"/>
              <a:gd name="connsiteX43" fmla="*/ 1225550 w 4681104"/>
              <a:gd name="connsiteY43" fmla="*/ 381000 h 1047750"/>
              <a:gd name="connsiteX44" fmla="*/ 1257300 w 4681104"/>
              <a:gd name="connsiteY44" fmla="*/ 387350 h 1047750"/>
              <a:gd name="connsiteX45" fmla="*/ 1295400 w 4681104"/>
              <a:gd name="connsiteY45" fmla="*/ 393700 h 1047750"/>
              <a:gd name="connsiteX46" fmla="*/ 1333500 w 4681104"/>
              <a:gd name="connsiteY46" fmla="*/ 406400 h 1047750"/>
              <a:gd name="connsiteX47" fmla="*/ 1473200 w 4681104"/>
              <a:gd name="connsiteY47" fmla="*/ 425450 h 1047750"/>
              <a:gd name="connsiteX48" fmla="*/ 1530350 w 4681104"/>
              <a:gd name="connsiteY48" fmla="*/ 450850 h 1047750"/>
              <a:gd name="connsiteX49" fmla="*/ 1574800 w 4681104"/>
              <a:gd name="connsiteY49" fmla="*/ 463550 h 1047750"/>
              <a:gd name="connsiteX50" fmla="*/ 1593850 w 4681104"/>
              <a:gd name="connsiteY50" fmla="*/ 476250 h 1047750"/>
              <a:gd name="connsiteX51" fmla="*/ 1638300 w 4681104"/>
              <a:gd name="connsiteY51" fmla="*/ 488950 h 1047750"/>
              <a:gd name="connsiteX52" fmla="*/ 1695450 w 4681104"/>
              <a:gd name="connsiteY52" fmla="*/ 533400 h 1047750"/>
              <a:gd name="connsiteX53" fmla="*/ 1739900 w 4681104"/>
              <a:gd name="connsiteY53" fmla="*/ 558800 h 1047750"/>
              <a:gd name="connsiteX54" fmla="*/ 1758950 w 4681104"/>
              <a:gd name="connsiteY54" fmla="*/ 571500 h 1047750"/>
              <a:gd name="connsiteX55" fmla="*/ 1816100 w 4681104"/>
              <a:gd name="connsiteY55" fmla="*/ 603250 h 1047750"/>
              <a:gd name="connsiteX56" fmla="*/ 1854200 w 4681104"/>
              <a:gd name="connsiteY56" fmla="*/ 641350 h 1047750"/>
              <a:gd name="connsiteX57" fmla="*/ 1911350 w 4681104"/>
              <a:gd name="connsiteY57" fmla="*/ 673100 h 1047750"/>
              <a:gd name="connsiteX58" fmla="*/ 1949450 w 4681104"/>
              <a:gd name="connsiteY58" fmla="*/ 698500 h 1047750"/>
              <a:gd name="connsiteX59" fmla="*/ 2000250 w 4681104"/>
              <a:gd name="connsiteY59" fmla="*/ 692150 h 1047750"/>
              <a:gd name="connsiteX60" fmla="*/ 2006600 w 4681104"/>
              <a:gd name="connsiteY60" fmla="*/ 660400 h 1047750"/>
              <a:gd name="connsiteX61" fmla="*/ 2012950 w 4681104"/>
              <a:gd name="connsiteY61" fmla="*/ 641350 h 1047750"/>
              <a:gd name="connsiteX62" fmla="*/ 2019300 w 4681104"/>
              <a:gd name="connsiteY62" fmla="*/ 565150 h 1047750"/>
              <a:gd name="connsiteX63" fmla="*/ 2044700 w 4681104"/>
              <a:gd name="connsiteY63" fmla="*/ 520700 h 1047750"/>
              <a:gd name="connsiteX64" fmla="*/ 2070100 w 4681104"/>
              <a:gd name="connsiteY64" fmla="*/ 482600 h 1047750"/>
              <a:gd name="connsiteX65" fmla="*/ 2082800 w 4681104"/>
              <a:gd name="connsiteY65" fmla="*/ 463550 h 1047750"/>
              <a:gd name="connsiteX66" fmla="*/ 2095500 w 4681104"/>
              <a:gd name="connsiteY66" fmla="*/ 444500 h 1047750"/>
              <a:gd name="connsiteX67" fmla="*/ 2133600 w 4681104"/>
              <a:gd name="connsiteY67" fmla="*/ 425450 h 1047750"/>
              <a:gd name="connsiteX68" fmla="*/ 2235200 w 4681104"/>
              <a:gd name="connsiteY68" fmla="*/ 431800 h 1047750"/>
              <a:gd name="connsiteX69" fmla="*/ 2260600 w 4681104"/>
              <a:gd name="connsiteY69" fmla="*/ 438150 h 1047750"/>
              <a:gd name="connsiteX70" fmla="*/ 2298700 w 4681104"/>
              <a:gd name="connsiteY70" fmla="*/ 469900 h 1047750"/>
              <a:gd name="connsiteX71" fmla="*/ 2324100 w 4681104"/>
              <a:gd name="connsiteY71" fmla="*/ 476250 h 1047750"/>
              <a:gd name="connsiteX72" fmla="*/ 2362200 w 4681104"/>
              <a:gd name="connsiteY72" fmla="*/ 495300 h 1047750"/>
              <a:gd name="connsiteX73" fmla="*/ 2381250 w 4681104"/>
              <a:gd name="connsiteY73" fmla="*/ 514350 h 1047750"/>
              <a:gd name="connsiteX74" fmla="*/ 2444750 w 4681104"/>
              <a:gd name="connsiteY74" fmla="*/ 552450 h 1047750"/>
              <a:gd name="connsiteX75" fmla="*/ 2489200 w 4681104"/>
              <a:gd name="connsiteY75" fmla="*/ 565150 h 1047750"/>
              <a:gd name="connsiteX76" fmla="*/ 2527300 w 4681104"/>
              <a:gd name="connsiteY76" fmla="*/ 577850 h 1047750"/>
              <a:gd name="connsiteX77" fmla="*/ 2546350 w 4681104"/>
              <a:gd name="connsiteY77" fmla="*/ 584200 h 1047750"/>
              <a:gd name="connsiteX78" fmla="*/ 2584450 w 4681104"/>
              <a:gd name="connsiteY78" fmla="*/ 603250 h 1047750"/>
              <a:gd name="connsiteX79" fmla="*/ 2628900 w 4681104"/>
              <a:gd name="connsiteY79" fmla="*/ 628650 h 1047750"/>
              <a:gd name="connsiteX80" fmla="*/ 2654300 w 4681104"/>
              <a:gd name="connsiteY80" fmla="*/ 635000 h 1047750"/>
              <a:gd name="connsiteX81" fmla="*/ 2711450 w 4681104"/>
              <a:gd name="connsiteY81" fmla="*/ 654050 h 1047750"/>
              <a:gd name="connsiteX82" fmla="*/ 2755900 w 4681104"/>
              <a:gd name="connsiteY82" fmla="*/ 666750 h 1047750"/>
              <a:gd name="connsiteX83" fmla="*/ 2806700 w 4681104"/>
              <a:gd name="connsiteY83" fmla="*/ 673100 h 1047750"/>
              <a:gd name="connsiteX84" fmla="*/ 2889250 w 4681104"/>
              <a:gd name="connsiteY84" fmla="*/ 660400 h 1047750"/>
              <a:gd name="connsiteX85" fmla="*/ 2908300 w 4681104"/>
              <a:gd name="connsiteY85" fmla="*/ 654050 h 1047750"/>
              <a:gd name="connsiteX86" fmla="*/ 3016250 w 4681104"/>
              <a:gd name="connsiteY86" fmla="*/ 647700 h 1047750"/>
              <a:gd name="connsiteX87" fmla="*/ 3079750 w 4681104"/>
              <a:gd name="connsiteY87" fmla="*/ 641350 h 1047750"/>
              <a:gd name="connsiteX88" fmla="*/ 3105150 w 4681104"/>
              <a:gd name="connsiteY88" fmla="*/ 635000 h 1047750"/>
              <a:gd name="connsiteX89" fmla="*/ 3124200 w 4681104"/>
              <a:gd name="connsiteY89" fmla="*/ 622300 h 1047750"/>
              <a:gd name="connsiteX90" fmla="*/ 3175000 w 4681104"/>
              <a:gd name="connsiteY90" fmla="*/ 615950 h 1047750"/>
              <a:gd name="connsiteX91" fmla="*/ 3206750 w 4681104"/>
              <a:gd name="connsiteY91" fmla="*/ 609600 h 1047750"/>
              <a:gd name="connsiteX92" fmla="*/ 3270250 w 4681104"/>
              <a:gd name="connsiteY92" fmla="*/ 590550 h 1047750"/>
              <a:gd name="connsiteX93" fmla="*/ 3289300 w 4681104"/>
              <a:gd name="connsiteY93" fmla="*/ 584200 h 1047750"/>
              <a:gd name="connsiteX94" fmla="*/ 3346450 w 4681104"/>
              <a:gd name="connsiteY94" fmla="*/ 552450 h 1047750"/>
              <a:gd name="connsiteX95" fmla="*/ 3365500 w 4681104"/>
              <a:gd name="connsiteY95" fmla="*/ 546100 h 1047750"/>
              <a:gd name="connsiteX96" fmla="*/ 3441700 w 4681104"/>
              <a:gd name="connsiteY96" fmla="*/ 552450 h 1047750"/>
              <a:gd name="connsiteX97" fmla="*/ 3460750 w 4681104"/>
              <a:gd name="connsiteY97" fmla="*/ 571500 h 1047750"/>
              <a:gd name="connsiteX98" fmla="*/ 3511550 w 4681104"/>
              <a:gd name="connsiteY98" fmla="*/ 590550 h 1047750"/>
              <a:gd name="connsiteX99" fmla="*/ 3530600 w 4681104"/>
              <a:gd name="connsiteY99" fmla="*/ 609600 h 1047750"/>
              <a:gd name="connsiteX100" fmla="*/ 3536950 w 4681104"/>
              <a:gd name="connsiteY100" fmla="*/ 628650 h 1047750"/>
              <a:gd name="connsiteX101" fmla="*/ 3575050 w 4681104"/>
              <a:gd name="connsiteY101" fmla="*/ 641350 h 1047750"/>
              <a:gd name="connsiteX102" fmla="*/ 3594100 w 4681104"/>
              <a:gd name="connsiteY102" fmla="*/ 647700 h 1047750"/>
              <a:gd name="connsiteX103" fmla="*/ 3613150 w 4681104"/>
              <a:gd name="connsiteY103" fmla="*/ 654050 h 1047750"/>
              <a:gd name="connsiteX104" fmla="*/ 3644900 w 4681104"/>
              <a:gd name="connsiteY104" fmla="*/ 660400 h 1047750"/>
              <a:gd name="connsiteX105" fmla="*/ 3683000 w 4681104"/>
              <a:gd name="connsiteY105" fmla="*/ 673100 h 1047750"/>
              <a:gd name="connsiteX106" fmla="*/ 3702050 w 4681104"/>
              <a:gd name="connsiteY106" fmla="*/ 679450 h 1047750"/>
              <a:gd name="connsiteX107" fmla="*/ 3708400 w 4681104"/>
              <a:gd name="connsiteY107" fmla="*/ 698500 h 1047750"/>
              <a:gd name="connsiteX108" fmla="*/ 3765550 w 4681104"/>
              <a:gd name="connsiteY108" fmla="*/ 742950 h 1047750"/>
              <a:gd name="connsiteX109" fmla="*/ 3803650 w 4681104"/>
              <a:gd name="connsiteY109" fmla="*/ 755650 h 1047750"/>
              <a:gd name="connsiteX110" fmla="*/ 3822700 w 4681104"/>
              <a:gd name="connsiteY110" fmla="*/ 762000 h 1047750"/>
              <a:gd name="connsiteX111" fmla="*/ 3898900 w 4681104"/>
              <a:gd name="connsiteY111" fmla="*/ 755650 h 1047750"/>
              <a:gd name="connsiteX112" fmla="*/ 3917950 w 4681104"/>
              <a:gd name="connsiteY112" fmla="*/ 717550 h 1047750"/>
              <a:gd name="connsiteX113" fmla="*/ 3956050 w 4681104"/>
              <a:gd name="connsiteY113" fmla="*/ 685800 h 1047750"/>
              <a:gd name="connsiteX114" fmla="*/ 3975100 w 4681104"/>
              <a:gd name="connsiteY114" fmla="*/ 679450 h 1047750"/>
              <a:gd name="connsiteX115" fmla="*/ 4032250 w 4681104"/>
              <a:gd name="connsiteY115" fmla="*/ 685800 h 1047750"/>
              <a:gd name="connsiteX116" fmla="*/ 4057650 w 4681104"/>
              <a:gd name="connsiteY116" fmla="*/ 692150 h 1047750"/>
              <a:gd name="connsiteX117" fmla="*/ 4076700 w 4681104"/>
              <a:gd name="connsiteY117" fmla="*/ 711200 h 1047750"/>
              <a:gd name="connsiteX118" fmla="*/ 4095750 w 4681104"/>
              <a:gd name="connsiteY118" fmla="*/ 717550 h 1047750"/>
              <a:gd name="connsiteX119" fmla="*/ 4165600 w 4681104"/>
              <a:gd name="connsiteY119" fmla="*/ 755650 h 1047750"/>
              <a:gd name="connsiteX120" fmla="*/ 4197350 w 4681104"/>
              <a:gd name="connsiteY120" fmla="*/ 762000 h 1047750"/>
              <a:gd name="connsiteX121" fmla="*/ 4229100 w 4681104"/>
              <a:gd name="connsiteY121" fmla="*/ 793750 h 1047750"/>
              <a:gd name="connsiteX122" fmla="*/ 4241800 w 4681104"/>
              <a:gd name="connsiteY122" fmla="*/ 812800 h 1047750"/>
              <a:gd name="connsiteX123" fmla="*/ 4260850 w 4681104"/>
              <a:gd name="connsiteY123" fmla="*/ 819150 h 1047750"/>
              <a:gd name="connsiteX124" fmla="*/ 4311650 w 4681104"/>
              <a:gd name="connsiteY124" fmla="*/ 844550 h 1047750"/>
              <a:gd name="connsiteX125" fmla="*/ 4330700 w 4681104"/>
              <a:gd name="connsiteY125" fmla="*/ 850900 h 1047750"/>
              <a:gd name="connsiteX126" fmla="*/ 4375150 w 4681104"/>
              <a:gd name="connsiteY126" fmla="*/ 869950 h 1047750"/>
              <a:gd name="connsiteX127" fmla="*/ 4394200 w 4681104"/>
              <a:gd name="connsiteY127" fmla="*/ 889000 h 1047750"/>
              <a:gd name="connsiteX128" fmla="*/ 4413250 w 4681104"/>
              <a:gd name="connsiteY128" fmla="*/ 895350 h 1047750"/>
              <a:gd name="connsiteX129" fmla="*/ 4432300 w 4681104"/>
              <a:gd name="connsiteY129" fmla="*/ 908050 h 1047750"/>
              <a:gd name="connsiteX130" fmla="*/ 4476750 w 4681104"/>
              <a:gd name="connsiteY130" fmla="*/ 965200 h 1047750"/>
              <a:gd name="connsiteX131" fmla="*/ 4521200 w 4681104"/>
              <a:gd name="connsiteY131" fmla="*/ 1003300 h 1047750"/>
              <a:gd name="connsiteX132" fmla="*/ 4584700 w 4681104"/>
              <a:gd name="connsiteY132" fmla="*/ 1022350 h 1047750"/>
              <a:gd name="connsiteX133" fmla="*/ 4610100 w 4681104"/>
              <a:gd name="connsiteY133" fmla="*/ 1035050 h 1047750"/>
              <a:gd name="connsiteX134" fmla="*/ 4654550 w 4681104"/>
              <a:gd name="connsiteY134" fmla="*/ 1047750 h 1047750"/>
              <a:gd name="connsiteX135" fmla="*/ 4679950 w 4681104"/>
              <a:gd name="connsiteY135" fmla="*/ 9588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681104" h="1047750">
                <a:moveTo>
                  <a:pt x="0" y="368300"/>
                </a:moveTo>
                <a:cubicBezTo>
                  <a:pt x="2117" y="353483"/>
                  <a:pt x="3415" y="338526"/>
                  <a:pt x="6350" y="323850"/>
                </a:cubicBezTo>
                <a:cubicBezTo>
                  <a:pt x="9782" y="306690"/>
                  <a:pt x="15066" y="299960"/>
                  <a:pt x="25400" y="285750"/>
                </a:cubicBezTo>
                <a:cubicBezTo>
                  <a:pt x="37850" y="268632"/>
                  <a:pt x="51759" y="252562"/>
                  <a:pt x="63500" y="234950"/>
                </a:cubicBezTo>
                <a:cubicBezTo>
                  <a:pt x="67733" y="228600"/>
                  <a:pt x="70804" y="221296"/>
                  <a:pt x="76200" y="215900"/>
                </a:cubicBezTo>
                <a:cubicBezTo>
                  <a:pt x="83684" y="208416"/>
                  <a:pt x="94569" y="204760"/>
                  <a:pt x="101600" y="196850"/>
                </a:cubicBezTo>
                <a:cubicBezTo>
                  <a:pt x="111741" y="185442"/>
                  <a:pt x="118533" y="171450"/>
                  <a:pt x="127000" y="158750"/>
                </a:cubicBezTo>
                <a:cubicBezTo>
                  <a:pt x="131233" y="152400"/>
                  <a:pt x="137287" y="146940"/>
                  <a:pt x="139700" y="139700"/>
                </a:cubicBezTo>
                <a:cubicBezTo>
                  <a:pt x="143933" y="127000"/>
                  <a:pt x="144974" y="112739"/>
                  <a:pt x="152400" y="101600"/>
                </a:cubicBezTo>
                <a:cubicBezTo>
                  <a:pt x="156633" y="95250"/>
                  <a:pt x="161687" y="89376"/>
                  <a:pt x="165100" y="82550"/>
                </a:cubicBezTo>
                <a:cubicBezTo>
                  <a:pt x="168093" y="76563"/>
                  <a:pt x="168129" y="69312"/>
                  <a:pt x="171450" y="63500"/>
                </a:cubicBezTo>
                <a:cubicBezTo>
                  <a:pt x="182955" y="43366"/>
                  <a:pt x="193372" y="38706"/>
                  <a:pt x="203200" y="19050"/>
                </a:cubicBezTo>
                <a:cubicBezTo>
                  <a:pt x="206193" y="13063"/>
                  <a:pt x="207433" y="6350"/>
                  <a:pt x="209550" y="0"/>
                </a:cubicBezTo>
                <a:cubicBezTo>
                  <a:pt x="224367" y="2117"/>
                  <a:pt x="240103" y="791"/>
                  <a:pt x="254000" y="6350"/>
                </a:cubicBezTo>
                <a:cubicBezTo>
                  <a:pt x="271338" y="13285"/>
                  <a:pt x="274110" y="32810"/>
                  <a:pt x="285750" y="44450"/>
                </a:cubicBezTo>
                <a:cubicBezTo>
                  <a:pt x="291146" y="49846"/>
                  <a:pt x="298937" y="52264"/>
                  <a:pt x="304800" y="57150"/>
                </a:cubicBezTo>
                <a:cubicBezTo>
                  <a:pt x="311699" y="62899"/>
                  <a:pt x="315818" y="72184"/>
                  <a:pt x="323850" y="76200"/>
                </a:cubicBezTo>
                <a:cubicBezTo>
                  <a:pt x="333503" y="81027"/>
                  <a:pt x="345017" y="80433"/>
                  <a:pt x="355600" y="82550"/>
                </a:cubicBezTo>
                <a:cubicBezTo>
                  <a:pt x="398638" y="111242"/>
                  <a:pt x="345187" y="79710"/>
                  <a:pt x="425450" y="101600"/>
                </a:cubicBezTo>
                <a:cubicBezTo>
                  <a:pt x="432813" y="103608"/>
                  <a:pt x="437526" y="111200"/>
                  <a:pt x="444500" y="114300"/>
                </a:cubicBezTo>
                <a:cubicBezTo>
                  <a:pt x="456733" y="119737"/>
                  <a:pt x="471461" y="119574"/>
                  <a:pt x="482600" y="127000"/>
                </a:cubicBezTo>
                <a:cubicBezTo>
                  <a:pt x="495300" y="135467"/>
                  <a:pt x="509907" y="141607"/>
                  <a:pt x="520700" y="152400"/>
                </a:cubicBezTo>
                <a:cubicBezTo>
                  <a:pt x="532663" y="164363"/>
                  <a:pt x="542887" y="177077"/>
                  <a:pt x="558800" y="184150"/>
                </a:cubicBezTo>
                <a:cubicBezTo>
                  <a:pt x="571033" y="189587"/>
                  <a:pt x="584926" y="190863"/>
                  <a:pt x="596900" y="196850"/>
                </a:cubicBezTo>
                <a:cubicBezTo>
                  <a:pt x="605367" y="201083"/>
                  <a:pt x="613599" y="205821"/>
                  <a:pt x="622300" y="209550"/>
                </a:cubicBezTo>
                <a:cubicBezTo>
                  <a:pt x="628452" y="212187"/>
                  <a:pt x="635363" y="212907"/>
                  <a:pt x="641350" y="215900"/>
                </a:cubicBezTo>
                <a:cubicBezTo>
                  <a:pt x="648176" y="219313"/>
                  <a:pt x="653574" y="225187"/>
                  <a:pt x="660400" y="228600"/>
                </a:cubicBezTo>
                <a:cubicBezTo>
                  <a:pt x="666387" y="231593"/>
                  <a:pt x="673463" y="231957"/>
                  <a:pt x="679450" y="234950"/>
                </a:cubicBezTo>
                <a:cubicBezTo>
                  <a:pt x="686276" y="238363"/>
                  <a:pt x="691874" y="243864"/>
                  <a:pt x="698500" y="247650"/>
                </a:cubicBezTo>
                <a:cubicBezTo>
                  <a:pt x="706719" y="252346"/>
                  <a:pt x="715681" y="255654"/>
                  <a:pt x="723900" y="260350"/>
                </a:cubicBezTo>
                <a:cubicBezTo>
                  <a:pt x="730526" y="264136"/>
                  <a:pt x="735976" y="269950"/>
                  <a:pt x="742950" y="273050"/>
                </a:cubicBezTo>
                <a:cubicBezTo>
                  <a:pt x="755183" y="278487"/>
                  <a:pt x="769076" y="279763"/>
                  <a:pt x="781050" y="285750"/>
                </a:cubicBezTo>
                <a:cubicBezTo>
                  <a:pt x="789517" y="289983"/>
                  <a:pt x="797587" y="295126"/>
                  <a:pt x="806450" y="298450"/>
                </a:cubicBezTo>
                <a:cubicBezTo>
                  <a:pt x="814622" y="301514"/>
                  <a:pt x="823459" y="302402"/>
                  <a:pt x="831850" y="304800"/>
                </a:cubicBezTo>
                <a:cubicBezTo>
                  <a:pt x="838286" y="306639"/>
                  <a:pt x="844366" y="309698"/>
                  <a:pt x="850900" y="311150"/>
                </a:cubicBezTo>
                <a:cubicBezTo>
                  <a:pt x="863469" y="313943"/>
                  <a:pt x="876431" y="314707"/>
                  <a:pt x="889000" y="317500"/>
                </a:cubicBezTo>
                <a:cubicBezTo>
                  <a:pt x="895534" y="318952"/>
                  <a:pt x="901516" y="322398"/>
                  <a:pt x="908050" y="323850"/>
                </a:cubicBezTo>
                <a:cubicBezTo>
                  <a:pt x="920619" y="326643"/>
                  <a:pt x="933581" y="327407"/>
                  <a:pt x="946150" y="330200"/>
                </a:cubicBezTo>
                <a:cubicBezTo>
                  <a:pt x="952684" y="331652"/>
                  <a:pt x="958636" y="335237"/>
                  <a:pt x="965200" y="336550"/>
                </a:cubicBezTo>
                <a:cubicBezTo>
                  <a:pt x="979876" y="339485"/>
                  <a:pt x="994887" y="340439"/>
                  <a:pt x="1009650" y="342900"/>
                </a:cubicBezTo>
                <a:cubicBezTo>
                  <a:pt x="1020296" y="344674"/>
                  <a:pt x="1030864" y="346909"/>
                  <a:pt x="1041400" y="349250"/>
                </a:cubicBezTo>
                <a:cubicBezTo>
                  <a:pt x="1049919" y="351143"/>
                  <a:pt x="1058441" y="353092"/>
                  <a:pt x="1066800" y="355600"/>
                </a:cubicBezTo>
                <a:cubicBezTo>
                  <a:pt x="1079622" y="359447"/>
                  <a:pt x="1091559" y="367188"/>
                  <a:pt x="1104900" y="368300"/>
                </a:cubicBezTo>
                <a:cubicBezTo>
                  <a:pt x="1162111" y="373068"/>
                  <a:pt x="1175777" y="372705"/>
                  <a:pt x="1225550" y="381000"/>
                </a:cubicBezTo>
                <a:cubicBezTo>
                  <a:pt x="1236196" y="382774"/>
                  <a:pt x="1246681" y="385419"/>
                  <a:pt x="1257300" y="387350"/>
                </a:cubicBezTo>
                <a:cubicBezTo>
                  <a:pt x="1269968" y="389653"/>
                  <a:pt x="1282909" y="390577"/>
                  <a:pt x="1295400" y="393700"/>
                </a:cubicBezTo>
                <a:cubicBezTo>
                  <a:pt x="1308387" y="396947"/>
                  <a:pt x="1320179" y="405068"/>
                  <a:pt x="1333500" y="406400"/>
                </a:cubicBezTo>
                <a:cubicBezTo>
                  <a:pt x="1365278" y="409578"/>
                  <a:pt x="1445433" y="416194"/>
                  <a:pt x="1473200" y="425450"/>
                </a:cubicBezTo>
                <a:cubicBezTo>
                  <a:pt x="1571494" y="458215"/>
                  <a:pt x="1469973" y="420661"/>
                  <a:pt x="1530350" y="450850"/>
                </a:cubicBezTo>
                <a:cubicBezTo>
                  <a:pt x="1539460" y="455405"/>
                  <a:pt x="1566662" y="461515"/>
                  <a:pt x="1574800" y="463550"/>
                </a:cubicBezTo>
                <a:cubicBezTo>
                  <a:pt x="1581150" y="467783"/>
                  <a:pt x="1586835" y="473244"/>
                  <a:pt x="1593850" y="476250"/>
                </a:cubicBezTo>
                <a:cubicBezTo>
                  <a:pt x="1608236" y="482415"/>
                  <a:pt x="1624398" y="481227"/>
                  <a:pt x="1638300" y="488950"/>
                </a:cubicBezTo>
                <a:cubicBezTo>
                  <a:pt x="1696077" y="521048"/>
                  <a:pt x="1658426" y="502547"/>
                  <a:pt x="1695450" y="533400"/>
                </a:cubicBezTo>
                <a:cubicBezTo>
                  <a:pt x="1712327" y="547464"/>
                  <a:pt x="1720138" y="547508"/>
                  <a:pt x="1739900" y="558800"/>
                </a:cubicBezTo>
                <a:cubicBezTo>
                  <a:pt x="1746526" y="562586"/>
                  <a:pt x="1752124" y="568087"/>
                  <a:pt x="1758950" y="571500"/>
                </a:cubicBezTo>
                <a:cubicBezTo>
                  <a:pt x="1790890" y="587470"/>
                  <a:pt x="1776057" y="563207"/>
                  <a:pt x="1816100" y="603250"/>
                </a:cubicBezTo>
                <a:cubicBezTo>
                  <a:pt x="1828800" y="615950"/>
                  <a:pt x="1837161" y="635670"/>
                  <a:pt x="1854200" y="641350"/>
                </a:cubicBezTo>
                <a:cubicBezTo>
                  <a:pt x="1878155" y="649335"/>
                  <a:pt x="1889515" y="651265"/>
                  <a:pt x="1911350" y="673100"/>
                </a:cubicBezTo>
                <a:cubicBezTo>
                  <a:pt x="1935133" y="696883"/>
                  <a:pt x="1921881" y="689310"/>
                  <a:pt x="1949450" y="698500"/>
                </a:cubicBezTo>
                <a:cubicBezTo>
                  <a:pt x="1966383" y="696383"/>
                  <a:pt x="1986051" y="701616"/>
                  <a:pt x="2000250" y="692150"/>
                </a:cubicBezTo>
                <a:cubicBezTo>
                  <a:pt x="2009230" y="686163"/>
                  <a:pt x="2003982" y="670871"/>
                  <a:pt x="2006600" y="660400"/>
                </a:cubicBezTo>
                <a:cubicBezTo>
                  <a:pt x="2008223" y="653906"/>
                  <a:pt x="2010833" y="647700"/>
                  <a:pt x="2012950" y="641350"/>
                </a:cubicBezTo>
                <a:cubicBezTo>
                  <a:pt x="2015067" y="615950"/>
                  <a:pt x="2015931" y="590414"/>
                  <a:pt x="2019300" y="565150"/>
                </a:cubicBezTo>
                <a:cubicBezTo>
                  <a:pt x="2022039" y="544611"/>
                  <a:pt x="2032636" y="537935"/>
                  <a:pt x="2044700" y="520700"/>
                </a:cubicBezTo>
                <a:cubicBezTo>
                  <a:pt x="2053453" y="508196"/>
                  <a:pt x="2061633" y="495300"/>
                  <a:pt x="2070100" y="482600"/>
                </a:cubicBezTo>
                <a:lnTo>
                  <a:pt x="2082800" y="463550"/>
                </a:lnTo>
                <a:cubicBezTo>
                  <a:pt x="2087033" y="457200"/>
                  <a:pt x="2088260" y="446913"/>
                  <a:pt x="2095500" y="444500"/>
                </a:cubicBezTo>
                <a:cubicBezTo>
                  <a:pt x="2121790" y="435737"/>
                  <a:pt x="2108981" y="441863"/>
                  <a:pt x="2133600" y="425450"/>
                </a:cubicBezTo>
                <a:cubicBezTo>
                  <a:pt x="2167467" y="427567"/>
                  <a:pt x="2201436" y="428424"/>
                  <a:pt x="2235200" y="431800"/>
                </a:cubicBezTo>
                <a:cubicBezTo>
                  <a:pt x="2243884" y="432668"/>
                  <a:pt x="2253023" y="433820"/>
                  <a:pt x="2260600" y="438150"/>
                </a:cubicBezTo>
                <a:cubicBezTo>
                  <a:pt x="2306372" y="464305"/>
                  <a:pt x="2254055" y="450766"/>
                  <a:pt x="2298700" y="469900"/>
                </a:cubicBezTo>
                <a:cubicBezTo>
                  <a:pt x="2306722" y="473338"/>
                  <a:pt x="2315709" y="473852"/>
                  <a:pt x="2324100" y="476250"/>
                </a:cubicBezTo>
                <a:cubicBezTo>
                  <a:pt x="2341532" y="481231"/>
                  <a:pt x="2347680" y="483200"/>
                  <a:pt x="2362200" y="495300"/>
                </a:cubicBezTo>
                <a:cubicBezTo>
                  <a:pt x="2369099" y="501049"/>
                  <a:pt x="2374161" y="508837"/>
                  <a:pt x="2381250" y="514350"/>
                </a:cubicBezTo>
                <a:cubicBezTo>
                  <a:pt x="2399717" y="528713"/>
                  <a:pt x="2422758" y="543025"/>
                  <a:pt x="2444750" y="552450"/>
                </a:cubicBezTo>
                <a:cubicBezTo>
                  <a:pt x="2461348" y="559563"/>
                  <a:pt x="2471298" y="559779"/>
                  <a:pt x="2489200" y="565150"/>
                </a:cubicBezTo>
                <a:cubicBezTo>
                  <a:pt x="2502022" y="568997"/>
                  <a:pt x="2514600" y="573617"/>
                  <a:pt x="2527300" y="577850"/>
                </a:cubicBezTo>
                <a:cubicBezTo>
                  <a:pt x="2533650" y="579967"/>
                  <a:pt x="2540781" y="580487"/>
                  <a:pt x="2546350" y="584200"/>
                </a:cubicBezTo>
                <a:cubicBezTo>
                  <a:pt x="2600945" y="620596"/>
                  <a:pt x="2531870" y="576960"/>
                  <a:pt x="2584450" y="603250"/>
                </a:cubicBezTo>
                <a:cubicBezTo>
                  <a:pt x="2621296" y="621673"/>
                  <a:pt x="2584370" y="611951"/>
                  <a:pt x="2628900" y="628650"/>
                </a:cubicBezTo>
                <a:cubicBezTo>
                  <a:pt x="2637072" y="631714"/>
                  <a:pt x="2645833" y="632883"/>
                  <a:pt x="2654300" y="635000"/>
                </a:cubicBezTo>
                <a:cubicBezTo>
                  <a:pt x="2687444" y="657096"/>
                  <a:pt x="2660119" y="642643"/>
                  <a:pt x="2711450" y="654050"/>
                </a:cubicBezTo>
                <a:cubicBezTo>
                  <a:pt x="2756746" y="664116"/>
                  <a:pt x="2700580" y="657530"/>
                  <a:pt x="2755900" y="666750"/>
                </a:cubicBezTo>
                <a:cubicBezTo>
                  <a:pt x="2772733" y="669555"/>
                  <a:pt x="2789767" y="670983"/>
                  <a:pt x="2806700" y="673100"/>
                </a:cubicBezTo>
                <a:cubicBezTo>
                  <a:pt x="2837546" y="669244"/>
                  <a:pt x="2860160" y="667673"/>
                  <a:pt x="2889250" y="660400"/>
                </a:cubicBezTo>
                <a:cubicBezTo>
                  <a:pt x="2895744" y="658777"/>
                  <a:pt x="2901640" y="654716"/>
                  <a:pt x="2908300" y="654050"/>
                </a:cubicBezTo>
                <a:cubicBezTo>
                  <a:pt x="2944167" y="650463"/>
                  <a:pt x="2980303" y="650363"/>
                  <a:pt x="3016250" y="647700"/>
                </a:cubicBezTo>
                <a:cubicBezTo>
                  <a:pt x="3037464" y="646129"/>
                  <a:pt x="3058583" y="643467"/>
                  <a:pt x="3079750" y="641350"/>
                </a:cubicBezTo>
                <a:cubicBezTo>
                  <a:pt x="3088217" y="639233"/>
                  <a:pt x="3097128" y="638438"/>
                  <a:pt x="3105150" y="635000"/>
                </a:cubicBezTo>
                <a:cubicBezTo>
                  <a:pt x="3112165" y="631994"/>
                  <a:pt x="3116837" y="624308"/>
                  <a:pt x="3124200" y="622300"/>
                </a:cubicBezTo>
                <a:cubicBezTo>
                  <a:pt x="3140664" y="617810"/>
                  <a:pt x="3158133" y="618545"/>
                  <a:pt x="3175000" y="615950"/>
                </a:cubicBezTo>
                <a:cubicBezTo>
                  <a:pt x="3185667" y="614309"/>
                  <a:pt x="3196214" y="611941"/>
                  <a:pt x="3206750" y="609600"/>
                </a:cubicBezTo>
                <a:cubicBezTo>
                  <a:pt x="3235540" y="603202"/>
                  <a:pt x="3238591" y="601103"/>
                  <a:pt x="3270250" y="590550"/>
                </a:cubicBezTo>
                <a:lnTo>
                  <a:pt x="3289300" y="584200"/>
                </a:lnTo>
                <a:cubicBezTo>
                  <a:pt x="3317816" y="555684"/>
                  <a:pt x="3299831" y="567990"/>
                  <a:pt x="3346450" y="552450"/>
                </a:cubicBezTo>
                <a:lnTo>
                  <a:pt x="3365500" y="546100"/>
                </a:lnTo>
                <a:cubicBezTo>
                  <a:pt x="3390900" y="548217"/>
                  <a:pt x="3417073" y="545883"/>
                  <a:pt x="3441700" y="552450"/>
                </a:cubicBezTo>
                <a:cubicBezTo>
                  <a:pt x="3450377" y="554764"/>
                  <a:pt x="3453851" y="565751"/>
                  <a:pt x="3460750" y="571500"/>
                </a:cubicBezTo>
                <a:cubicBezTo>
                  <a:pt x="3481404" y="588712"/>
                  <a:pt x="3482748" y="584790"/>
                  <a:pt x="3511550" y="590550"/>
                </a:cubicBezTo>
                <a:cubicBezTo>
                  <a:pt x="3517900" y="596900"/>
                  <a:pt x="3525619" y="602128"/>
                  <a:pt x="3530600" y="609600"/>
                </a:cubicBezTo>
                <a:cubicBezTo>
                  <a:pt x="3534313" y="615169"/>
                  <a:pt x="3531503" y="624759"/>
                  <a:pt x="3536950" y="628650"/>
                </a:cubicBezTo>
                <a:cubicBezTo>
                  <a:pt x="3547843" y="636431"/>
                  <a:pt x="3562350" y="637117"/>
                  <a:pt x="3575050" y="641350"/>
                </a:cubicBezTo>
                <a:lnTo>
                  <a:pt x="3594100" y="647700"/>
                </a:lnTo>
                <a:cubicBezTo>
                  <a:pt x="3600450" y="649817"/>
                  <a:pt x="3606586" y="652737"/>
                  <a:pt x="3613150" y="654050"/>
                </a:cubicBezTo>
                <a:cubicBezTo>
                  <a:pt x="3623733" y="656167"/>
                  <a:pt x="3634487" y="657560"/>
                  <a:pt x="3644900" y="660400"/>
                </a:cubicBezTo>
                <a:cubicBezTo>
                  <a:pt x="3657815" y="663922"/>
                  <a:pt x="3670300" y="668867"/>
                  <a:pt x="3683000" y="673100"/>
                </a:cubicBezTo>
                <a:lnTo>
                  <a:pt x="3702050" y="679450"/>
                </a:lnTo>
                <a:cubicBezTo>
                  <a:pt x="3704167" y="685800"/>
                  <a:pt x="3704687" y="692931"/>
                  <a:pt x="3708400" y="698500"/>
                </a:cubicBezTo>
                <a:cubicBezTo>
                  <a:pt x="3717792" y="712589"/>
                  <a:pt x="3754737" y="739346"/>
                  <a:pt x="3765550" y="742950"/>
                </a:cubicBezTo>
                <a:lnTo>
                  <a:pt x="3803650" y="755650"/>
                </a:lnTo>
                <a:lnTo>
                  <a:pt x="3822700" y="762000"/>
                </a:lnTo>
                <a:cubicBezTo>
                  <a:pt x="3848100" y="759883"/>
                  <a:pt x="3874393" y="762652"/>
                  <a:pt x="3898900" y="755650"/>
                </a:cubicBezTo>
                <a:cubicBezTo>
                  <a:pt x="3911243" y="752123"/>
                  <a:pt x="3912756" y="725340"/>
                  <a:pt x="3917950" y="717550"/>
                </a:cubicBezTo>
                <a:cubicBezTo>
                  <a:pt x="3924972" y="707017"/>
                  <a:pt x="3944336" y="691657"/>
                  <a:pt x="3956050" y="685800"/>
                </a:cubicBezTo>
                <a:cubicBezTo>
                  <a:pt x="3962037" y="682807"/>
                  <a:pt x="3968750" y="681567"/>
                  <a:pt x="3975100" y="679450"/>
                </a:cubicBezTo>
                <a:cubicBezTo>
                  <a:pt x="3994150" y="681567"/>
                  <a:pt x="4013306" y="682885"/>
                  <a:pt x="4032250" y="685800"/>
                </a:cubicBezTo>
                <a:cubicBezTo>
                  <a:pt x="4040876" y="687127"/>
                  <a:pt x="4050073" y="687820"/>
                  <a:pt x="4057650" y="692150"/>
                </a:cubicBezTo>
                <a:cubicBezTo>
                  <a:pt x="4065447" y="696605"/>
                  <a:pt x="4069228" y="706219"/>
                  <a:pt x="4076700" y="711200"/>
                </a:cubicBezTo>
                <a:cubicBezTo>
                  <a:pt x="4082269" y="714913"/>
                  <a:pt x="4089763" y="714557"/>
                  <a:pt x="4095750" y="717550"/>
                </a:cubicBezTo>
                <a:cubicBezTo>
                  <a:pt x="4126657" y="733004"/>
                  <a:pt x="4117637" y="746057"/>
                  <a:pt x="4165600" y="755650"/>
                </a:cubicBezTo>
                <a:lnTo>
                  <a:pt x="4197350" y="762000"/>
                </a:lnTo>
                <a:cubicBezTo>
                  <a:pt x="4231217" y="812800"/>
                  <a:pt x="4186767" y="751417"/>
                  <a:pt x="4229100" y="793750"/>
                </a:cubicBezTo>
                <a:cubicBezTo>
                  <a:pt x="4234496" y="799146"/>
                  <a:pt x="4235841" y="808032"/>
                  <a:pt x="4241800" y="812800"/>
                </a:cubicBezTo>
                <a:cubicBezTo>
                  <a:pt x="4247027" y="816981"/>
                  <a:pt x="4254756" y="816380"/>
                  <a:pt x="4260850" y="819150"/>
                </a:cubicBezTo>
                <a:cubicBezTo>
                  <a:pt x="4278085" y="826984"/>
                  <a:pt x="4293689" y="838563"/>
                  <a:pt x="4311650" y="844550"/>
                </a:cubicBezTo>
                <a:cubicBezTo>
                  <a:pt x="4318000" y="846667"/>
                  <a:pt x="4324713" y="847907"/>
                  <a:pt x="4330700" y="850900"/>
                </a:cubicBezTo>
                <a:cubicBezTo>
                  <a:pt x="4374553" y="872826"/>
                  <a:pt x="4322287" y="856734"/>
                  <a:pt x="4375150" y="869950"/>
                </a:cubicBezTo>
                <a:cubicBezTo>
                  <a:pt x="4381500" y="876300"/>
                  <a:pt x="4386728" y="884019"/>
                  <a:pt x="4394200" y="889000"/>
                </a:cubicBezTo>
                <a:cubicBezTo>
                  <a:pt x="4399769" y="892713"/>
                  <a:pt x="4407263" y="892357"/>
                  <a:pt x="4413250" y="895350"/>
                </a:cubicBezTo>
                <a:cubicBezTo>
                  <a:pt x="4420076" y="898763"/>
                  <a:pt x="4425950" y="903817"/>
                  <a:pt x="4432300" y="908050"/>
                </a:cubicBezTo>
                <a:cubicBezTo>
                  <a:pt x="4444330" y="944139"/>
                  <a:pt x="4433917" y="922367"/>
                  <a:pt x="4476750" y="965200"/>
                </a:cubicBezTo>
                <a:cubicBezTo>
                  <a:pt x="4489459" y="977909"/>
                  <a:pt x="4504908" y="995154"/>
                  <a:pt x="4521200" y="1003300"/>
                </a:cubicBezTo>
                <a:cubicBezTo>
                  <a:pt x="4564624" y="1025012"/>
                  <a:pt x="4548240" y="1008677"/>
                  <a:pt x="4584700" y="1022350"/>
                </a:cubicBezTo>
                <a:cubicBezTo>
                  <a:pt x="4593563" y="1025674"/>
                  <a:pt x="4601399" y="1031321"/>
                  <a:pt x="4610100" y="1035050"/>
                </a:cubicBezTo>
                <a:cubicBezTo>
                  <a:pt x="4622854" y="1040516"/>
                  <a:pt x="4641661" y="1044528"/>
                  <a:pt x="4654550" y="1047750"/>
                </a:cubicBezTo>
                <a:cubicBezTo>
                  <a:pt x="4689343" y="995561"/>
                  <a:pt x="4679950" y="1024914"/>
                  <a:pt x="4679950" y="95885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79784" y="2782454"/>
            <a:ext cx="264432" cy="264432"/>
            <a:chOff x="4372797" y="1211149"/>
            <a:chExt cx="1577162" cy="1577162"/>
          </a:xfrm>
        </p:grpSpPr>
        <p:sp>
          <p:nvSpPr>
            <p:cNvPr id="136" name="눈물 방울 135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2426527" y="3231934"/>
            <a:ext cx="264432" cy="264432"/>
            <a:chOff x="4372797" y="1211149"/>
            <a:chExt cx="1577162" cy="1577162"/>
          </a:xfrm>
        </p:grpSpPr>
        <p:sp>
          <p:nvSpPr>
            <p:cNvPr id="149" name="눈물 방울 148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이등변 삼각형 153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2389297" y="3602239"/>
            <a:ext cx="264432" cy="264432"/>
            <a:chOff x="4372797" y="1211149"/>
            <a:chExt cx="1577162" cy="1577162"/>
          </a:xfrm>
        </p:grpSpPr>
        <p:sp>
          <p:nvSpPr>
            <p:cNvPr id="159" name="눈물 방울 158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이등변 삼각형 165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81" name="그룹 280"/>
          <p:cNvGrpSpPr/>
          <p:nvPr/>
        </p:nvGrpSpPr>
        <p:grpSpPr>
          <a:xfrm>
            <a:off x="2332135" y="3782858"/>
            <a:ext cx="264432" cy="264432"/>
            <a:chOff x="4372797" y="1211149"/>
            <a:chExt cx="1577162" cy="1577162"/>
          </a:xfrm>
        </p:grpSpPr>
        <p:sp>
          <p:nvSpPr>
            <p:cNvPr id="282" name="눈물 방울 281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3" name="그룹 282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284" name="모서리가 둥근 직사각형 283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이등변 삼각형 284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86" name="그룹 285"/>
          <p:cNvGrpSpPr/>
          <p:nvPr/>
        </p:nvGrpSpPr>
        <p:grpSpPr>
          <a:xfrm>
            <a:off x="2379688" y="4012097"/>
            <a:ext cx="264432" cy="264432"/>
            <a:chOff x="4372797" y="1211149"/>
            <a:chExt cx="1577162" cy="1577162"/>
          </a:xfrm>
        </p:grpSpPr>
        <p:sp>
          <p:nvSpPr>
            <p:cNvPr id="287" name="눈물 방울 286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이등변 삼각형 289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1" name="그룹 290"/>
          <p:cNvGrpSpPr/>
          <p:nvPr/>
        </p:nvGrpSpPr>
        <p:grpSpPr>
          <a:xfrm>
            <a:off x="2342196" y="4220257"/>
            <a:ext cx="264432" cy="264432"/>
            <a:chOff x="4372797" y="1211149"/>
            <a:chExt cx="1577162" cy="1577162"/>
          </a:xfrm>
        </p:grpSpPr>
        <p:sp>
          <p:nvSpPr>
            <p:cNvPr id="292" name="눈물 방울 291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294" name="모서리가 둥근 직사각형 293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이등변 삼각형 294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2217148" y="4410448"/>
            <a:ext cx="264432" cy="264432"/>
            <a:chOff x="4372797" y="1211149"/>
            <a:chExt cx="1577162" cy="1577162"/>
          </a:xfrm>
        </p:grpSpPr>
        <p:sp>
          <p:nvSpPr>
            <p:cNvPr id="297" name="눈물 방울 296"/>
            <p:cNvSpPr/>
            <p:nvPr/>
          </p:nvSpPr>
          <p:spPr>
            <a:xfrm rot="8100000">
              <a:off x="4372797" y="1211149"/>
              <a:ext cx="1577162" cy="1577162"/>
            </a:xfrm>
            <a:prstGeom prst="teardrop">
              <a:avLst>
                <a:gd name="adj" fmla="val 132304"/>
              </a:avLst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8" name="그룹 297"/>
            <p:cNvGrpSpPr/>
            <p:nvPr/>
          </p:nvGrpSpPr>
          <p:grpSpPr>
            <a:xfrm>
              <a:off x="4658717" y="1687085"/>
              <a:ext cx="1036669" cy="572859"/>
              <a:chOff x="4562922" y="1619565"/>
              <a:chExt cx="1329914" cy="734905"/>
            </a:xfrm>
          </p:grpSpPr>
          <p:sp>
            <p:nvSpPr>
              <p:cNvPr id="299" name="모서리가 둥근 직사각형 298"/>
              <p:cNvSpPr/>
              <p:nvPr/>
            </p:nvSpPr>
            <p:spPr>
              <a:xfrm>
                <a:off x="4562922" y="1619565"/>
                <a:ext cx="967715" cy="7349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이등변 삼각형 299"/>
              <p:cNvSpPr/>
              <p:nvPr/>
            </p:nvSpPr>
            <p:spPr>
              <a:xfrm rot="16200000">
                <a:off x="5295347" y="1710402"/>
                <a:ext cx="641748" cy="553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01" name="오른쪽 화살표 300"/>
          <p:cNvSpPr/>
          <p:nvPr/>
        </p:nvSpPr>
        <p:spPr>
          <a:xfrm rot="9141123">
            <a:off x="2505572" y="3011610"/>
            <a:ext cx="1089859" cy="981798"/>
          </a:xfrm>
          <a:prstGeom prst="rightArrow">
            <a:avLst>
              <a:gd name="adj1" fmla="val 62243"/>
              <a:gd name="adj2" fmla="val 77689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431830" y="2590033"/>
            <a:ext cx="4537579" cy="2219541"/>
            <a:chOff x="5415009" y="2685655"/>
            <a:chExt cx="4537579" cy="2219541"/>
          </a:xfrm>
        </p:grpSpPr>
        <p:grpSp>
          <p:nvGrpSpPr>
            <p:cNvPr id="302" name="그룹 301"/>
            <p:cNvGrpSpPr/>
            <p:nvPr/>
          </p:nvGrpSpPr>
          <p:grpSpPr>
            <a:xfrm rot="5400000">
              <a:off x="6574028" y="1526636"/>
              <a:ext cx="2219541" cy="4537579"/>
              <a:chOff x="832662" y="1160210"/>
              <a:chExt cx="2219541" cy="4537579"/>
            </a:xfrm>
          </p:grpSpPr>
          <p:grpSp>
            <p:nvGrpSpPr>
              <p:cNvPr id="303" name="그룹 302"/>
              <p:cNvGrpSpPr/>
              <p:nvPr/>
            </p:nvGrpSpPr>
            <p:grpSpPr>
              <a:xfrm>
                <a:off x="832662" y="1160210"/>
                <a:ext cx="2219541" cy="4537579"/>
                <a:chOff x="832662" y="1160210"/>
                <a:chExt cx="2219541" cy="4537579"/>
              </a:xfrm>
            </p:grpSpPr>
            <p:grpSp>
              <p:nvGrpSpPr>
                <p:cNvPr id="309" name="그룹 308"/>
                <p:cNvGrpSpPr/>
                <p:nvPr/>
              </p:nvGrpSpPr>
              <p:grpSpPr>
                <a:xfrm>
                  <a:off x="832662" y="1160210"/>
                  <a:ext cx="2219541" cy="4537579"/>
                  <a:chOff x="3375589" y="2063579"/>
                  <a:chExt cx="2219150" cy="4536779"/>
                </a:xfrm>
              </p:grpSpPr>
              <p:grpSp>
                <p:nvGrpSpPr>
                  <p:cNvPr id="311" name="그룹 310"/>
                  <p:cNvGrpSpPr/>
                  <p:nvPr/>
                </p:nvGrpSpPr>
                <p:grpSpPr>
                  <a:xfrm>
                    <a:off x="3404799" y="2063579"/>
                    <a:ext cx="2189940" cy="4536779"/>
                    <a:chOff x="5882329" y="2063579"/>
                    <a:chExt cx="2189940" cy="4536779"/>
                  </a:xfrm>
                </p:grpSpPr>
                <p:sp>
                  <p:nvSpPr>
                    <p:cNvPr id="317" name="모서리가 둥근 직사각형 3"/>
                    <p:cNvSpPr/>
                    <p:nvPr/>
                  </p:nvSpPr>
                  <p:spPr>
                    <a:xfrm>
                      <a:off x="5882329" y="2063579"/>
                      <a:ext cx="2189940" cy="4536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9940" h="4536779">
                          <a:moveTo>
                            <a:pt x="140970" y="553702"/>
                          </a:moveTo>
                          <a:lnTo>
                            <a:pt x="140970" y="3983077"/>
                          </a:lnTo>
                          <a:lnTo>
                            <a:pt x="2048970" y="3983077"/>
                          </a:lnTo>
                          <a:lnTo>
                            <a:pt x="2048970" y="553702"/>
                          </a:lnTo>
                          <a:close/>
                          <a:moveTo>
                            <a:pt x="303219" y="0"/>
                          </a:moveTo>
                          <a:lnTo>
                            <a:pt x="1886721" y="0"/>
                          </a:lnTo>
                          <a:cubicBezTo>
                            <a:pt x="2054184" y="0"/>
                            <a:pt x="2189940" y="135756"/>
                            <a:pt x="2189940" y="303219"/>
                          </a:cubicBezTo>
                          <a:lnTo>
                            <a:pt x="2189940" y="4233560"/>
                          </a:lnTo>
                          <a:cubicBezTo>
                            <a:pt x="2189940" y="4401023"/>
                            <a:pt x="2054184" y="4536779"/>
                            <a:pt x="1886721" y="4536779"/>
                          </a:cubicBezTo>
                          <a:lnTo>
                            <a:pt x="303219" y="4536779"/>
                          </a:lnTo>
                          <a:cubicBezTo>
                            <a:pt x="135756" y="4536779"/>
                            <a:pt x="0" y="4401023"/>
                            <a:pt x="0" y="4233560"/>
                          </a:cubicBezTo>
                          <a:lnTo>
                            <a:pt x="0" y="303219"/>
                          </a:lnTo>
                          <a:cubicBezTo>
                            <a:pt x="0" y="135756"/>
                            <a:pt x="135756" y="0"/>
                            <a:pt x="303219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863892"/>
                      <a:endParaRPr lang="ko-KR" altLang="en-US" sz="170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18" name="모서리가 둥근 직사각형 9"/>
                    <p:cNvSpPr/>
                    <p:nvPr/>
                  </p:nvSpPr>
                  <p:spPr>
                    <a:xfrm>
                      <a:off x="5934085" y="2117968"/>
                      <a:ext cx="2086428" cy="4428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6428" h="4428000">
                          <a:moveTo>
                            <a:pt x="89214" y="499313"/>
                          </a:moveTo>
                          <a:lnTo>
                            <a:pt x="89214" y="3928688"/>
                          </a:lnTo>
                          <a:lnTo>
                            <a:pt x="1997214" y="3928688"/>
                          </a:lnTo>
                          <a:lnTo>
                            <a:pt x="1997214" y="499313"/>
                          </a:lnTo>
                          <a:close/>
                          <a:moveTo>
                            <a:pt x="288887" y="0"/>
                          </a:moveTo>
                          <a:lnTo>
                            <a:pt x="1797541" y="0"/>
                          </a:lnTo>
                          <a:cubicBezTo>
                            <a:pt x="1957089" y="0"/>
                            <a:pt x="2086428" y="129339"/>
                            <a:pt x="2086428" y="288887"/>
                          </a:cubicBezTo>
                          <a:lnTo>
                            <a:pt x="2086428" y="4139113"/>
                          </a:lnTo>
                          <a:cubicBezTo>
                            <a:pt x="2086428" y="4298661"/>
                            <a:pt x="1957089" y="4428000"/>
                            <a:pt x="1797541" y="4428000"/>
                          </a:cubicBezTo>
                          <a:lnTo>
                            <a:pt x="288887" y="4428000"/>
                          </a:lnTo>
                          <a:cubicBezTo>
                            <a:pt x="129339" y="4428000"/>
                            <a:pt x="0" y="4298661"/>
                            <a:pt x="0" y="4139113"/>
                          </a:cubicBezTo>
                          <a:lnTo>
                            <a:pt x="0" y="288887"/>
                          </a:lnTo>
                          <a:cubicBezTo>
                            <a:pt x="0" y="129339"/>
                            <a:pt x="129339" y="0"/>
                            <a:pt x="28888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863892"/>
                      <a:endParaRPr lang="ko-KR" altLang="en-US" sz="17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12" name="타원 311"/>
                  <p:cNvSpPr/>
                  <p:nvPr/>
                </p:nvSpPr>
                <p:spPr>
                  <a:xfrm>
                    <a:off x="4091169" y="2319951"/>
                    <a:ext cx="73819" cy="7381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>
                          <a:lumMod val="85000"/>
                        </a:prstClr>
                      </a:solidFill>
                    </a:endParaRPr>
                  </a:p>
                </p:txBody>
              </p:sp>
              <p:sp>
                <p:nvSpPr>
                  <p:cNvPr id="313" name="타원 312"/>
                  <p:cNvSpPr/>
                  <p:nvPr/>
                </p:nvSpPr>
                <p:spPr>
                  <a:xfrm flipH="1">
                    <a:off x="4476909" y="2189491"/>
                    <a:ext cx="45720" cy="4572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>
                          <a:lumMod val="85000"/>
                        </a:prstClr>
                      </a:solidFill>
                    </a:endParaRPr>
                  </a:p>
                </p:txBody>
              </p:sp>
              <p:sp>
                <p:nvSpPr>
                  <p:cNvPr id="314" name="모서리가 둥근 직사각형 313"/>
                  <p:cNvSpPr/>
                  <p:nvPr/>
                </p:nvSpPr>
                <p:spPr>
                  <a:xfrm>
                    <a:off x="4319769" y="2334000"/>
                    <a:ext cx="360000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5" name="모서리가 둥근 직사각형 314"/>
                  <p:cNvSpPr/>
                  <p:nvPr/>
                </p:nvSpPr>
                <p:spPr>
                  <a:xfrm>
                    <a:off x="3375589" y="2832893"/>
                    <a:ext cx="45719" cy="180000"/>
                  </a:xfrm>
                  <a:prstGeom prst="roundRect">
                    <a:avLst>
                      <a:gd name="adj" fmla="val 101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6" name="모서리가 둥근 직사각형 315"/>
                  <p:cNvSpPr/>
                  <p:nvPr/>
                </p:nvSpPr>
                <p:spPr>
                  <a:xfrm>
                    <a:off x="3375589" y="3099593"/>
                    <a:ext cx="45719" cy="180000"/>
                  </a:xfrm>
                  <a:prstGeom prst="roundRect">
                    <a:avLst>
                      <a:gd name="adj" fmla="val 101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0" name="직사각형 309"/>
                <p:cNvSpPr/>
                <p:nvPr/>
              </p:nvSpPr>
              <p:spPr>
                <a:xfrm>
                  <a:off x="1006854" y="1694386"/>
                  <a:ext cx="1908000" cy="343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>
                    <a:prstClr val="black">
                      <a:alpha val="1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04" name="순서도: 수행의 시작/종료 303"/>
              <p:cNvSpPr/>
              <p:nvPr/>
            </p:nvSpPr>
            <p:spPr>
              <a:xfrm>
                <a:off x="1707790" y="5317344"/>
                <a:ext cx="491210" cy="180000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U자형 화살표 304"/>
              <p:cNvSpPr/>
              <p:nvPr/>
            </p:nvSpPr>
            <p:spPr>
              <a:xfrm rot="16200000" flipV="1">
                <a:off x="2541992" y="5301028"/>
                <a:ext cx="137259" cy="198483"/>
              </a:xfrm>
              <a:prstGeom prst="uturnArrow">
                <a:avLst>
                  <a:gd name="adj1" fmla="val 14000"/>
                  <a:gd name="adj2" fmla="val 20852"/>
                  <a:gd name="adj3" fmla="val 31993"/>
                  <a:gd name="adj4" fmla="val 43074"/>
                  <a:gd name="adj5" fmla="val 1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그룹 305"/>
              <p:cNvGrpSpPr/>
              <p:nvPr/>
            </p:nvGrpSpPr>
            <p:grpSpPr>
              <a:xfrm>
                <a:off x="1208287" y="5344089"/>
                <a:ext cx="208928" cy="124810"/>
                <a:chOff x="1110283" y="5376051"/>
                <a:chExt cx="208928" cy="124810"/>
              </a:xfrm>
            </p:grpSpPr>
            <p:sp>
              <p:nvSpPr>
                <p:cNvPr id="307" name="직사각형 306"/>
                <p:cNvSpPr/>
                <p:nvPr/>
              </p:nvSpPr>
              <p:spPr>
                <a:xfrm>
                  <a:off x="1138236" y="5376051"/>
                  <a:ext cx="180975" cy="928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1110283" y="5408013"/>
                  <a:ext cx="180975" cy="928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8"/>
            <a:srcRect b="5280"/>
            <a:stretch/>
          </p:blipFill>
          <p:spPr>
            <a:xfrm>
              <a:off x="5982820" y="2865673"/>
              <a:ext cx="3435592" cy="1908000"/>
            </a:xfrm>
            <a:prstGeom prst="rect">
              <a:avLst/>
            </a:prstGeom>
          </p:spPr>
        </p:pic>
      </p:grpSp>
      <p:sp>
        <p:nvSpPr>
          <p:cNvPr id="319" name="TextBox 318"/>
          <p:cNvSpPr txBox="1"/>
          <p:nvPr/>
        </p:nvSpPr>
        <p:spPr>
          <a:xfrm>
            <a:off x="6321879" y="508605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지도와 함께 블랙박스 확인</a:t>
            </a:r>
          </a:p>
        </p:txBody>
      </p:sp>
    </p:spTree>
    <p:extLst>
      <p:ext uri="{BB962C8B-B14F-4D97-AF65-F5344CB8AC3E}">
        <p14:creationId xmlns:p14="http://schemas.microsoft.com/office/powerpoint/2010/main" val="3725853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1" grpId="0" animBg="1"/>
      <p:bldP spid="301" grpId="1" animBg="1"/>
      <p:bldP spid="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시스템 세부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System Performance Scenario - Setting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487844" y="1696677"/>
            <a:ext cx="2219541" cy="4537579"/>
            <a:chOff x="832662" y="1160210"/>
            <a:chExt cx="2219541" cy="4537579"/>
          </a:xfrm>
        </p:grpSpPr>
        <p:grpSp>
          <p:nvGrpSpPr>
            <p:cNvPr id="89" name="그룹 88"/>
            <p:cNvGrpSpPr/>
            <p:nvPr/>
          </p:nvGrpSpPr>
          <p:grpSpPr>
            <a:xfrm>
              <a:off x="832662" y="1160210"/>
              <a:ext cx="2219541" cy="4537579"/>
              <a:chOff x="832662" y="1160210"/>
              <a:chExt cx="2219541" cy="4537579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006854" y="1694386"/>
                <a:ext cx="1908000" cy="343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832662" y="1160210"/>
                <a:ext cx="2219541" cy="4537579"/>
                <a:chOff x="3375589" y="2063579"/>
                <a:chExt cx="2219150" cy="4536779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3404799" y="2063579"/>
                  <a:ext cx="2189940" cy="4536779"/>
                  <a:chOff x="5882329" y="2063579"/>
                  <a:chExt cx="2189940" cy="4536779"/>
                </a:xfrm>
              </p:grpSpPr>
              <p:sp>
                <p:nvSpPr>
                  <p:cNvPr id="103" name="모서리가 둥근 직사각형 3"/>
                  <p:cNvSpPr/>
                  <p:nvPr/>
                </p:nvSpPr>
                <p:spPr>
                  <a:xfrm>
                    <a:off x="5882329" y="2063579"/>
                    <a:ext cx="2189940" cy="453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9940" h="4536779">
                        <a:moveTo>
                          <a:pt x="140970" y="553702"/>
                        </a:moveTo>
                        <a:lnTo>
                          <a:pt x="140970" y="3983077"/>
                        </a:lnTo>
                        <a:lnTo>
                          <a:pt x="2048970" y="3983077"/>
                        </a:lnTo>
                        <a:lnTo>
                          <a:pt x="2048970" y="553702"/>
                        </a:lnTo>
                        <a:close/>
                        <a:moveTo>
                          <a:pt x="303219" y="0"/>
                        </a:moveTo>
                        <a:lnTo>
                          <a:pt x="1886721" y="0"/>
                        </a:lnTo>
                        <a:cubicBezTo>
                          <a:pt x="2054184" y="0"/>
                          <a:pt x="2189940" y="135756"/>
                          <a:pt x="2189940" y="303219"/>
                        </a:cubicBezTo>
                        <a:lnTo>
                          <a:pt x="2189940" y="4233560"/>
                        </a:lnTo>
                        <a:cubicBezTo>
                          <a:pt x="2189940" y="4401023"/>
                          <a:pt x="2054184" y="4536779"/>
                          <a:pt x="1886721" y="4536779"/>
                        </a:cubicBezTo>
                        <a:lnTo>
                          <a:pt x="303219" y="4536779"/>
                        </a:lnTo>
                        <a:cubicBezTo>
                          <a:pt x="135756" y="4536779"/>
                          <a:pt x="0" y="4401023"/>
                          <a:pt x="0" y="4233560"/>
                        </a:cubicBezTo>
                        <a:lnTo>
                          <a:pt x="0" y="303219"/>
                        </a:lnTo>
                        <a:cubicBezTo>
                          <a:pt x="0" y="135756"/>
                          <a:pt x="135756" y="0"/>
                          <a:pt x="30321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모서리가 둥근 직사각형 9"/>
                  <p:cNvSpPr/>
                  <p:nvPr/>
                </p:nvSpPr>
                <p:spPr>
                  <a:xfrm>
                    <a:off x="5934085" y="2117968"/>
                    <a:ext cx="2086428" cy="442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6428" h="4428000">
                        <a:moveTo>
                          <a:pt x="89214" y="499313"/>
                        </a:moveTo>
                        <a:lnTo>
                          <a:pt x="89214" y="3928688"/>
                        </a:lnTo>
                        <a:lnTo>
                          <a:pt x="1997214" y="3928688"/>
                        </a:lnTo>
                        <a:lnTo>
                          <a:pt x="1997214" y="499313"/>
                        </a:lnTo>
                        <a:close/>
                        <a:moveTo>
                          <a:pt x="288887" y="0"/>
                        </a:moveTo>
                        <a:lnTo>
                          <a:pt x="1797541" y="0"/>
                        </a:lnTo>
                        <a:cubicBezTo>
                          <a:pt x="1957089" y="0"/>
                          <a:pt x="2086428" y="129339"/>
                          <a:pt x="2086428" y="288887"/>
                        </a:cubicBezTo>
                        <a:lnTo>
                          <a:pt x="2086428" y="4139113"/>
                        </a:lnTo>
                        <a:cubicBezTo>
                          <a:pt x="2086428" y="4298661"/>
                          <a:pt x="1957089" y="4428000"/>
                          <a:pt x="1797541" y="4428000"/>
                        </a:cubicBezTo>
                        <a:lnTo>
                          <a:pt x="288887" y="4428000"/>
                        </a:lnTo>
                        <a:cubicBezTo>
                          <a:pt x="129339" y="4428000"/>
                          <a:pt x="0" y="4298661"/>
                          <a:pt x="0" y="4139113"/>
                        </a:cubicBezTo>
                        <a:lnTo>
                          <a:pt x="0" y="288887"/>
                        </a:lnTo>
                        <a:cubicBezTo>
                          <a:pt x="0" y="129339"/>
                          <a:pt x="129339" y="0"/>
                          <a:pt x="2888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8" name="타원 97"/>
                <p:cNvSpPr/>
                <p:nvPr/>
              </p:nvSpPr>
              <p:spPr>
                <a:xfrm>
                  <a:off x="4091169" y="2319951"/>
                  <a:ext cx="73819" cy="738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4476909" y="2189491"/>
                  <a:ext cx="45720" cy="45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4319769" y="2334000"/>
                  <a:ext cx="36000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3375589" y="28328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375589" y="30995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90" name="순서도: 수행의 시작/종료 89"/>
            <p:cNvSpPr/>
            <p:nvPr/>
          </p:nvSpPr>
          <p:spPr>
            <a:xfrm>
              <a:off x="1707790" y="5317344"/>
              <a:ext cx="491210" cy="18000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U자형 화살표 90"/>
            <p:cNvSpPr/>
            <p:nvPr/>
          </p:nvSpPr>
          <p:spPr>
            <a:xfrm rot="16200000" flipV="1">
              <a:off x="2541992" y="5301028"/>
              <a:ext cx="137259" cy="198483"/>
            </a:xfrm>
            <a:prstGeom prst="uturnArrow">
              <a:avLst>
                <a:gd name="adj1" fmla="val 14000"/>
                <a:gd name="adj2" fmla="val 20852"/>
                <a:gd name="adj3" fmla="val 31993"/>
                <a:gd name="adj4" fmla="val 4307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208287" y="5344089"/>
              <a:ext cx="208928" cy="124810"/>
              <a:chOff x="1110283" y="5376051"/>
              <a:chExt cx="208928" cy="124810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138236" y="5376051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110283" y="5408013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5" name="직사각형 104"/>
          <p:cNvSpPr/>
          <p:nvPr/>
        </p:nvSpPr>
        <p:spPr>
          <a:xfrm>
            <a:off x="1662036" y="5324367"/>
            <a:ext cx="1908000" cy="3580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10604" y="5245807"/>
            <a:ext cx="410864" cy="410864"/>
            <a:chOff x="4368320" y="4639490"/>
            <a:chExt cx="410864" cy="410864"/>
          </a:xfrm>
        </p:grpSpPr>
        <p:sp>
          <p:nvSpPr>
            <p:cNvPr id="111" name="타원 110"/>
            <p:cNvSpPr/>
            <p:nvPr/>
          </p:nvSpPr>
          <p:spPr>
            <a:xfrm>
              <a:off x="4368320" y="4639490"/>
              <a:ext cx="410864" cy="410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76906" y="4745798"/>
              <a:ext cx="190676" cy="192316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1662035" y="2232992"/>
            <a:ext cx="1908000" cy="273711"/>
            <a:chOff x="3619751" y="1696525"/>
            <a:chExt cx="1908000" cy="273711"/>
          </a:xfrm>
        </p:grpSpPr>
        <p:sp>
          <p:nvSpPr>
            <p:cNvPr id="118" name="직사각형 117"/>
            <p:cNvSpPr/>
            <p:nvPr/>
          </p:nvSpPr>
          <p:spPr>
            <a:xfrm>
              <a:off x="3619751" y="1696525"/>
              <a:ext cx="1908000" cy="27371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99FF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17312" y="1713175"/>
              <a:ext cx="900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더보기</a:t>
              </a:r>
              <a:endPara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652664" y="2543057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1663554" y="2763856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50759" y="2788564"/>
            <a:ext cx="6864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블랙박스 설정</a:t>
            </a:r>
          </a:p>
        </p:txBody>
      </p:sp>
      <p:cxnSp>
        <p:nvCxnSpPr>
          <p:cNvPr id="125" name="직선 연결선 124"/>
          <p:cNvCxnSpPr/>
          <p:nvPr/>
        </p:nvCxnSpPr>
        <p:spPr>
          <a:xfrm>
            <a:off x="1661649" y="3009363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50759" y="3041326"/>
            <a:ext cx="606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트래커</a:t>
            </a: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61649" y="3262125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650759" y="3294088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설정</a:t>
            </a:r>
          </a:p>
        </p:txBody>
      </p:sp>
      <p:cxnSp>
        <p:nvCxnSpPr>
          <p:cNvPr id="146" name="직선 연결선 145"/>
          <p:cNvCxnSpPr/>
          <p:nvPr/>
        </p:nvCxnSpPr>
        <p:spPr>
          <a:xfrm>
            <a:off x="1661649" y="3514887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50759" y="35468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설정</a:t>
            </a:r>
          </a:p>
        </p:txBody>
      </p:sp>
      <p:cxnSp>
        <p:nvCxnSpPr>
          <p:cNvPr id="150" name="직선 연결선 149"/>
          <p:cNvCxnSpPr/>
          <p:nvPr/>
        </p:nvCxnSpPr>
        <p:spPr>
          <a:xfrm>
            <a:off x="1661649" y="3767649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50759" y="3799612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도움말</a:t>
            </a:r>
          </a:p>
        </p:txBody>
      </p:sp>
      <p:cxnSp>
        <p:nvCxnSpPr>
          <p:cNvPr id="155" name="직선 연결선 154"/>
          <p:cNvCxnSpPr/>
          <p:nvPr/>
        </p:nvCxnSpPr>
        <p:spPr>
          <a:xfrm>
            <a:off x="1661649" y="4020411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오른쪽 화살표 156"/>
          <p:cNvSpPr/>
          <p:nvPr/>
        </p:nvSpPr>
        <p:spPr>
          <a:xfrm>
            <a:off x="4324359" y="3465846"/>
            <a:ext cx="1998544" cy="989933"/>
          </a:xfrm>
          <a:prstGeom prst="rightArrow">
            <a:avLst>
              <a:gd name="adj1" fmla="val 54105"/>
              <a:gd name="adj2" fmla="val 73606"/>
            </a:avLst>
          </a:prstGeom>
          <a:solidFill>
            <a:srgbClr val="5A8BAC"/>
          </a:solidFill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4515014" y="445577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블랙박스 설정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6910662" y="1731618"/>
            <a:ext cx="2219541" cy="4537579"/>
            <a:chOff x="832662" y="1160210"/>
            <a:chExt cx="2219541" cy="4537579"/>
          </a:xfrm>
        </p:grpSpPr>
        <p:grpSp>
          <p:nvGrpSpPr>
            <p:cNvPr id="161" name="그룹 160"/>
            <p:cNvGrpSpPr/>
            <p:nvPr/>
          </p:nvGrpSpPr>
          <p:grpSpPr>
            <a:xfrm>
              <a:off x="832662" y="1160210"/>
              <a:ext cx="2219541" cy="4537579"/>
              <a:chOff x="832662" y="1160210"/>
              <a:chExt cx="2219541" cy="4537579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1006854" y="1694386"/>
                <a:ext cx="1908000" cy="343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832662" y="1160210"/>
                <a:ext cx="2219541" cy="4537579"/>
                <a:chOff x="3375589" y="2063579"/>
                <a:chExt cx="2219150" cy="4536779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3404799" y="2063579"/>
                  <a:ext cx="2189940" cy="4536779"/>
                  <a:chOff x="5882329" y="2063579"/>
                  <a:chExt cx="2189940" cy="4536779"/>
                </a:xfrm>
              </p:grpSpPr>
              <p:sp>
                <p:nvSpPr>
                  <p:cNvPr id="178" name="모서리가 둥근 직사각형 3"/>
                  <p:cNvSpPr/>
                  <p:nvPr/>
                </p:nvSpPr>
                <p:spPr>
                  <a:xfrm>
                    <a:off x="5882329" y="2063579"/>
                    <a:ext cx="2189940" cy="453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9940" h="4536779">
                        <a:moveTo>
                          <a:pt x="140970" y="553702"/>
                        </a:moveTo>
                        <a:lnTo>
                          <a:pt x="140970" y="3983077"/>
                        </a:lnTo>
                        <a:lnTo>
                          <a:pt x="2048970" y="3983077"/>
                        </a:lnTo>
                        <a:lnTo>
                          <a:pt x="2048970" y="553702"/>
                        </a:lnTo>
                        <a:close/>
                        <a:moveTo>
                          <a:pt x="303219" y="0"/>
                        </a:moveTo>
                        <a:lnTo>
                          <a:pt x="1886721" y="0"/>
                        </a:lnTo>
                        <a:cubicBezTo>
                          <a:pt x="2054184" y="0"/>
                          <a:pt x="2189940" y="135756"/>
                          <a:pt x="2189940" y="303219"/>
                        </a:cubicBezTo>
                        <a:lnTo>
                          <a:pt x="2189940" y="4233560"/>
                        </a:lnTo>
                        <a:cubicBezTo>
                          <a:pt x="2189940" y="4401023"/>
                          <a:pt x="2054184" y="4536779"/>
                          <a:pt x="1886721" y="4536779"/>
                        </a:cubicBezTo>
                        <a:lnTo>
                          <a:pt x="303219" y="4536779"/>
                        </a:lnTo>
                        <a:cubicBezTo>
                          <a:pt x="135756" y="4536779"/>
                          <a:pt x="0" y="4401023"/>
                          <a:pt x="0" y="4233560"/>
                        </a:cubicBezTo>
                        <a:lnTo>
                          <a:pt x="0" y="303219"/>
                        </a:lnTo>
                        <a:cubicBezTo>
                          <a:pt x="0" y="135756"/>
                          <a:pt x="135756" y="0"/>
                          <a:pt x="30321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9" name="모서리가 둥근 직사각형 9"/>
                  <p:cNvSpPr/>
                  <p:nvPr/>
                </p:nvSpPr>
                <p:spPr>
                  <a:xfrm>
                    <a:off x="5934085" y="2117968"/>
                    <a:ext cx="2086428" cy="442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6428" h="4428000">
                        <a:moveTo>
                          <a:pt x="89214" y="499313"/>
                        </a:moveTo>
                        <a:lnTo>
                          <a:pt x="89214" y="3928688"/>
                        </a:lnTo>
                        <a:lnTo>
                          <a:pt x="1997214" y="3928688"/>
                        </a:lnTo>
                        <a:lnTo>
                          <a:pt x="1997214" y="499313"/>
                        </a:lnTo>
                        <a:close/>
                        <a:moveTo>
                          <a:pt x="288887" y="0"/>
                        </a:moveTo>
                        <a:lnTo>
                          <a:pt x="1797541" y="0"/>
                        </a:lnTo>
                        <a:cubicBezTo>
                          <a:pt x="1957089" y="0"/>
                          <a:pt x="2086428" y="129339"/>
                          <a:pt x="2086428" y="288887"/>
                        </a:cubicBezTo>
                        <a:lnTo>
                          <a:pt x="2086428" y="4139113"/>
                        </a:lnTo>
                        <a:cubicBezTo>
                          <a:pt x="2086428" y="4298661"/>
                          <a:pt x="1957089" y="4428000"/>
                          <a:pt x="1797541" y="4428000"/>
                        </a:cubicBezTo>
                        <a:lnTo>
                          <a:pt x="288887" y="4428000"/>
                        </a:lnTo>
                        <a:cubicBezTo>
                          <a:pt x="129339" y="4428000"/>
                          <a:pt x="0" y="4298661"/>
                          <a:pt x="0" y="4139113"/>
                        </a:cubicBezTo>
                        <a:lnTo>
                          <a:pt x="0" y="288887"/>
                        </a:lnTo>
                        <a:cubicBezTo>
                          <a:pt x="0" y="129339"/>
                          <a:pt x="129339" y="0"/>
                          <a:pt x="2888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63892"/>
                    <a:endParaRPr lang="ko-KR" altLang="en-US" sz="17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3" name="타원 172"/>
                <p:cNvSpPr/>
                <p:nvPr/>
              </p:nvSpPr>
              <p:spPr>
                <a:xfrm>
                  <a:off x="4091169" y="2319951"/>
                  <a:ext cx="73819" cy="738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 flipH="1">
                  <a:off x="4476909" y="2189491"/>
                  <a:ext cx="45720" cy="45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>
                        <a:lumMod val="85000"/>
                      </a:prstClr>
                    </a:solidFill>
                  </a:endParaRPr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4319769" y="2334000"/>
                  <a:ext cx="36000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3375589" y="28328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3375589" y="3099593"/>
                  <a:ext cx="45719" cy="180000"/>
                </a:xfrm>
                <a:prstGeom prst="roundRect">
                  <a:avLst>
                    <a:gd name="adj" fmla="val 1015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63892"/>
                  <a:endParaRPr lang="ko-KR" altLang="en-US" sz="17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62" name="순서도: 수행의 시작/종료 161"/>
            <p:cNvSpPr/>
            <p:nvPr/>
          </p:nvSpPr>
          <p:spPr>
            <a:xfrm>
              <a:off x="1707790" y="5317344"/>
              <a:ext cx="491210" cy="180000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U자형 화살표 164"/>
            <p:cNvSpPr/>
            <p:nvPr/>
          </p:nvSpPr>
          <p:spPr>
            <a:xfrm rot="16200000" flipV="1">
              <a:off x="2541992" y="5301028"/>
              <a:ext cx="137259" cy="198483"/>
            </a:xfrm>
            <a:prstGeom prst="uturnArrow">
              <a:avLst>
                <a:gd name="adj1" fmla="val 14000"/>
                <a:gd name="adj2" fmla="val 20852"/>
                <a:gd name="adj3" fmla="val 31993"/>
                <a:gd name="adj4" fmla="val 4307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1208287" y="5344089"/>
              <a:ext cx="208928" cy="124810"/>
              <a:chOff x="1110283" y="5376051"/>
              <a:chExt cx="208928" cy="124810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1138236" y="5376051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1110283" y="5408013"/>
                <a:ext cx="180975" cy="92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0" name="직사각형 179"/>
          <p:cNvSpPr/>
          <p:nvPr/>
        </p:nvSpPr>
        <p:spPr>
          <a:xfrm>
            <a:off x="7084854" y="5359308"/>
            <a:ext cx="1908000" cy="3580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/>
          <p:cNvGrpSpPr/>
          <p:nvPr/>
        </p:nvGrpSpPr>
        <p:grpSpPr>
          <a:xfrm>
            <a:off x="7833422" y="5280748"/>
            <a:ext cx="410864" cy="410864"/>
            <a:chOff x="4368320" y="4639490"/>
            <a:chExt cx="410864" cy="410864"/>
          </a:xfrm>
        </p:grpSpPr>
        <p:sp>
          <p:nvSpPr>
            <p:cNvPr id="186" name="타원 185"/>
            <p:cNvSpPr/>
            <p:nvPr/>
          </p:nvSpPr>
          <p:spPr>
            <a:xfrm>
              <a:off x="4368320" y="4639490"/>
              <a:ext cx="410864" cy="410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76906" y="4745798"/>
              <a:ext cx="190676" cy="192316"/>
            </a:xfrm>
            <a:prstGeom prst="rect">
              <a:avLst/>
            </a:prstGeom>
          </p:spPr>
        </p:pic>
      </p:grpSp>
      <p:grpSp>
        <p:nvGrpSpPr>
          <p:cNvPr id="192" name="그룹 191"/>
          <p:cNvGrpSpPr/>
          <p:nvPr/>
        </p:nvGrpSpPr>
        <p:grpSpPr>
          <a:xfrm>
            <a:off x="7084853" y="2267933"/>
            <a:ext cx="1908000" cy="273711"/>
            <a:chOff x="3619751" y="1696525"/>
            <a:chExt cx="1908000" cy="273711"/>
          </a:xfrm>
        </p:grpSpPr>
        <p:sp>
          <p:nvSpPr>
            <p:cNvPr id="193" name="직사각형 192"/>
            <p:cNvSpPr/>
            <p:nvPr/>
          </p:nvSpPr>
          <p:spPr>
            <a:xfrm>
              <a:off x="3619751" y="1696525"/>
              <a:ext cx="1908000" cy="27371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99FF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17312" y="1713175"/>
              <a:ext cx="900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블랙박스 설정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075482" y="2577998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위치 설정</a:t>
            </a:r>
          </a:p>
        </p:txBody>
      </p:sp>
      <p:cxnSp>
        <p:nvCxnSpPr>
          <p:cNvPr id="196" name="직선 연결선 195"/>
          <p:cNvCxnSpPr/>
          <p:nvPr/>
        </p:nvCxnSpPr>
        <p:spPr>
          <a:xfrm>
            <a:off x="7086372" y="2798797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073577" y="2835151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방법 설정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7084467" y="3055950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073577" y="3087913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업로드 방법 설정</a:t>
            </a:r>
          </a:p>
        </p:txBody>
      </p:sp>
      <p:cxnSp>
        <p:nvCxnSpPr>
          <p:cNvPr id="200" name="직선 연결선 199"/>
          <p:cNvCxnSpPr/>
          <p:nvPr/>
        </p:nvCxnSpPr>
        <p:spPr>
          <a:xfrm>
            <a:off x="7084467" y="3308712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450186" y="3092266"/>
            <a:ext cx="5886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Wi-Fi / LTE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052144" y="22383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&lt;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357212" y="2832845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용량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300MB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552863" y="257788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 Card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73577" y="3335673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주기 설정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7084467" y="3556472"/>
            <a:ext cx="190823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688621" y="3340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77600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개발 </a:t>
            </a:r>
            <a:r>
              <a:rPr lang="ko-KR" altLang="en-US" dirty="0">
                <a:solidFill>
                  <a:srgbClr val="5A8BAC"/>
                </a:solidFill>
              </a:rPr>
              <a:t>환경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50126"/>
              </p:ext>
            </p:extLst>
          </p:nvPr>
        </p:nvGraphicFramePr>
        <p:xfrm>
          <a:off x="2234096" y="2016596"/>
          <a:ext cx="6096000" cy="4578408"/>
        </p:xfrm>
        <a:graphic>
          <a:graphicData uri="http://schemas.openxmlformats.org/drawingml/2006/table">
            <a:tbl>
              <a:tblPr firstCol="1" bandCol="1">
                <a:tableStyleId>{EB9631B5-78F2-41C9-869B-9F39066F8104}</a:tableStyleId>
              </a:tblPr>
              <a:tblGrid>
                <a:gridCol w="1029730">
                  <a:extLst>
                    <a:ext uri="{9D8B030D-6E8A-4147-A177-3AD203B41FA5}">
                      <a16:colId xmlns:a16="http://schemas.microsoft.com/office/drawing/2014/main" val="504950193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740133291"/>
                    </a:ext>
                  </a:extLst>
                </a:gridCol>
                <a:gridCol w="3435178">
                  <a:extLst>
                    <a:ext uri="{9D8B030D-6E8A-4147-A177-3AD203B41FA5}">
                      <a16:colId xmlns:a16="http://schemas.microsoft.com/office/drawing/2014/main" val="2377706446"/>
                    </a:ext>
                  </a:extLst>
                </a:gridCol>
              </a:tblGrid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PC (Web)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10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1672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Browser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Edge/IE, Google Chrome, Safari, Firefox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外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4716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Develop Language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HTML5, JSP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11349"/>
                  </a:ext>
                </a:extLst>
              </a:tr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Mobile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Android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64455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GPS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A-GPS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6673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Develop Language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95754"/>
                  </a:ext>
                </a:extLst>
              </a:tr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Tool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Compiler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Android Studio(Mobile), Eclipse(Web)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05886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MySQL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372744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Apache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+ Apache Tomcat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112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3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업무 </a:t>
            </a:r>
            <a:r>
              <a:rPr lang="ko-KR" altLang="en-US" dirty="0">
                <a:solidFill>
                  <a:srgbClr val="5A8BAC"/>
                </a:solidFill>
              </a:rPr>
              <a:t>분담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Business Division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7751"/>
              </p:ext>
            </p:extLst>
          </p:nvPr>
        </p:nvGraphicFramePr>
        <p:xfrm>
          <a:off x="1104357" y="1613782"/>
          <a:ext cx="8352928" cy="508333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512166">
                  <a:extLst>
                    <a:ext uri="{9D8B030D-6E8A-4147-A177-3AD203B41FA5}">
                      <a16:colId xmlns:a16="http://schemas.microsoft.com/office/drawing/2014/main" val="1071600318"/>
                    </a:ext>
                  </a:extLst>
                </a:gridCol>
                <a:gridCol w="3420381">
                  <a:extLst>
                    <a:ext uri="{9D8B030D-6E8A-4147-A177-3AD203B41FA5}">
                      <a16:colId xmlns:a16="http://schemas.microsoft.com/office/drawing/2014/main" val="1375837046"/>
                    </a:ext>
                  </a:extLst>
                </a:gridCol>
                <a:gridCol w="3420381">
                  <a:extLst>
                    <a:ext uri="{9D8B030D-6E8A-4147-A177-3AD203B41FA5}">
                      <a16:colId xmlns:a16="http://schemas.microsoft.com/office/drawing/2014/main" val="947724128"/>
                    </a:ext>
                  </a:extLst>
                </a:gridCol>
              </a:tblGrid>
              <a:tr h="10166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임현진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정필모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2473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자료수집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네비게이션 </a:t>
                      </a:r>
                      <a:r>
                        <a:rPr lang="en-US" altLang="ko-KR" sz="1600" dirty="0"/>
                        <a:t>API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GPS </a:t>
                      </a:r>
                      <a:r>
                        <a:rPr lang="ko-KR" altLang="en-US" sz="1600" dirty="0"/>
                        <a:t>경로 및 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기존 시스템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및 서버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1843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웹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어플리케이션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GPS </a:t>
                      </a:r>
                      <a:r>
                        <a:rPr lang="ko-KR" altLang="en-US" sz="1600" dirty="0"/>
                        <a:t>위치 추적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이동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DB/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310675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경로 저장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트래킹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웹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ko-KR" altLang="en-US" sz="1600" baseline="0" dirty="0"/>
                        <a:t>어플리케이션 구현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&lt;-&gt;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서버</a:t>
                      </a:r>
                      <a:r>
                        <a:rPr lang="en-US" altLang="ko-KR" sz="1600" baseline="0" dirty="0"/>
                        <a:t> &lt;-&gt; </a:t>
                      </a:r>
                      <a:r>
                        <a:rPr lang="ko-KR" altLang="en-US" sz="1600" baseline="0" dirty="0"/>
                        <a:t>앱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웹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baseline="0" dirty="0"/>
                        <a:t>연동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085940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테스트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서비스 작동 테스트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통합 테스트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유지보수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수행 </a:t>
            </a:r>
            <a:r>
              <a:rPr lang="ko-KR" altLang="en-US" dirty="0">
                <a:solidFill>
                  <a:srgbClr val="5A8BAC"/>
                </a:solidFill>
              </a:rPr>
              <a:t>일정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Performing Schedule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5858"/>
              </p:ext>
            </p:extLst>
          </p:nvPr>
        </p:nvGraphicFramePr>
        <p:xfrm>
          <a:off x="476240" y="1440532"/>
          <a:ext cx="9602852" cy="5688631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1269873">
                  <a:extLst>
                    <a:ext uri="{9D8B030D-6E8A-4147-A177-3AD203B41FA5}">
                      <a16:colId xmlns:a16="http://schemas.microsoft.com/office/drawing/2014/main" val="49351572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747059537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3469723623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21694328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180583449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92940726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792404478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094624749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390974753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3648918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306202964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992793856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123116505"/>
                    </a:ext>
                  </a:extLst>
                </a:gridCol>
              </a:tblGrid>
              <a:tr h="48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02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03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04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06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07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08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09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A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065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계획 및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프로젝트 계획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27542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정의 및 분석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요구사항 정의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분석</a:t>
                      </a:r>
                      <a:endParaRPr lang="en-US" altLang="ko-KR" sz="1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9333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설계 및 상세 설계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시스템 설계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(GPS,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697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DB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구축</a:t>
                      </a:r>
                      <a:endParaRPr lang="en-US" altLang="ko-KR" sz="1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코딩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04305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 및 데모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통합 테스트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완전성 보강</a:t>
                      </a: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024599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문서화 및 발표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중간보고서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발표</a:t>
                      </a: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22707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산업기술대전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기술대전 참가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57844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졸업작품 최종 </a:t>
                      </a:r>
                      <a:endParaRPr lang="en-US" altLang="ko-KR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보고서 작성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최종보고서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ko-KR" altLang="en-US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패키징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541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552627" y="2232620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28691" y="2952700"/>
            <a:ext cx="36004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88731" y="3528764"/>
            <a:ext cx="72008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04755" y="3672780"/>
            <a:ext cx="36004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08811" y="4133182"/>
            <a:ext cx="50405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77666" y="4284847"/>
            <a:ext cx="144331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576963" y="4752900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153027" y="4968924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29091" y="5400972"/>
            <a:ext cx="43204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305155" y="5616996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1219" y="6193060"/>
            <a:ext cx="62180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03028" y="6769124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1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dirty="0">
                <a:solidFill>
                  <a:srgbClr val="5A8BAC"/>
                </a:solidFill>
              </a:rPr>
              <a:t>Hub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GitHub Address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25" y="1259080"/>
            <a:ext cx="8062342" cy="531940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250925" y="6635071"/>
            <a:ext cx="8062342" cy="32432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https://github.com/KPU2014152034/KPUProject.git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2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35703" y="409409"/>
            <a:ext cx="7291820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목차</a:t>
            </a:r>
            <a:endParaRPr lang="ko-KR" altLang="en-US" sz="1401" spc="-40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74924" y="1756400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AEC6D6"/>
                </a:solidFill>
                <a:latin typeface="+mn-ea"/>
                <a:ea typeface="+mn-ea"/>
              </a:rPr>
              <a:t>1’ </a:t>
            </a:r>
            <a:endParaRPr lang="ko-KR" altLang="en-US" sz="2000" spc="-250" dirty="0">
              <a:solidFill>
                <a:srgbClr val="AEC6D6"/>
              </a:solidFill>
              <a:latin typeface="+mn-ea"/>
              <a:ea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36403" y="2065206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졸업연구 개요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74924" y="2683504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92B2C8"/>
                </a:solidFill>
                <a:latin typeface="+mn-ea"/>
                <a:ea typeface="+mn-ea"/>
              </a:rPr>
              <a:t>2’</a:t>
            </a:r>
            <a:r>
              <a:rPr lang="en-US" altLang="ko-KR" sz="5400" b="1" spc="-250" dirty="0">
                <a:solidFill>
                  <a:srgbClr val="5A8BAC"/>
                </a:solidFill>
                <a:latin typeface="+mn-ea"/>
                <a:ea typeface="+mn-ea"/>
              </a:rPr>
              <a:t> </a:t>
            </a:r>
            <a:endParaRPr lang="ko-KR" altLang="en-US" sz="2000" spc="-25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36403" y="2992310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관련연구 및 사례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76518" y="3626448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7FA5BF"/>
                </a:solidFill>
                <a:latin typeface="+mn-ea"/>
                <a:ea typeface="+mn-ea"/>
              </a:rPr>
              <a:t>3’ </a:t>
            </a:r>
            <a:endParaRPr lang="ko-KR" altLang="en-US" sz="2000" spc="-250" dirty="0">
              <a:solidFill>
                <a:srgbClr val="7FA5BF"/>
              </a:solidFill>
              <a:latin typeface="+mn-ea"/>
              <a:ea typeface="+mn-ea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573261" y="3935254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주요 기능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80345" y="459908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5A8BAC"/>
                </a:solidFill>
                <a:latin typeface="+mn-ea"/>
                <a:ea typeface="+mn-ea"/>
              </a:rPr>
              <a:t>4’ </a:t>
            </a:r>
            <a:endParaRPr lang="ko-KR" altLang="en-US" sz="2000" spc="-25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612352" y="4907892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시스템 수행 시나리오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개체 틀 1"/>
          <p:cNvSpPr txBox="1">
            <a:spLocks/>
          </p:cNvSpPr>
          <p:nvPr/>
        </p:nvSpPr>
        <p:spPr>
          <a:xfrm>
            <a:off x="4559876" y="99131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1196" y="885954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Index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74924" y="5566759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426882"/>
                </a:solidFill>
                <a:latin typeface="+mn-ea"/>
                <a:ea typeface="+mn-ea"/>
              </a:rPr>
              <a:t>5’ </a:t>
            </a:r>
            <a:endParaRPr lang="ko-KR" altLang="en-US" sz="2000" spc="-250" dirty="0">
              <a:solidFill>
                <a:srgbClr val="426882"/>
              </a:solidFill>
              <a:latin typeface="+mn-ea"/>
              <a:ea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6403" y="5875565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시스템 세부 시나리오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027850" y="175490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AEC6D6"/>
                </a:solidFill>
                <a:latin typeface="+mn-ea"/>
              </a:rPr>
              <a:t>6’ </a:t>
            </a:r>
            <a:endParaRPr lang="ko-KR" altLang="en-US" sz="2000" spc="-250" dirty="0">
              <a:solidFill>
                <a:srgbClr val="AEC6D6"/>
              </a:solidFill>
              <a:latin typeface="+mn-ea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589329" y="2065206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개발 환경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063519" y="2689657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92B2C8"/>
                </a:solidFill>
                <a:latin typeface="+mn-ea"/>
              </a:rPr>
              <a:t>7’</a:t>
            </a:r>
            <a:r>
              <a:rPr lang="en-US" altLang="ko-KR" sz="5400" b="1" spc="-250" dirty="0">
                <a:solidFill>
                  <a:srgbClr val="5A8BAC"/>
                </a:solidFill>
                <a:latin typeface="+mn-ea"/>
              </a:rPr>
              <a:t> </a:t>
            </a:r>
            <a:endParaRPr lang="ko-KR" altLang="en-US" sz="2000" spc="-2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660262" y="2998463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업무 분담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028255" y="3622914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7FA5BF"/>
                </a:solidFill>
                <a:latin typeface="+mn-ea"/>
              </a:rPr>
              <a:t>8’ </a:t>
            </a:r>
            <a:endParaRPr lang="ko-KR" altLang="en-US" sz="2000" spc="-250" dirty="0">
              <a:solidFill>
                <a:srgbClr val="7FA5BF"/>
              </a:solidFill>
              <a:latin typeface="+mn-ea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660262" y="3931720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수행 일정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026678" y="459908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5A8BAC"/>
                </a:solidFill>
                <a:latin typeface="+mn-ea"/>
              </a:rPr>
              <a:t>9’ </a:t>
            </a:r>
            <a:endParaRPr lang="ko-KR" altLang="en-US" sz="2000" spc="-2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658685" y="4907892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GitHub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825853" y="5566759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426882"/>
                </a:solidFill>
                <a:latin typeface="+mn-ea"/>
              </a:rPr>
              <a:t>10’ </a:t>
            </a:r>
            <a:endParaRPr lang="ko-KR" altLang="en-US" sz="2000" spc="-250" dirty="0">
              <a:solidFill>
                <a:srgbClr val="426882"/>
              </a:solidFill>
              <a:latin typeface="+mn-ea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658685" y="5875565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04729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참고</a:t>
            </a:r>
            <a:r>
              <a:rPr lang="ko-KR" altLang="en-US" dirty="0">
                <a:solidFill>
                  <a:srgbClr val="5A8BAC"/>
                </a:solidFill>
              </a:rPr>
              <a:t>문헌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6323" y="2692389"/>
            <a:ext cx="668484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교통사고정보 개방시스템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4"/>
              </a:rPr>
              <a:t>http://taas.koroad.or.kr/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아우토가드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블랙박스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5"/>
              </a:rPr>
              <a:t>http://www.hovans.com/autoguard/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Map API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6"/>
              </a:rPr>
              <a:t>https://developers.google.com/maps/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Maps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7"/>
              </a:rPr>
              <a:t>https://www.google.com/maps/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Daum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Map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8"/>
              </a:rPr>
              <a:t>http://map.daum.net/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9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 지적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사항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134679"/>
            <a:ext cx="39469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특화된 하나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하는 것이 나을 듯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3775186"/>
            <a:ext cx="5477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타 제품과의 차별성을 가진 제품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기획해볼 것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262" y="4434720"/>
            <a:ext cx="6704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주제를 집중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기능적으로 차별화된 서비스 개발 필요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" r="10040" b="18941"/>
          <a:stretch/>
        </p:blipFill>
        <p:spPr>
          <a:xfrm flipH="1">
            <a:off x="6749104" y="4428249"/>
            <a:ext cx="3705261" cy="3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지적 사항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답변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134679"/>
            <a:ext cx="878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블랙박스 기능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특장점으로 하는 어플리케이션 제작으로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졸업연구 방향 변경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3775186"/>
            <a:ext cx="9275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기존의 방향과 크게 달라지지 않도록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자전거에 알맞은 블랙박스 어플리케이션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제작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262" y="4434720"/>
            <a:ext cx="776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자전거 라이딩에 필요한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기본적인 기능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(</a:t>
            </a:r>
            <a:r>
              <a:rPr lang="ko-KR" altLang="en-US" sz="2200" b="1" spc="-150" dirty="0" err="1">
                <a:solidFill>
                  <a:srgbClr val="5A8BAC"/>
                </a:solidFill>
                <a:latin typeface="+mn-ea"/>
              </a:rPr>
              <a:t>트래킹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)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은 유지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하고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자전거에 특화된 블랙박스로 만들기 위해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이벤트 기반 촬영 기능 개발</a:t>
            </a:r>
            <a:endParaRPr lang="en-US" altLang="ko-KR" sz="2200" b="1" spc="-150" dirty="0">
              <a:solidFill>
                <a:srgbClr val="5A8BAC"/>
              </a:solidFill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1" r="8961" b="18681"/>
          <a:stretch/>
        </p:blipFill>
        <p:spPr>
          <a:xfrm>
            <a:off x="7272432" y="4537098"/>
            <a:ext cx="3326231" cy="33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배경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134679"/>
            <a:ext cx="9363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1. 2015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기준 국내 자전거 교통사고 발생건수는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17,366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건으로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2011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년의 약 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1.4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배</a:t>
            </a:r>
            <a:endParaRPr lang="en-US" altLang="ko-KR" sz="2200" b="1" spc="-1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3775186"/>
            <a:ext cx="9156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자동차 블랙박스는 약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1/3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가량 보급되었지만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자전거 블랙박스 보급은 거의 없음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7262" y="4434720"/>
            <a:ext cx="79704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자전거도 차로 분류되어 있는 만큼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자전거 블랙박스의 보급이 필요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6" name="직각 삼각형 5"/>
          <p:cNvSpPr/>
          <p:nvPr/>
        </p:nvSpPr>
        <p:spPr>
          <a:xfrm rot="16200000">
            <a:off x="7597692" y="4956307"/>
            <a:ext cx="1368526" cy="4562109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6" idx="3"/>
          </p:cNvCxnSpPr>
          <p:nvPr/>
        </p:nvCxnSpPr>
        <p:spPr>
          <a:xfrm flipV="1">
            <a:off x="8202630" y="7237361"/>
            <a:ext cx="2360380" cy="68426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336">
            <a:off x="8178560" y="5691892"/>
            <a:ext cx="1976157" cy="1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목표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408" y="3130620"/>
            <a:ext cx="9200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사용자의 라이딩에 대한 정보를 </a:t>
            </a:r>
            <a:r>
              <a:rPr lang="ko-KR" altLang="en-US" sz="2200" b="1" spc="-150" dirty="0" err="1">
                <a:solidFill>
                  <a:srgbClr val="5A8BAC"/>
                </a:solidFill>
                <a:latin typeface="+mn-ea"/>
              </a:rPr>
              <a:t>트래킹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(Tracking)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기능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통해 측정 가능하도록 함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307" y="4459450"/>
            <a:ext cx="884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배터리를 절약하는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 </a:t>
            </a:r>
            <a:r>
              <a:rPr lang="ko-KR" altLang="en-US" sz="2200" b="1" spc="-150" dirty="0" err="1">
                <a:solidFill>
                  <a:srgbClr val="5A8BAC"/>
                </a:solidFill>
                <a:latin typeface="+mn-ea"/>
              </a:rPr>
              <a:t>자이로센서를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 사용한 이벤트 기반 블랙박스 동작 기능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307" y="5142727"/>
            <a:ext cx="7571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라이딩 중 일정 시간 멈출 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자동 일시정지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/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시작 기능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구현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408" y="3778636"/>
            <a:ext cx="9393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트래킹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기능 사용 중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스마트폰 후방 카메라 백그라운드 촬영으로 블랙박스 기능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7" y="6553098"/>
            <a:ext cx="10561638" cy="1368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/>
          <p:cNvSpPr/>
          <p:nvPr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슬라이드 번호 개체 틀 1"/>
          <p:cNvSpPr txBox="1">
            <a:spLocks/>
          </p:cNvSpPr>
          <p:nvPr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6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cxnSp>
        <p:nvCxnSpPr>
          <p:cNvPr id="31" name="직선 연결선 30"/>
          <p:cNvCxnSpPr>
            <a:stCxn id="4" idx="1"/>
            <a:endCxn id="4" idx="3"/>
          </p:cNvCxnSpPr>
          <p:nvPr/>
        </p:nvCxnSpPr>
        <p:spPr>
          <a:xfrm>
            <a:off x="1827" y="7237362"/>
            <a:ext cx="10561638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93" y="5352156"/>
            <a:ext cx="1976157" cy="1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40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520652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효과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421052"/>
            <a:ext cx="884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기존 자전거 라이딩에 필요한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유틸리티는 유지한 채 블랙박스 영상 확보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가능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4061559"/>
            <a:ext cx="8233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단순 사고 방지용 영상 이외에도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액션 캠 등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다방면으로의 사용이 가능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각 삼각형 5"/>
          <p:cNvSpPr/>
          <p:nvPr/>
        </p:nvSpPr>
        <p:spPr>
          <a:xfrm rot="16200000" flipV="1">
            <a:off x="1662759" y="4879629"/>
            <a:ext cx="1368526" cy="471546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3167065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1"/>
            <a:endCxn id="6" idx="3"/>
          </p:cNvCxnSpPr>
          <p:nvPr/>
        </p:nvCxnSpPr>
        <p:spPr>
          <a:xfrm flipH="1" flipV="1">
            <a:off x="-10711" y="7237362"/>
            <a:ext cx="2357733" cy="68426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2025">
            <a:off x="1368586" y="6059286"/>
            <a:ext cx="1976157" cy="16337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7262" y="4702066"/>
            <a:ext cx="8294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블랙박스 촬영에 필요한 비싼 촬영장비를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스마트폰 하나로 해결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할 수 있음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07117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관련연구 및 </a:t>
            </a:r>
            <a:r>
              <a:rPr lang="ko-KR" altLang="en-US" dirty="0">
                <a:solidFill>
                  <a:srgbClr val="5A8BAC"/>
                </a:solidFill>
              </a:rPr>
              <a:t>사례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Related Study And Examples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9726"/>
              </p:ext>
            </p:extLst>
          </p:nvPr>
        </p:nvGraphicFramePr>
        <p:xfrm>
          <a:off x="484134" y="1728564"/>
          <a:ext cx="9545430" cy="5328590"/>
        </p:xfrm>
        <a:graphic>
          <a:graphicData uri="http://schemas.openxmlformats.org/drawingml/2006/table">
            <a:tbl>
              <a:tblPr firstCol="1">
                <a:tableStyleId>{5FD0F851-EC5A-4D38-B0AD-8093EC10F338}</a:tableStyleId>
              </a:tblPr>
              <a:tblGrid>
                <a:gridCol w="1052269">
                  <a:extLst>
                    <a:ext uri="{9D8B030D-6E8A-4147-A177-3AD203B41FA5}">
                      <a16:colId xmlns:a16="http://schemas.microsoft.com/office/drawing/2014/main" val="217164675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075115804"/>
                    </a:ext>
                  </a:extLst>
                </a:gridCol>
                <a:gridCol w="4604729">
                  <a:extLst>
                    <a:ext uri="{9D8B030D-6E8A-4147-A177-3AD203B41FA5}">
                      <a16:colId xmlns:a16="http://schemas.microsoft.com/office/drawing/2014/main" val="4016293696"/>
                    </a:ext>
                  </a:extLst>
                </a:gridCol>
              </a:tblGrid>
              <a:tr h="1362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en-US" altLang="ko-KR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57023"/>
                  </a:ext>
                </a:extLst>
              </a:tr>
              <a:tr h="65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오토보이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블랙박스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아우토가드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블랙박스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54869"/>
                  </a:ext>
                </a:extLst>
              </a:tr>
              <a:tr h="1693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특장점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계정을 연결하여 자동 업로드 가능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백그라운드 녹화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충돌 감지 기능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자동 시작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종료 기능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충전 감지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GPS </a:t>
                      </a:r>
                      <a:r>
                        <a:rPr lang="ko-KR" altLang="en-US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감지 등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두 가지 테마 지원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계정을 연결하여 자동 업로드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후 삭제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사고 발생시 보관영상으로 분류하여 별도보관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영상 주기 최소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다양한 파일 확장자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업로드 동영상을 이용한 지도 위 비디오 서비스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4633"/>
                  </a:ext>
                </a:extLst>
              </a:tr>
              <a:tr h="162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최소 녹화 주기가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분으로 약간 긴 편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충돌 센서 감도가 둔감한 편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영상 파일 확장자 제공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백그라운드 촬영 기능이 유료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시대착오적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1714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83" y="1853042"/>
            <a:ext cx="1152128" cy="1152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03" y="185304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983146" y="326717"/>
            <a:ext cx="6595346" cy="553170"/>
          </a:xfrm>
        </p:spPr>
        <p:txBody>
          <a:bodyPr/>
          <a:lstStyle/>
          <a:p>
            <a:pPr algn="ctr"/>
            <a:r>
              <a:rPr lang="ko-KR" altLang="en-US" dirty="0"/>
              <a:t>주요 </a:t>
            </a:r>
            <a:r>
              <a:rPr lang="ko-KR" altLang="en-US" dirty="0">
                <a:solidFill>
                  <a:srgbClr val="5A8BAC"/>
                </a:solidFill>
              </a:rPr>
              <a:t>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88327" y="936476"/>
            <a:ext cx="6584984" cy="244812"/>
          </a:xfrm>
        </p:spPr>
        <p:txBody>
          <a:bodyPr/>
          <a:lstStyle/>
          <a:p>
            <a:pPr algn="ctr"/>
            <a:r>
              <a:rPr lang="en-US" altLang="ko-KR" dirty="0"/>
              <a:t>Main Function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7151" y="2172967"/>
            <a:ext cx="402892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사용자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트래킹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(Tracking)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속도계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고도계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충돌 센서를 사용한 사고 감지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블랙박스 영상 서버 자동 업로드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블랙박스 상시 촬영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4056683" y="88444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110689" y="1368524"/>
            <a:ext cx="341848" cy="0"/>
          </a:xfrm>
          <a:prstGeom prst="line">
            <a:avLst/>
          </a:prstGeom>
          <a:ln w="38100">
            <a:solidFill>
              <a:srgbClr val="5A8BAC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3" name="양쪽 모서리가 둥근 사각형 3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32790" y="5400972"/>
            <a:ext cx="6696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자전거를 위한 이벤트 기반 블랙박스 촬영 기능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회전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가속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감속 등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A8BAC"/>
                </a:solidFill>
              </a:rPr>
              <a:t>·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자전거 사고다발지역 알림 시스템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(TAAS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OPEN API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이용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9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593E-6 -2.46493E-6 L 4.84593E-6 -0.0707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78805</TotalTime>
  <Words>1012</Words>
  <Application>Microsoft Office PowerPoint</Application>
  <PresentationFormat>사용자 지정</PresentationFormat>
  <Paragraphs>297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나눔고딕</vt:lpstr>
      <vt:lpstr>Arial</vt:lpstr>
      <vt:lpstr>나눔고딕 ExtraBold</vt:lpstr>
      <vt:lpstr>Segoe UI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프로모션 기획 템플릿</dc:title>
  <dc:creator/>
  <cp:lastModifiedBy>PILMO JEONG</cp:lastModifiedBy>
  <cp:revision>7793</cp:revision>
  <cp:lastPrinted>2015-05-22T02:01:08Z</cp:lastPrinted>
  <dcterms:created xsi:type="dcterms:W3CDTF">2013-05-15T08:14:35Z</dcterms:created>
  <dcterms:modified xsi:type="dcterms:W3CDTF">2017-01-06T07:14:52Z</dcterms:modified>
  <cp:contentStatus/>
</cp:coreProperties>
</file>