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85" r:id="rId2"/>
    <p:sldId id="264" r:id="rId3"/>
    <p:sldId id="258" r:id="rId4"/>
    <p:sldId id="266" r:id="rId5"/>
    <p:sldId id="271" r:id="rId6"/>
    <p:sldId id="275" r:id="rId7"/>
    <p:sldId id="276" r:id="rId8"/>
    <p:sldId id="279" r:id="rId9"/>
    <p:sldId id="278" r:id="rId10"/>
    <p:sldId id="284" r:id="rId11"/>
    <p:sldId id="280" r:id="rId12"/>
    <p:sldId id="273" r:id="rId13"/>
    <p:sldId id="283" r:id="rId14"/>
    <p:sldId id="272" r:id="rId15"/>
    <p:sldId id="281" r:id="rId16"/>
    <p:sldId id="274" r:id="rId17"/>
    <p:sldId id="282" r:id="rId18"/>
    <p:sldId id="288" r:id="rId19"/>
    <p:sldId id="286" r:id="rId20"/>
    <p:sldId id="289" r:id="rId21"/>
    <p:sldId id="260" r:id="rId22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메이플스토리" panose="02000300000000000000" pitchFamily="2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" id="{6272216B-65B4-4FF0-84AC-4CDC4CB8CB07}">
          <p14:sldIdLst>
            <p14:sldId id="285"/>
            <p14:sldId id="264"/>
            <p14:sldId id="258"/>
            <p14:sldId id="266"/>
          </p14:sldIdLst>
        </p14:section>
        <p14:section name="2" id="{BBB7FAF5-0158-44EC-BB46-0EFFA096C76B}">
          <p14:sldIdLst>
            <p14:sldId id="271"/>
            <p14:sldId id="275"/>
            <p14:sldId id="276"/>
            <p14:sldId id="279"/>
            <p14:sldId id="278"/>
            <p14:sldId id="284"/>
          </p14:sldIdLst>
        </p14:section>
        <p14:section name="3" id="{BB3F2618-D838-4532-AD2C-BB80BBE1166F}">
          <p14:sldIdLst>
            <p14:sldId id="280"/>
            <p14:sldId id="273"/>
            <p14:sldId id="283"/>
            <p14:sldId id="272"/>
            <p14:sldId id="281"/>
            <p14:sldId id="274"/>
            <p14:sldId id="282"/>
          </p14:sldIdLst>
        </p14:section>
        <p14:section name="4" id="{1EB389D8-A456-4693-B95C-0D7744D3AF84}">
          <p14:sldIdLst>
            <p14:sldId id="288"/>
            <p14:sldId id="286"/>
            <p14:sldId id="28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F48"/>
    <a:srgbClr val="333F50"/>
    <a:srgbClr val="643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6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34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65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8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2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69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17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60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49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38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98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DDAE0D4-ADFD-41D7-AB10-88F218F3BE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257" y="4666908"/>
            <a:ext cx="1593494" cy="157828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8B2AF4A-56BD-4249-9752-9537ACD425B9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FCB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2C80FF0-CE1D-490C-BDDE-8243DC0B363C}"/>
              </a:ext>
            </a:extLst>
          </p:cNvPr>
          <p:cNvSpPr/>
          <p:nvPr/>
        </p:nvSpPr>
        <p:spPr>
          <a:xfrm>
            <a:off x="0" y="795063"/>
            <a:ext cx="12192000" cy="186519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64391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제안서</a:t>
            </a:r>
            <a:r>
              <a:rPr lang="en-US" altLang="ko-KR" sz="1100" b="1" kern="0" dirty="0">
                <a:solidFill>
                  <a:srgbClr val="64391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endParaRPr lang="en-US" altLang="ko-KR" sz="1100" b="1" i="1" kern="0" dirty="0">
              <a:solidFill>
                <a:srgbClr val="64391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400" i="1" kern="0" dirty="0">
                <a:solidFill>
                  <a:srgbClr val="64391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400" i="1" kern="0" dirty="0">
                <a:solidFill>
                  <a:srgbClr val="64391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CACA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AD03D1B-9FFB-4A09-89E0-18D6435723B6}"/>
              </a:ext>
            </a:extLst>
          </p:cNvPr>
          <p:cNvSpPr/>
          <p:nvPr/>
        </p:nvSpPr>
        <p:spPr>
          <a:xfrm>
            <a:off x="9352653" y="4630734"/>
            <a:ext cx="514036" cy="514036"/>
          </a:xfrm>
          <a:prstGeom prst="ellipse">
            <a:avLst/>
          </a:prstGeom>
          <a:solidFill>
            <a:srgbClr val="FCBF48"/>
          </a:solidFill>
          <a:ln w="25400">
            <a:solidFill>
              <a:srgbClr val="6439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EEBB20B-8247-4943-8BA5-143B0A9E4C91}"/>
              </a:ext>
            </a:extLst>
          </p:cNvPr>
          <p:cNvSpPr/>
          <p:nvPr/>
        </p:nvSpPr>
        <p:spPr>
          <a:xfrm>
            <a:off x="9772049" y="5047129"/>
            <a:ext cx="514036" cy="514036"/>
          </a:xfrm>
          <a:prstGeom prst="ellipse">
            <a:avLst/>
          </a:prstGeom>
          <a:solidFill>
            <a:schemeClr val="bg1"/>
          </a:solidFill>
          <a:ln w="25400">
            <a:solidFill>
              <a:srgbClr val="6439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5E038B4-BB25-4FC1-ADC9-A1993DE20EE9}"/>
              </a:ext>
            </a:extLst>
          </p:cNvPr>
          <p:cNvGrpSpPr/>
          <p:nvPr/>
        </p:nvGrpSpPr>
        <p:grpSpPr>
          <a:xfrm>
            <a:off x="0" y="3380848"/>
            <a:ext cx="12192000" cy="602035"/>
            <a:chOff x="3998296" y="3040591"/>
            <a:chExt cx="4913479" cy="71566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599A28E-BCB5-42F2-BC14-286DDAF06EAC}"/>
                </a:ext>
              </a:extLst>
            </p:cNvPr>
            <p:cNvSpPr/>
            <p:nvPr/>
          </p:nvSpPr>
          <p:spPr>
            <a:xfrm>
              <a:off x="4106296" y="3040591"/>
              <a:ext cx="4707467" cy="211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Calibri" panose="020F0502020204030204"/>
                <a:ea typeface="메이플스토리" panose="02000300000000000000" pitchFamily="2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4F22D1B-705A-49FE-B163-0F3E5893A6DD}"/>
                </a:ext>
              </a:extLst>
            </p:cNvPr>
            <p:cNvSpPr/>
            <p:nvPr/>
          </p:nvSpPr>
          <p:spPr>
            <a:xfrm>
              <a:off x="4106296" y="3651144"/>
              <a:ext cx="4707467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Calibri" panose="020F0502020204030204"/>
                <a:ea typeface="메이플스토리" panose="02000300000000000000" pitchFamily="2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7517017-2202-4FC1-BDD5-37C2D360E971}"/>
                </a:ext>
              </a:extLst>
            </p:cNvPr>
            <p:cNvSpPr/>
            <p:nvPr/>
          </p:nvSpPr>
          <p:spPr>
            <a:xfrm>
              <a:off x="8803775" y="3252257"/>
              <a:ext cx="108000" cy="50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Calibri" panose="020F0502020204030204"/>
                <a:ea typeface="메이플스토리" panose="02000300000000000000" pitchFamily="2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6989552-5B9A-4057-8127-310D96C46AA8}"/>
                </a:ext>
              </a:extLst>
            </p:cNvPr>
            <p:cNvSpPr/>
            <p:nvPr/>
          </p:nvSpPr>
          <p:spPr>
            <a:xfrm>
              <a:off x="8803775" y="3042434"/>
              <a:ext cx="108000" cy="20982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Calibri" panose="020F0502020204030204"/>
                <a:ea typeface="메이플스토리" panose="02000300000000000000" pitchFamily="2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7E05C2A-0F1D-4C5C-9E8B-B6CB12259719}"/>
                </a:ext>
              </a:extLst>
            </p:cNvPr>
            <p:cNvSpPr/>
            <p:nvPr/>
          </p:nvSpPr>
          <p:spPr>
            <a:xfrm>
              <a:off x="3998296" y="3250414"/>
              <a:ext cx="108000" cy="50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Calibri" panose="020F0502020204030204"/>
                <a:ea typeface="메이플스토리" panose="02000300000000000000" pitchFamily="2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525C547-B317-4BEA-BA8F-DB5571ED826F}"/>
                </a:ext>
              </a:extLst>
            </p:cNvPr>
            <p:cNvSpPr/>
            <p:nvPr/>
          </p:nvSpPr>
          <p:spPr>
            <a:xfrm>
              <a:off x="3998296" y="3040591"/>
              <a:ext cx="108000" cy="20982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Calibri" panose="020F0502020204030204"/>
                <a:ea typeface="메이플스토리" panose="02000300000000000000" pitchFamily="2" charset="-127"/>
              </a:endParaRPr>
            </a:p>
          </p:txBody>
        </p:sp>
      </p:grp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C6AD8C31-FE48-4E14-8570-66EE7C95CACD}"/>
              </a:ext>
            </a:extLst>
          </p:cNvPr>
          <p:cNvGraphicFramePr>
            <a:graphicFrameLocks noGrp="1"/>
          </p:cNvGraphicFramePr>
          <p:nvPr/>
        </p:nvGraphicFramePr>
        <p:xfrm>
          <a:off x="263607" y="3429000"/>
          <a:ext cx="11680848" cy="38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48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49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50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51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52"/>
                    </a:ext>
                  </a:extLst>
                </a:gridCol>
                <a:gridCol w="216312">
                  <a:extLst>
                    <a:ext uri="{9D8B030D-6E8A-4147-A177-3AD203B41FA5}">
                      <a16:colId xmlns:a16="http://schemas.microsoft.com/office/drawing/2014/main" val="20053"/>
                    </a:ext>
                  </a:extLst>
                </a:gridCol>
              </a:tblGrid>
              <a:tr h="76044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44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44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44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44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id="{93C578A7-A778-42E6-BD87-4911A4BBC536}"/>
              </a:ext>
            </a:extLst>
          </p:cNvPr>
          <p:cNvSpPr/>
          <p:nvPr/>
        </p:nvSpPr>
        <p:spPr>
          <a:xfrm>
            <a:off x="267984" y="3392291"/>
            <a:ext cx="11651688" cy="2012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i="1" dirty="0">
                <a:solidFill>
                  <a:srgbClr val="ED7D31"/>
                </a:solidFill>
                <a:latin typeface="Calibri" panose="020F0502020204030204"/>
                <a:ea typeface="메이플스토리" panose="02000300000000000000" pitchFamily="2" charset="-127"/>
              </a:rPr>
              <a:t>KPU</a:t>
            </a:r>
            <a:r>
              <a:rPr lang="ko-KR" altLang="en-US" sz="1050" i="1" dirty="0">
                <a:solidFill>
                  <a:srgbClr val="ED7D31"/>
                </a:solidFill>
                <a:latin typeface="Calibri" panose="020F0502020204030204"/>
                <a:ea typeface="메이플스토리" panose="02000300000000000000" pitchFamily="2" charset="-127"/>
              </a:rPr>
              <a:t> </a:t>
            </a:r>
            <a:r>
              <a:rPr lang="en-US" altLang="ko-KR" sz="1050" i="1" dirty="0">
                <a:solidFill>
                  <a:srgbClr val="ED7D31"/>
                </a:solidFill>
                <a:latin typeface="Calibri" panose="020F0502020204030204"/>
                <a:ea typeface="메이플스토리" panose="02000300000000000000" pitchFamily="2" charset="-127"/>
              </a:rPr>
              <a:t>University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689224-071C-4CCE-BC39-53A201B9A9DE}"/>
              </a:ext>
            </a:extLst>
          </p:cNvPr>
          <p:cNvSpPr/>
          <p:nvPr/>
        </p:nvSpPr>
        <p:spPr>
          <a:xfrm>
            <a:off x="-1305338" y="4503022"/>
            <a:ext cx="6096000" cy="21162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2019156013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박지영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2019156024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윤지민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2019156037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최혜민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2019152050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유하임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4374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FE69EB-BEC1-456E-B341-A6D29AB122C7}"/>
              </a:ext>
            </a:extLst>
          </p:cNvPr>
          <p:cNvSpPr/>
          <p:nvPr/>
        </p:nvSpPr>
        <p:spPr>
          <a:xfrm>
            <a:off x="4501799" y="950530"/>
            <a:ext cx="3312402" cy="5907470"/>
          </a:xfrm>
          <a:prstGeom prst="rect">
            <a:avLst/>
          </a:prstGeom>
          <a:ln>
            <a:solidFill>
              <a:srgbClr val="6439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alibri" panose="020F0502020204030204"/>
              <a:ea typeface="메이플스토리" panose="02000300000000000000" pitchFamily="2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F484E5B-7B24-4FB7-AF44-3C4A7B825BE2}"/>
              </a:ext>
            </a:extLst>
          </p:cNvPr>
          <p:cNvSpPr/>
          <p:nvPr/>
        </p:nvSpPr>
        <p:spPr>
          <a:xfrm>
            <a:off x="4319276" y="218247"/>
            <a:ext cx="514036" cy="514036"/>
          </a:xfrm>
          <a:prstGeom prst="ellipse">
            <a:avLst/>
          </a:prstGeom>
          <a:solidFill>
            <a:srgbClr val="FBBA00"/>
          </a:solidFill>
          <a:ln w="25400">
            <a:solidFill>
              <a:srgbClr val="6439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7" name="Freeform 36">
            <a:extLst>
              <a:ext uri="{FF2B5EF4-FFF2-40B4-BE49-F238E27FC236}">
                <a16:creationId xmlns:a16="http://schemas.microsoft.com/office/drawing/2014/main" id="{D4DA1B30-6F86-4C96-9297-5B50AB394433}"/>
              </a:ext>
            </a:extLst>
          </p:cNvPr>
          <p:cNvSpPr>
            <a:spLocks noEditPoints="1"/>
          </p:cNvSpPr>
          <p:nvPr/>
        </p:nvSpPr>
        <p:spPr bwMode="auto">
          <a:xfrm>
            <a:off x="4503413" y="352685"/>
            <a:ext cx="145762" cy="24515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64391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설명선: 굽은 선(테두리 없음) 7">
            <a:extLst>
              <a:ext uri="{FF2B5EF4-FFF2-40B4-BE49-F238E27FC236}">
                <a16:creationId xmlns:a16="http://schemas.microsoft.com/office/drawing/2014/main" id="{9BAF6CFA-3EC4-447A-929B-288001761CC6}"/>
              </a:ext>
            </a:extLst>
          </p:cNvPr>
          <p:cNvSpPr/>
          <p:nvPr/>
        </p:nvSpPr>
        <p:spPr>
          <a:xfrm flipH="1">
            <a:off x="0" y="1589686"/>
            <a:ext cx="3043404" cy="1400041"/>
          </a:xfrm>
          <a:prstGeom prst="callout2">
            <a:avLst>
              <a:gd name="adj1" fmla="val 48072"/>
              <a:gd name="adj2" fmla="val -225"/>
              <a:gd name="adj3" fmla="val 78008"/>
              <a:gd name="adj4" fmla="val -23020"/>
              <a:gd name="adj5" fmla="val 66483"/>
              <a:gd name="adj6" fmla="val -45173"/>
            </a:avLst>
          </a:prstGeom>
          <a:noFill/>
          <a:ln>
            <a:solidFill>
              <a:srgbClr val="643916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rgbClr val="64391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연락 빈도가 낮으면 </a:t>
            </a:r>
            <a:endParaRPr lang="en-US" altLang="ko-KR" b="1" dirty="0">
              <a:solidFill>
                <a:srgbClr val="64391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b="1" dirty="0" err="1">
                <a:solidFill>
                  <a:srgbClr val="64391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시무룩</a:t>
            </a:r>
            <a:r>
              <a:rPr lang="ko-KR" altLang="en-US" b="1" dirty="0">
                <a:solidFill>
                  <a:srgbClr val="64391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해진다</a:t>
            </a:r>
            <a:endParaRPr lang="en-US" altLang="ko-KR" b="1" dirty="0">
              <a:solidFill>
                <a:srgbClr val="64391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가족이 함께 키우는 캐릭터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r">
              <a:lnSpc>
                <a:spcPct val="150000"/>
              </a:lnSpc>
            </a:pPr>
            <a:endParaRPr lang="en-US" altLang="ko-KR" b="1" dirty="0">
              <a:solidFill>
                <a:srgbClr val="64391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DCE50AE-09D0-4E18-B518-4EBF4EEF0AE3}"/>
              </a:ext>
            </a:extLst>
          </p:cNvPr>
          <p:cNvSpPr/>
          <p:nvPr/>
        </p:nvSpPr>
        <p:spPr>
          <a:xfrm>
            <a:off x="0" y="0"/>
            <a:ext cx="12192000" cy="950535"/>
          </a:xfrm>
          <a:prstGeom prst="rect">
            <a:avLst/>
          </a:prstGeom>
          <a:solidFill>
            <a:srgbClr val="FCBF48"/>
          </a:solidFill>
          <a:ln>
            <a:noFill/>
          </a:ln>
          <a:effectLst>
            <a:outerShdw dist="25400" dir="5400000" algn="t" rotWithShape="0">
              <a:srgbClr val="64391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400" b="1" i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  <a:r>
              <a:rPr lang="ko-KR" altLang="en-US" sz="3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기능별 설계 </a:t>
            </a:r>
            <a:r>
              <a:rPr lang="en-US" altLang="ko-KR" sz="1600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</a:t>
            </a:r>
            <a:r>
              <a:rPr lang="ko-KR" altLang="en-US" sz="1600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커스텀 이미지</a:t>
            </a:r>
            <a:endParaRPr lang="en-US" altLang="ko-KR" sz="1600" kern="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2FC43D-FFEB-4642-9080-39197024E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171" y="1015123"/>
            <a:ext cx="3255347" cy="519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54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FE69EB-BEC1-456E-B341-A6D29AB122C7}"/>
              </a:ext>
            </a:extLst>
          </p:cNvPr>
          <p:cNvSpPr/>
          <p:nvPr/>
        </p:nvSpPr>
        <p:spPr>
          <a:xfrm>
            <a:off x="4501799" y="950530"/>
            <a:ext cx="3312402" cy="5907470"/>
          </a:xfrm>
          <a:prstGeom prst="rect">
            <a:avLst/>
          </a:prstGeom>
          <a:ln>
            <a:solidFill>
              <a:srgbClr val="6439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alibri" panose="020F0502020204030204"/>
              <a:ea typeface="메이플스토리" panose="02000300000000000000" pitchFamily="2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F484E5B-7B24-4FB7-AF44-3C4A7B825BE2}"/>
              </a:ext>
            </a:extLst>
          </p:cNvPr>
          <p:cNvSpPr/>
          <p:nvPr/>
        </p:nvSpPr>
        <p:spPr>
          <a:xfrm>
            <a:off x="4319276" y="218247"/>
            <a:ext cx="514036" cy="514036"/>
          </a:xfrm>
          <a:prstGeom prst="ellipse">
            <a:avLst/>
          </a:prstGeom>
          <a:solidFill>
            <a:srgbClr val="FBBA00"/>
          </a:solidFill>
          <a:ln w="25400">
            <a:solidFill>
              <a:srgbClr val="6439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7" name="Freeform 36">
            <a:extLst>
              <a:ext uri="{FF2B5EF4-FFF2-40B4-BE49-F238E27FC236}">
                <a16:creationId xmlns:a16="http://schemas.microsoft.com/office/drawing/2014/main" id="{D4DA1B30-6F86-4C96-9297-5B50AB394433}"/>
              </a:ext>
            </a:extLst>
          </p:cNvPr>
          <p:cNvSpPr>
            <a:spLocks noEditPoints="1"/>
          </p:cNvSpPr>
          <p:nvPr/>
        </p:nvSpPr>
        <p:spPr bwMode="auto">
          <a:xfrm>
            <a:off x="4503413" y="352685"/>
            <a:ext cx="145762" cy="24515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64391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DCE50AE-09D0-4E18-B518-4EBF4EEF0AE3}"/>
              </a:ext>
            </a:extLst>
          </p:cNvPr>
          <p:cNvSpPr/>
          <p:nvPr/>
        </p:nvSpPr>
        <p:spPr>
          <a:xfrm>
            <a:off x="0" y="0"/>
            <a:ext cx="12192000" cy="950535"/>
          </a:xfrm>
          <a:prstGeom prst="rect">
            <a:avLst/>
          </a:prstGeom>
          <a:solidFill>
            <a:srgbClr val="FCBF48"/>
          </a:solidFill>
          <a:ln>
            <a:noFill/>
          </a:ln>
          <a:effectLst>
            <a:outerShdw dist="25400" dir="5400000" algn="t" rotWithShape="0">
              <a:srgbClr val="64391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400" b="1" i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기능별 설계 </a:t>
            </a:r>
            <a:r>
              <a:rPr lang="en-US" altLang="ko-KR" sz="1600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</a:t>
            </a:r>
            <a:r>
              <a:rPr lang="ko-KR" altLang="en-US" sz="1600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용돈</a:t>
            </a:r>
            <a:endParaRPr lang="en-US" altLang="ko-KR" sz="1600" kern="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C9AF62-04C8-49D8-826D-D1AE9C974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426" y="1030842"/>
            <a:ext cx="3237147" cy="574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29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FE69EB-BEC1-456E-B341-A6D29AB122C7}"/>
              </a:ext>
            </a:extLst>
          </p:cNvPr>
          <p:cNvSpPr/>
          <p:nvPr/>
        </p:nvSpPr>
        <p:spPr>
          <a:xfrm>
            <a:off x="4501799" y="950530"/>
            <a:ext cx="3312402" cy="5907470"/>
          </a:xfrm>
          <a:prstGeom prst="rect">
            <a:avLst/>
          </a:prstGeom>
          <a:ln>
            <a:solidFill>
              <a:srgbClr val="6439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alibri" panose="020F0502020204030204"/>
              <a:ea typeface="메이플스토리" panose="02000300000000000000" pitchFamily="2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F484E5B-7B24-4FB7-AF44-3C4A7B825BE2}"/>
              </a:ext>
            </a:extLst>
          </p:cNvPr>
          <p:cNvSpPr/>
          <p:nvPr/>
        </p:nvSpPr>
        <p:spPr>
          <a:xfrm>
            <a:off x="4319276" y="218247"/>
            <a:ext cx="514036" cy="514036"/>
          </a:xfrm>
          <a:prstGeom prst="ellipse">
            <a:avLst/>
          </a:prstGeom>
          <a:solidFill>
            <a:srgbClr val="FBBA00"/>
          </a:solidFill>
          <a:ln w="25400">
            <a:solidFill>
              <a:srgbClr val="6439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7" name="Freeform 36">
            <a:extLst>
              <a:ext uri="{FF2B5EF4-FFF2-40B4-BE49-F238E27FC236}">
                <a16:creationId xmlns:a16="http://schemas.microsoft.com/office/drawing/2014/main" id="{D4DA1B30-6F86-4C96-9297-5B50AB394433}"/>
              </a:ext>
            </a:extLst>
          </p:cNvPr>
          <p:cNvSpPr>
            <a:spLocks noEditPoints="1"/>
          </p:cNvSpPr>
          <p:nvPr/>
        </p:nvSpPr>
        <p:spPr bwMode="auto">
          <a:xfrm>
            <a:off x="4503413" y="352685"/>
            <a:ext cx="145762" cy="24515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64391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설명선: 굽은 선(테두리 없음) 9">
            <a:extLst>
              <a:ext uri="{FF2B5EF4-FFF2-40B4-BE49-F238E27FC236}">
                <a16:creationId xmlns:a16="http://schemas.microsoft.com/office/drawing/2014/main" id="{5E3AD097-18CB-4CDF-9A1D-E570FC9FA50C}"/>
              </a:ext>
            </a:extLst>
          </p:cNvPr>
          <p:cNvSpPr/>
          <p:nvPr/>
        </p:nvSpPr>
        <p:spPr>
          <a:xfrm>
            <a:off x="9067428" y="3518090"/>
            <a:ext cx="2915177" cy="1400041"/>
          </a:xfrm>
          <a:prstGeom prst="callout2">
            <a:avLst>
              <a:gd name="adj1" fmla="val 50727"/>
              <a:gd name="adj2" fmla="val -2010"/>
              <a:gd name="adj3" fmla="val 34255"/>
              <a:gd name="adj4" fmla="val -21583"/>
              <a:gd name="adj5" fmla="val -3221"/>
              <a:gd name="adj6" fmla="val -25651"/>
            </a:avLst>
          </a:prstGeom>
          <a:noFill/>
          <a:ln>
            <a:solidFill>
              <a:srgbClr val="643916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64391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현재 위치만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EA2E9D-37E3-4D69-940C-B65F67EDA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799" y="950530"/>
            <a:ext cx="3312402" cy="588768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3DCE50AE-09D0-4E18-B518-4EBF4EEF0AE3}"/>
              </a:ext>
            </a:extLst>
          </p:cNvPr>
          <p:cNvSpPr/>
          <p:nvPr/>
        </p:nvSpPr>
        <p:spPr>
          <a:xfrm>
            <a:off x="0" y="0"/>
            <a:ext cx="12192000" cy="950535"/>
          </a:xfrm>
          <a:prstGeom prst="rect">
            <a:avLst/>
          </a:prstGeom>
          <a:solidFill>
            <a:srgbClr val="FCBF48"/>
          </a:solidFill>
          <a:ln>
            <a:noFill/>
          </a:ln>
          <a:effectLst>
            <a:outerShdw dist="25400" dir="5400000" algn="t" rotWithShape="0">
              <a:srgbClr val="64391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400" b="1" i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  <a:r>
              <a:rPr lang="ko-KR" altLang="en-US" sz="3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기능별 설계</a:t>
            </a:r>
            <a:r>
              <a:rPr lang="ko-KR" altLang="en-US" sz="3400" b="1" i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1600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</a:t>
            </a:r>
            <a:r>
              <a:rPr lang="ko-KR" altLang="en-US" sz="1600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도착 알림</a:t>
            </a:r>
            <a:endParaRPr lang="en-US" altLang="ko-KR" sz="1600" kern="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설명선: 굽은 선(테두리 없음) 7">
            <a:extLst>
              <a:ext uri="{FF2B5EF4-FFF2-40B4-BE49-F238E27FC236}">
                <a16:creationId xmlns:a16="http://schemas.microsoft.com/office/drawing/2014/main" id="{9BAF6CFA-3EC4-447A-929B-288001761CC6}"/>
              </a:ext>
            </a:extLst>
          </p:cNvPr>
          <p:cNvSpPr/>
          <p:nvPr/>
        </p:nvSpPr>
        <p:spPr>
          <a:xfrm flipH="1">
            <a:off x="128227" y="1589686"/>
            <a:ext cx="2915177" cy="1400041"/>
          </a:xfrm>
          <a:prstGeom prst="callout2">
            <a:avLst>
              <a:gd name="adj1" fmla="val 50196"/>
              <a:gd name="adj2" fmla="val -990"/>
              <a:gd name="adj3" fmla="val 29477"/>
              <a:gd name="adj4" fmla="val -27193"/>
              <a:gd name="adj5" fmla="val 66483"/>
              <a:gd name="adj6" fmla="val -45173"/>
            </a:avLst>
          </a:prstGeom>
          <a:noFill/>
          <a:ln>
            <a:solidFill>
              <a:srgbClr val="643916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rgbClr val="64391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가족의 위치 확인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B8B516-66DD-4129-9FBE-E990760D6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966" y="2120264"/>
            <a:ext cx="5014099" cy="121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02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FE69EB-BEC1-456E-B341-A6D29AB122C7}"/>
              </a:ext>
            </a:extLst>
          </p:cNvPr>
          <p:cNvSpPr/>
          <p:nvPr/>
        </p:nvSpPr>
        <p:spPr>
          <a:xfrm>
            <a:off x="2281325" y="2408663"/>
            <a:ext cx="7933192" cy="1885950"/>
          </a:xfrm>
          <a:prstGeom prst="rect">
            <a:avLst/>
          </a:prstGeom>
          <a:ln>
            <a:solidFill>
              <a:srgbClr val="6439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alibri" panose="020F0502020204030204"/>
              <a:ea typeface="메이플스토리" panose="02000300000000000000" pitchFamily="2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F484E5B-7B24-4FB7-AF44-3C4A7B825BE2}"/>
              </a:ext>
            </a:extLst>
          </p:cNvPr>
          <p:cNvSpPr/>
          <p:nvPr/>
        </p:nvSpPr>
        <p:spPr>
          <a:xfrm>
            <a:off x="4319276" y="218247"/>
            <a:ext cx="514036" cy="514036"/>
          </a:xfrm>
          <a:prstGeom prst="ellipse">
            <a:avLst/>
          </a:prstGeom>
          <a:solidFill>
            <a:srgbClr val="FBBA00"/>
          </a:solidFill>
          <a:ln w="25400">
            <a:solidFill>
              <a:srgbClr val="6439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7" name="Freeform 36">
            <a:extLst>
              <a:ext uri="{FF2B5EF4-FFF2-40B4-BE49-F238E27FC236}">
                <a16:creationId xmlns:a16="http://schemas.microsoft.com/office/drawing/2014/main" id="{D4DA1B30-6F86-4C96-9297-5B50AB394433}"/>
              </a:ext>
            </a:extLst>
          </p:cNvPr>
          <p:cNvSpPr>
            <a:spLocks noEditPoints="1"/>
          </p:cNvSpPr>
          <p:nvPr/>
        </p:nvSpPr>
        <p:spPr bwMode="auto">
          <a:xfrm>
            <a:off x="4503413" y="352685"/>
            <a:ext cx="145762" cy="24515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64391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DCE50AE-09D0-4E18-B518-4EBF4EEF0AE3}"/>
              </a:ext>
            </a:extLst>
          </p:cNvPr>
          <p:cNvSpPr/>
          <p:nvPr/>
        </p:nvSpPr>
        <p:spPr>
          <a:xfrm>
            <a:off x="0" y="0"/>
            <a:ext cx="12192000" cy="950535"/>
          </a:xfrm>
          <a:prstGeom prst="rect">
            <a:avLst/>
          </a:prstGeom>
          <a:solidFill>
            <a:srgbClr val="FCBF48"/>
          </a:solidFill>
          <a:ln>
            <a:noFill/>
          </a:ln>
          <a:effectLst>
            <a:outerShdw dist="25400" dir="5400000" algn="t" rotWithShape="0">
              <a:srgbClr val="64391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기능별 설계 </a:t>
            </a:r>
            <a:r>
              <a:rPr lang="en-US" altLang="ko-KR" sz="1600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</a:t>
            </a:r>
            <a:r>
              <a:rPr lang="ko-KR" altLang="en-US" sz="1600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자녀 등교 알림</a:t>
            </a:r>
            <a:endParaRPr lang="en-US" altLang="ko-KR" sz="1600" kern="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662D5C-1731-463E-9D14-89C74327E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810" y="2486024"/>
            <a:ext cx="7339883" cy="174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1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FE69EB-BEC1-456E-B341-A6D29AB122C7}"/>
              </a:ext>
            </a:extLst>
          </p:cNvPr>
          <p:cNvSpPr/>
          <p:nvPr/>
        </p:nvSpPr>
        <p:spPr>
          <a:xfrm>
            <a:off x="2009330" y="1963262"/>
            <a:ext cx="5279690" cy="1400041"/>
          </a:xfrm>
          <a:prstGeom prst="rect">
            <a:avLst/>
          </a:prstGeom>
          <a:ln>
            <a:solidFill>
              <a:srgbClr val="6439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alibri" panose="020F0502020204030204"/>
              <a:ea typeface="메이플스토리" panose="02000300000000000000" pitchFamily="2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F484E5B-7B24-4FB7-AF44-3C4A7B825BE2}"/>
              </a:ext>
            </a:extLst>
          </p:cNvPr>
          <p:cNvSpPr/>
          <p:nvPr/>
        </p:nvSpPr>
        <p:spPr>
          <a:xfrm>
            <a:off x="4319276" y="218247"/>
            <a:ext cx="514036" cy="514036"/>
          </a:xfrm>
          <a:prstGeom prst="ellipse">
            <a:avLst/>
          </a:prstGeom>
          <a:solidFill>
            <a:srgbClr val="FBBA00"/>
          </a:solidFill>
          <a:ln w="25400">
            <a:solidFill>
              <a:srgbClr val="6439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7" name="Freeform 36">
            <a:extLst>
              <a:ext uri="{FF2B5EF4-FFF2-40B4-BE49-F238E27FC236}">
                <a16:creationId xmlns:a16="http://schemas.microsoft.com/office/drawing/2014/main" id="{D4DA1B30-6F86-4C96-9297-5B50AB394433}"/>
              </a:ext>
            </a:extLst>
          </p:cNvPr>
          <p:cNvSpPr>
            <a:spLocks noEditPoints="1"/>
          </p:cNvSpPr>
          <p:nvPr/>
        </p:nvSpPr>
        <p:spPr bwMode="auto">
          <a:xfrm>
            <a:off x="4503413" y="352685"/>
            <a:ext cx="145762" cy="24515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64391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설명선: 굽은 선(테두리 없음) 7">
            <a:extLst>
              <a:ext uri="{FF2B5EF4-FFF2-40B4-BE49-F238E27FC236}">
                <a16:creationId xmlns:a16="http://schemas.microsoft.com/office/drawing/2014/main" id="{9BAF6CFA-3EC4-447A-929B-288001761CC6}"/>
              </a:ext>
            </a:extLst>
          </p:cNvPr>
          <p:cNvSpPr/>
          <p:nvPr/>
        </p:nvSpPr>
        <p:spPr>
          <a:xfrm flipH="1">
            <a:off x="6861716" y="3760458"/>
            <a:ext cx="3062867" cy="1400041"/>
          </a:xfrm>
          <a:prstGeom prst="callout2">
            <a:avLst>
              <a:gd name="adj1" fmla="val 51258"/>
              <a:gd name="adj2" fmla="val 102830"/>
              <a:gd name="adj3" fmla="val 43814"/>
              <a:gd name="adj4" fmla="val 133683"/>
              <a:gd name="adj5" fmla="val -16883"/>
              <a:gd name="adj6" fmla="val 152928"/>
            </a:avLst>
          </a:prstGeom>
          <a:noFill/>
          <a:ln>
            <a:solidFill>
              <a:srgbClr val="643916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64391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가족의 안부 확인</a:t>
            </a:r>
            <a:endParaRPr lang="en-US" altLang="ko-KR" b="1" dirty="0">
              <a:solidFill>
                <a:srgbClr val="64391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며칠간 연락을 안 했는지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DCE50AE-09D0-4E18-B518-4EBF4EEF0AE3}"/>
              </a:ext>
            </a:extLst>
          </p:cNvPr>
          <p:cNvSpPr/>
          <p:nvPr/>
        </p:nvSpPr>
        <p:spPr>
          <a:xfrm>
            <a:off x="0" y="0"/>
            <a:ext cx="12192000" cy="950535"/>
          </a:xfrm>
          <a:prstGeom prst="rect">
            <a:avLst/>
          </a:prstGeom>
          <a:solidFill>
            <a:srgbClr val="FCBF48"/>
          </a:solidFill>
          <a:ln>
            <a:noFill/>
          </a:ln>
          <a:effectLst>
            <a:outerShdw dist="25400" dir="5400000" algn="t" rotWithShape="0">
              <a:srgbClr val="64391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400" b="1" i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  <a:r>
              <a:rPr lang="ko-KR" altLang="en-US" sz="3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기능별 설계 </a:t>
            </a:r>
            <a:r>
              <a:rPr lang="en-US" altLang="ko-KR" sz="1600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</a:t>
            </a:r>
            <a:r>
              <a:rPr lang="ko-KR" altLang="en-US" sz="1600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안부</a:t>
            </a:r>
            <a:endParaRPr lang="en-US" altLang="ko-KR" sz="1600" kern="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AAEBA5-FDB5-422D-AF63-61B8D3A97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761" y="2037613"/>
            <a:ext cx="5051625" cy="12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68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FE69EB-BEC1-456E-B341-A6D29AB122C7}"/>
              </a:ext>
            </a:extLst>
          </p:cNvPr>
          <p:cNvSpPr/>
          <p:nvPr/>
        </p:nvSpPr>
        <p:spPr>
          <a:xfrm>
            <a:off x="4501799" y="950530"/>
            <a:ext cx="3312402" cy="5907470"/>
          </a:xfrm>
          <a:prstGeom prst="rect">
            <a:avLst/>
          </a:prstGeom>
          <a:ln>
            <a:solidFill>
              <a:srgbClr val="6439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alibri" panose="020F0502020204030204"/>
              <a:ea typeface="메이플스토리" panose="02000300000000000000" pitchFamily="2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F484E5B-7B24-4FB7-AF44-3C4A7B825BE2}"/>
              </a:ext>
            </a:extLst>
          </p:cNvPr>
          <p:cNvSpPr/>
          <p:nvPr/>
        </p:nvSpPr>
        <p:spPr>
          <a:xfrm>
            <a:off x="4319276" y="218247"/>
            <a:ext cx="514036" cy="514036"/>
          </a:xfrm>
          <a:prstGeom prst="ellipse">
            <a:avLst/>
          </a:prstGeom>
          <a:solidFill>
            <a:srgbClr val="FBBA00"/>
          </a:solidFill>
          <a:ln w="25400">
            <a:solidFill>
              <a:srgbClr val="6439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7" name="Freeform 36">
            <a:extLst>
              <a:ext uri="{FF2B5EF4-FFF2-40B4-BE49-F238E27FC236}">
                <a16:creationId xmlns:a16="http://schemas.microsoft.com/office/drawing/2014/main" id="{D4DA1B30-6F86-4C96-9297-5B50AB394433}"/>
              </a:ext>
            </a:extLst>
          </p:cNvPr>
          <p:cNvSpPr>
            <a:spLocks noEditPoints="1"/>
          </p:cNvSpPr>
          <p:nvPr/>
        </p:nvSpPr>
        <p:spPr bwMode="auto">
          <a:xfrm>
            <a:off x="4503413" y="352685"/>
            <a:ext cx="145762" cy="24515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64391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CF7729-E5FC-47E5-A96F-22D90E21F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799" y="950530"/>
            <a:ext cx="3327626" cy="590747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3DCE50AE-09D0-4E18-B518-4EBF4EEF0AE3}"/>
              </a:ext>
            </a:extLst>
          </p:cNvPr>
          <p:cNvSpPr/>
          <p:nvPr/>
        </p:nvSpPr>
        <p:spPr>
          <a:xfrm>
            <a:off x="0" y="0"/>
            <a:ext cx="12192000" cy="950535"/>
          </a:xfrm>
          <a:prstGeom prst="rect">
            <a:avLst/>
          </a:prstGeom>
          <a:solidFill>
            <a:srgbClr val="FCBF48"/>
          </a:solidFill>
          <a:ln>
            <a:noFill/>
          </a:ln>
          <a:effectLst>
            <a:outerShdw dist="25400" dir="5400000" algn="t" rotWithShape="0">
              <a:srgbClr val="64391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400" b="1" i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기능별 설계 </a:t>
            </a:r>
            <a:r>
              <a:rPr lang="en-US" altLang="ko-KR" sz="1600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</a:t>
            </a:r>
            <a:r>
              <a:rPr lang="ko-KR" altLang="en-US" sz="1600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세대 분리</a:t>
            </a:r>
            <a:endParaRPr lang="en-US" altLang="ko-KR" sz="1600" kern="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1254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FE69EB-BEC1-456E-B341-A6D29AB122C7}"/>
              </a:ext>
            </a:extLst>
          </p:cNvPr>
          <p:cNvSpPr/>
          <p:nvPr/>
        </p:nvSpPr>
        <p:spPr>
          <a:xfrm>
            <a:off x="4501799" y="950530"/>
            <a:ext cx="3312402" cy="5907470"/>
          </a:xfrm>
          <a:prstGeom prst="rect">
            <a:avLst/>
          </a:prstGeom>
          <a:ln>
            <a:solidFill>
              <a:srgbClr val="6439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alibri" panose="020F0502020204030204"/>
              <a:ea typeface="메이플스토리" panose="02000300000000000000" pitchFamily="2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F484E5B-7B24-4FB7-AF44-3C4A7B825BE2}"/>
              </a:ext>
            </a:extLst>
          </p:cNvPr>
          <p:cNvSpPr/>
          <p:nvPr/>
        </p:nvSpPr>
        <p:spPr>
          <a:xfrm>
            <a:off x="4319276" y="218247"/>
            <a:ext cx="514036" cy="514036"/>
          </a:xfrm>
          <a:prstGeom prst="ellipse">
            <a:avLst/>
          </a:prstGeom>
          <a:solidFill>
            <a:srgbClr val="FBBA00"/>
          </a:solidFill>
          <a:ln w="25400">
            <a:solidFill>
              <a:srgbClr val="6439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7" name="Freeform 36">
            <a:extLst>
              <a:ext uri="{FF2B5EF4-FFF2-40B4-BE49-F238E27FC236}">
                <a16:creationId xmlns:a16="http://schemas.microsoft.com/office/drawing/2014/main" id="{D4DA1B30-6F86-4C96-9297-5B50AB394433}"/>
              </a:ext>
            </a:extLst>
          </p:cNvPr>
          <p:cNvSpPr>
            <a:spLocks noEditPoints="1"/>
          </p:cNvSpPr>
          <p:nvPr/>
        </p:nvSpPr>
        <p:spPr bwMode="auto">
          <a:xfrm>
            <a:off x="4503413" y="352685"/>
            <a:ext cx="145762" cy="24515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64391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설명선: 굽은 선(테두리 없음) 7">
            <a:extLst>
              <a:ext uri="{FF2B5EF4-FFF2-40B4-BE49-F238E27FC236}">
                <a16:creationId xmlns:a16="http://schemas.microsoft.com/office/drawing/2014/main" id="{9BAF6CFA-3EC4-447A-929B-288001761CC6}"/>
              </a:ext>
            </a:extLst>
          </p:cNvPr>
          <p:cNvSpPr/>
          <p:nvPr/>
        </p:nvSpPr>
        <p:spPr>
          <a:xfrm flipH="1">
            <a:off x="327102" y="2355403"/>
            <a:ext cx="3043404" cy="1400041"/>
          </a:xfrm>
          <a:prstGeom prst="callout2">
            <a:avLst>
              <a:gd name="adj1" fmla="val 51789"/>
              <a:gd name="adj2" fmla="val -1245"/>
              <a:gd name="adj3" fmla="val 83108"/>
              <a:gd name="adj4" fmla="val -14491"/>
              <a:gd name="adj5" fmla="val 92502"/>
              <a:gd name="adj6" fmla="val -32715"/>
            </a:avLst>
          </a:prstGeom>
          <a:noFill/>
          <a:ln>
            <a:solidFill>
              <a:srgbClr val="643916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rgbClr val="64391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가족 구성원의 기분을 </a:t>
            </a:r>
            <a:r>
              <a:rPr lang="en-US" altLang="ko-KR" b="1" dirty="0">
                <a:solidFill>
                  <a:srgbClr val="64391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UI</a:t>
            </a:r>
            <a:r>
              <a:rPr lang="ko-KR" altLang="en-US" b="1" dirty="0">
                <a:solidFill>
                  <a:srgbClr val="64391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</a:t>
            </a:r>
            <a:endParaRPr lang="en-US" altLang="ko-KR" b="1" dirty="0">
              <a:solidFill>
                <a:srgbClr val="64391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D5E7D6-B6C6-4C22-AEC9-E47F8527B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799" y="950832"/>
            <a:ext cx="3312402" cy="5900217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3DCE50AE-09D0-4E18-B518-4EBF4EEF0AE3}"/>
              </a:ext>
            </a:extLst>
          </p:cNvPr>
          <p:cNvSpPr/>
          <p:nvPr/>
        </p:nvSpPr>
        <p:spPr>
          <a:xfrm>
            <a:off x="0" y="0"/>
            <a:ext cx="12192000" cy="950535"/>
          </a:xfrm>
          <a:prstGeom prst="rect">
            <a:avLst/>
          </a:prstGeom>
          <a:solidFill>
            <a:srgbClr val="FCBF48"/>
          </a:solidFill>
          <a:ln>
            <a:noFill/>
          </a:ln>
          <a:effectLst>
            <a:outerShdw dist="25400" dir="5400000" algn="t" rotWithShape="0">
              <a:srgbClr val="64391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400" b="1" i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  <a:r>
              <a:rPr lang="ko-KR" altLang="en-US" sz="3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기능별 설계 </a:t>
            </a:r>
            <a:r>
              <a:rPr lang="en-US" altLang="ko-KR" sz="1600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</a:t>
            </a:r>
            <a:r>
              <a:rPr lang="ko-KR" altLang="en-US" sz="1600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기분</a:t>
            </a:r>
            <a:endParaRPr lang="en-US" altLang="ko-KR" sz="1600" kern="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9699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FE69EB-BEC1-456E-B341-A6D29AB122C7}"/>
              </a:ext>
            </a:extLst>
          </p:cNvPr>
          <p:cNvSpPr/>
          <p:nvPr/>
        </p:nvSpPr>
        <p:spPr>
          <a:xfrm>
            <a:off x="4501799" y="950530"/>
            <a:ext cx="3312402" cy="5907470"/>
          </a:xfrm>
          <a:prstGeom prst="rect">
            <a:avLst/>
          </a:prstGeom>
          <a:ln>
            <a:solidFill>
              <a:srgbClr val="6439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alibri" panose="020F0502020204030204"/>
              <a:ea typeface="메이플스토리" panose="02000300000000000000" pitchFamily="2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F484E5B-7B24-4FB7-AF44-3C4A7B825BE2}"/>
              </a:ext>
            </a:extLst>
          </p:cNvPr>
          <p:cNvSpPr/>
          <p:nvPr/>
        </p:nvSpPr>
        <p:spPr>
          <a:xfrm>
            <a:off x="4319276" y="218247"/>
            <a:ext cx="514036" cy="514036"/>
          </a:xfrm>
          <a:prstGeom prst="ellipse">
            <a:avLst/>
          </a:prstGeom>
          <a:solidFill>
            <a:srgbClr val="FBBA00"/>
          </a:solidFill>
          <a:ln w="25400">
            <a:solidFill>
              <a:srgbClr val="6439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7" name="Freeform 36">
            <a:extLst>
              <a:ext uri="{FF2B5EF4-FFF2-40B4-BE49-F238E27FC236}">
                <a16:creationId xmlns:a16="http://schemas.microsoft.com/office/drawing/2014/main" id="{D4DA1B30-6F86-4C96-9297-5B50AB394433}"/>
              </a:ext>
            </a:extLst>
          </p:cNvPr>
          <p:cNvSpPr>
            <a:spLocks noEditPoints="1"/>
          </p:cNvSpPr>
          <p:nvPr/>
        </p:nvSpPr>
        <p:spPr bwMode="auto">
          <a:xfrm>
            <a:off x="4503413" y="352685"/>
            <a:ext cx="145762" cy="24515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64391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DCE50AE-09D0-4E18-B518-4EBF4EEF0AE3}"/>
              </a:ext>
            </a:extLst>
          </p:cNvPr>
          <p:cNvSpPr/>
          <p:nvPr/>
        </p:nvSpPr>
        <p:spPr>
          <a:xfrm>
            <a:off x="0" y="0"/>
            <a:ext cx="12192000" cy="950535"/>
          </a:xfrm>
          <a:prstGeom prst="rect">
            <a:avLst/>
          </a:prstGeom>
          <a:solidFill>
            <a:srgbClr val="FCBF48"/>
          </a:solidFill>
          <a:ln>
            <a:noFill/>
          </a:ln>
          <a:effectLst>
            <a:outerShdw dist="25400" dir="5400000" algn="t" rotWithShape="0">
              <a:srgbClr val="64391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400" b="1" i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기능별 설계 </a:t>
            </a:r>
            <a:r>
              <a:rPr lang="en-US" altLang="ko-KR" sz="1600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</a:t>
            </a:r>
            <a:r>
              <a:rPr lang="ko-KR" altLang="en-US" sz="1600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앨범</a:t>
            </a:r>
            <a:endParaRPr lang="en-US" altLang="ko-KR" sz="1600" kern="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E61E8D-AD79-43FC-8B26-5378DF1BC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193" y="1168782"/>
            <a:ext cx="3290722" cy="528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99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E51EC7-D9BD-4E72-8DB6-FC8256DE9056}"/>
              </a:ext>
            </a:extLst>
          </p:cNvPr>
          <p:cNvSpPr/>
          <p:nvPr/>
        </p:nvSpPr>
        <p:spPr>
          <a:xfrm>
            <a:off x="0" y="0"/>
            <a:ext cx="12192000" cy="918479"/>
          </a:xfrm>
          <a:prstGeom prst="rect">
            <a:avLst/>
          </a:prstGeom>
          <a:solidFill>
            <a:srgbClr val="FCBF48"/>
          </a:solidFill>
          <a:ln>
            <a:noFill/>
          </a:ln>
          <a:effectLst>
            <a:outerShdw dist="25400" dir="5400000" algn="t" rotWithShape="0">
              <a:srgbClr val="64391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개발 도구</a:t>
            </a:r>
            <a:endParaRPr lang="en-US" altLang="ko-KR" sz="900" kern="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26" name="Picture 2" descr="Github 로고 - 무료 소셜 미디어개 아이콘">
            <a:extLst>
              <a:ext uri="{FF2B5EF4-FFF2-40B4-BE49-F238E27FC236}">
                <a16:creationId xmlns:a16="http://schemas.microsoft.com/office/drawing/2014/main" id="{283EF653-4175-4898-99F8-F1F5CAFED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871" y="1716205"/>
            <a:ext cx="1535612" cy="153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ello 통합 - Dropbox">
            <a:extLst>
              <a:ext uri="{FF2B5EF4-FFF2-40B4-BE49-F238E27FC236}">
                <a16:creationId xmlns:a16="http://schemas.microsoft.com/office/drawing/2014/main" id="{D419DCF8-65F1-4679-B8C9-4EA8C7D58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274" y="2303968"/>
            <a:ext cx="1934397" cy="55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3779189-8304-45F6-BF48-10E079C7AC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045" r="29526"/>
          <a:stretch/>
        </p:blipFill>
        <p:spPr>
          <a:xfrm>
            <a:off x="6806954" y="4000234"/>
            <a:ext cx="1857522" cy="22418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DFA181C-0D53-47EF-8164-2D4B5F23E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4476" y="1842725"/>
            <a:ext cx="1420865" cy="142086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A4BFD3C-FE6C-4D66-AFDD-67F6A4C493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6044" y="4221604"/>
            <a:ext cx="19526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46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354A480-AEC0-4AB5-867F-CB6AF0BCF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93" y="1716244"/>
            <a:ext cx="9518013" cy="443218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43EB69A4-2ECC-4282-8FE9-8337C706884F}"/>
              </a:ext>
            </a:extLst>
          </p:cNvPr>
          <p:cNvSpPr/>
          <p:nvPr/>
        </p:nvSpPr>
        <p:spPr>
          <a:xfrm>
            <a:off x="0" y="0"/>
            <a:ext cx="12192000" cy="918479"/>
          </a:xfrm>
          <a:prstGeom prst="rect">
            <a:avLst/>
          </a:prstGeom>
          <a:solidFill>
            <a:srgbClr val="FCBF48"/>
          </a:solidFill>
          <a:ln>
            <a:noFill/>
          </a:ln>
          <a:effectLst>
            <a:outerShdw dist="25400" dir="5400000" algn="t" rotWithShape="0">
              <a:srgbClr val="64391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 err="1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간트</a:t>
            </a:r>
            <a:r>
              <a:rPr lang="ko-KR" altLang="en-US" sz="32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차트</a:t>
            </a:r>
            <a:endParaRPr lang="en-US" altLang="ko-KR" sz="900" kern="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031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83799F6-3BB4-4E3B-8B96-D7B41DA2C0C2}"/>
              </a:ext>
            </a:extLst>
          </p:cNvPr>
          <p:cNvSpPr/>
          <p:nvPr/>
        </p:nvSpPr>
        <p:spPr>
          <a:xfrm>
            <a:off x="1438273" y="5153545"/>
            <a:ext cx="9312862" cy="122841"/>
          </a:xfrm>
          <a:prstGeom prst="roundRect">
            <a:avLst>
              <a:gd name="adj" fmla="val 50000"/>
            </a:avLst>
          </a:prstGeom>
          <a:solidFill>
            <a:srgbClr val="FBBA00"/>
          </a:solidFill>
          <a:ln w="19050">
            <a:solidFill>
              <a:srgbClr val="6439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BE7D3E4-1157-40D8-A958-734C4ED1B09E}"/>
              </a:ext>
            </a:extLst>
          </p:cNvPr>
          <p:cNvSpPr/>
          <p:nvPr/>
        </p:nvSpPr>
        <p:spPr>
          <a:xfrm rot="835861">
            <a:off x="8425799" y="4219056"/>
            <a:ext cx="514036" cy="514036"/>
          </a:xfrm>
          <a:prstGeom prst="ellipse">
            <a:avLst/>
          </a:prstGeom>
          <a:solidFill>
            <a:srgbClr val="FBBA00"/>
          </a:solidFill>
          <a:ln w="25400">
            <a:solidFill>
              <a:srgbClr val="6439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0866159-8529-4247-9F60-F02CF1715CFF}"/>
              </a:ext>
            </a:extLst>
          </p:cNvPr>
          <p:cNvCxnSpPr>
            <a:cxnSpLocks/>
          </p:cNvCxnSpPr>
          <p:nvPr/>
        </p:nvCxnSpPr>
        <p:spPr>
          <a:xfrm flipH="1">
            <a:off x="6947334" y="4741592"/>
            <a:ext cx="412351" cy="372306"/>
          </a:xfrm>
          <a:prstGeom prst="line">
            <a:avLst/>
          </a:prstGeom>
          <a:ln w="19050">
            <a:solidFill>
              <a:srgbClr val="64391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4C29F73-00D4-4684-B805-AAB9BC616B84}"/>
              </a:ext>
            </a:extLst>
          </p:cNvPr>
          <p:cNvSpPr/>
          <p:nvPr/>
        </p:nvSpPr>
        <p:spPr>
          <a:xfrm>
            <a:off x="6020185" y="4880386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6439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9010EFC-143E-460D-915F-080CAD7DDBC2}"/>
              </a:ext>
            </a:extLst>
          </p:cNvPr>
          <p:cNvCxnSpPr>
            <a:cxnSpLocks/>
          </p:cNvCxnSpPr>
          <p:nvPr/>
        </p:nvCxnSpPr>
        <p:spPr>
          <a:xfrm>
            <a:off x="5991722" y="4372490"/>
            <a:ext cx="927149" cy="742884"/>
          </a:xfrm>
          <a:prstGeom prst="line">
            <a:avLst/>
          </a:prstGeom>
          <a:ln w="19050">
            <a:solidFill>
              <a:srgbClr val="64391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F2A7823-1E53-4E89-A8A9-63A9D8B89755}"/>
              </a:ext>
            </a:extLst>
          </p:cNvPr>
          <p:cNvSpPr/>
          <p:nvPr/>
        </p:nvSpPr>
        <p:spPr>
          <a:xfrm>
            <a:off x="905718" y="2201503"/>
            <a:ext cx="2327219" cy="1429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rgbClr val="64391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앱 소개</a:t>
            </a:r>
            <a:endParaRPr lang="en-US" altLang="ko-KR" sz="2800" b="1" dirty="0">
              <a:solidFill>
                <a:srgbClr val="64391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앱 소개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주제 선정 이유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81AE8C-79F2-44B1-9B4D-C2832AE78BC8}"/>
              </a:ext>
            </a:extLst>
          </p:cNvPr>
          <p:cNvSpPr/>
          <p:nvPr/>
        </p:nvSpPr>
        <p:spPr>
          <a:xfrm>
            <a:off x="3344294" y="2172032"/>
            <a:ext cx="25315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64391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2. </a:t>
            </a:r>
            <a:r>
              <a:rPr lang="ko-KR" altLang="en-US" sz="2800" b="1" dirty="0">
                <a:solidFill>
                  <a:srgbClr val="64391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기능별 설계</a:t>
            </a:r>
            <a:endParaRPr lang="en-US" altLang="ko-KR" sz="2800" b="1" dirty="0">
              <a:solidFill>
                <a:srgbClr val="64391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FE64DB1-086E-4FB8-A110-C73327AB8EAA}"/>
              </a:ext>
            </a:extLst>
          </p:cNvPr>
          <p:cNvSpPr/>
          <p:nvPr/>
        </p:nvSpPr>
        <p:spPr>
          <a:xfrm>
            <a:off x="5987223" y="2172031"/>
            <a:ext cx="2327219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64391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3. </a:t>
            </a:r>
            <a:r>
              <a:rPr lang="ko-KR" altLang="en-US" sz="2800" b="1" dirty="0">
                <a:solidFill>
                  <a:srgbClr val="64391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업무 분장</a:t>
            </a:r>
            <a:endParaRPr lang="en-US" altLang="ko-KR" sz="2800" b="1" dirty="0">
              <a:solidFill>
                <a:srgbClr val="64391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DCE50AE-09D0-4E18-B518-4EBF4EEF0AE3}"/>
              </a:ext>
            </a:extLst>
          </p:cNvPr>
          <p:cNvSpPr/>
          <p:nvPr/>
        </p:nvSpPr>
        <p:spPr>
          <a:xfrm>
            <a:off x="0" y="0"/>
            <a:ext cx="12192000" cy="950535"/>
          </a:xfrm>
          <a:prstGeom prst="rect">
            <a:avLst/>
          </a:prstGeom>
          <a:solidFill>
            <a:srgbClr val="FCBF48"/>
          </a:solidFill>
          <a:ln>
            <a:noFill/>
          </a:ln>
          <a:effectLst>
            <a:outerShdw dist="25400" dir="5400000" algn="t" rotWithShape="0">
              <a:srgbClr val="64391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  <a:r>
              <a:rPr lang="ko-KR" altLang="en-US" sz="3400" b="1" i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1600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–contents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23437D-0011-4CF2-ADBE-1624E1273EFD}"/>
              </a:ext>
            </a:extLst>
          </p:cNvPr>
          <p:cNvSpPr/>
          <p:nvPr/>
        </p:nvSpPr>
        <p:spPr>
          <a:xfrm>
            <a:off x="8425799" y="2172030"/>
            <a:ext cx="2327219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64391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4. </a:t>
            </a:r>
            <a:r>
              <a:rPr lang="ko-KR" altLang="en-US" sz="2800" b="1" dirty="0">
                <a:solidFill>
                  <a:srgbClr val="64391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개발 계획</a:t>
            </a:r>
            <a:endParaRPr lang="en-US" altLang="ko-KR" sz="2800" b="1" dirty="0">
              <a:solidFill>
                <a:srgbClr val="64391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98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43EB69A4-2ECC-4282-8FE9-8337C706884F}"/>
              </a:ext>
            </a:extLst>
          </p:cNvPr>
          <p:cNvSpPr/>
          <p:nvPr/>
        </p:nvSpPr>
        <p:spPr>
          <a:xfrm>
            <a:off x="0" y="0"/>
            <a:ext cx="12192000" cy="918479"/>
          </a:xfrm>
          <a:prstGeom prst="rect">
            <a:avLst/>
          </a:prstGeom>
          <a:solidFill>
            <a:srgbClr val="FCBF48"/>
          </a:solidFill>
          <a:ln>
            <a:noFill/>
          </a:ln>
          <a:effectLst>
            <a:outerShdw dist="25400" dir="5400000" algn="t" rotWithShape="0">
              <a:srgbClr val="64391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Trello</a:t>
            </a:r>
            <a:endParaRPr lang="en-US" altLang="ko-KR" sz="900" kern="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B73332-8102-46E2-9672-EA34FA2C5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727" y="1349124"/>
            <a:ext cx="10021454" cy="505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9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3DCE50AE-09D0-4E18-B518-4EBF4EEF0AE3}"/>
              </a:ext>
            </a:extLst>
          </p:cNvPr>
          <p:cNvSpPr/>
          <p:nvPr/>
        </p:nvSpPr>
        <p:spPr>
          <a:xfrm>
            <a:off x="0" y="-3"/>
            <a:ext cx="12192000" cy="918479"/>
          </a:xfrm>
          <a:prstGeom prst="rect">
            <a:avLst/>
          </a:prstGeom>
          <a:solidFill>
            <a:srgbClr val="FCBF48"/>
          </a:solidFill>
          <a:ln>
            <a:noFill/>
          </a:ln>
          <a:effectLst>
            <a:outerShdw dist="25400" dir="5400000" algn="t" rotWithShape="0">
              <a:srgbClr val="64391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업무 분장</a:t>
            </a:r>
            <a:endParaRPr lang="en-US" altLang="ko-KR" sz="900" kern="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40A625A-EAE6-4765-9F9E-D9F879703103}"/>
              </a:ext>
            </a:extLst>
          </p:cNvPr>
          <p:cNvSpPr/>
          <p:nvPr/>
        </p:nvSpPr>
        <p:spPr>
          <a:xfrm>
            <a:off x="738320" y="3726790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구현</a:t>
            </a:r>
          </a:p>
        </p:txBody>
      </p:sp>
      <p:sp>
        <p:nvSpPr>
          <p:cNvPr id="35" name="모서리가 둥근 직사각형 46">
            <a:extLst>
              <a:ext uri="{FF2B5EF4-FFF2-40B4-BE49-F238E27FC236}">
                <a16:creationId xmlns:a16="http://schemas.microsoft.com/office/drawing/2014/main" id="{9AACD286-FB9F-4D48-B73F-E70A82D01364}"/>
              </a:ext>
            </a:extLst>
          </p:cNvPr>
          <p:cNvSpPr/>
          <p:nvPr/>
        </p:nvSpPr>
        <p:spPr>
          <a:xfrm>
            <a:off x="865830" y="2922801"/>
            <a:ext cx="2108718" cy="1013888"/>
          </a:xfrm>
          <a:prstGeom prst="roundRect">
            <a:avLst>
              <a:gd name="adj" fmla="val 50000"/>
            </a:avLst>
          </a:prstGeom>
          <a:solidFill>
            <a:srgbClr val="FBBA00"/>
          </a:solidFill>
          <a:ln w="19050">
            <a:solidFill>
              <a:srgbClr val="6439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4000" b="1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박지영</a:t>
            </a:r>
            <a:endParaRPr lang="en-US" altLang="ko-KR" sz="4000" b="1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5E0D8D3-E3AB-4188-9E77-90D182E1FD26}"/>
              </a:ext>
            </a:extLst>
          </p:cNvPr>
          <p:cNvSpPr/>
          <p:nvPr/>
        </p:nvSpPr>
        <p:spPr>
          <a:xfrm>
            <a:off x="3517806" y="3726790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XML, UI</a:t>
            </a:r>
            <a:endParaRPr lang="ko-KR" altLang="en-US" sz="2000" dirty="0">
              <a:solidFill>
                <a:prstClr val="black">
                  <a:lumMod val="50000"/>
                  <a:lumOff val="50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7" name="모서리가 둥근 직사각형 48">
            <a:extLst>
              <a:ext uri="{FF2B5EF4-FFF2-40B4-BE49-F238E27FC236}">
                <a16:creationId xmlns:a16="http://schemas.microsoft.com/office/drawing/2014/main" id="{1758E7F8-9C6C-4E9C-83C5-3173AFF3F998}"/>
              </a:ext>
            </a:extLst>
          </p:cNvPr>
          <p:cNvSpPr/>
          <p:nvPr/>
        </p:nvSpPr>
        <p:spPr>
          <a:xfrm>
            <a:off x="3645316" y="2922801"/>
            <a:ext cx="2108718" cy="1013888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6439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4000" b="1" dirty="0" err="1">
                <a:solidFill>
                  <a:srgbClr val="64391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유하임</a:t>
            </a:r>
            <a:endParaRPr lang="en-US" altLang="ko-KR" sz="4000" b="1" dirty="0">
              <a:solidFill>
                <a:srgbClr val="64391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00E671A-641B-43E6-828D-F8445E4EEF93}"/>
              </a:ext>
            </a:extLst>
          </p:cNvPr>
          <p:cNvSpPr/>
          <p:nvPr/>
        </p:nvSpPr>
        <p:spPr>
          <a:xfrm>
            <a:off x="6231406" y="3726790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XML, UI</a:t>
            </a:r>
            <a:endParaRPr lang="ko-KR" altLang="en-US" sz="2000" dirty="0">
              <a:solidFill>
                <a:prstClr val="black">
                  <a:lumMod val="50000"/>
                  <a:lumOff val="50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0" name="모서리가 둥근 직사각형 50">
            <a:extLst>
              <a:ext uri="{FF2B5EF4-FFF2-40B4-BE49-F238E27FC236}">
                <a16:creationId xmlns:a16="http://schemas.microsoft.com/office/drawing/2014/main" id="{A0D04A1A-DCC2-40F6-9616-BCC225EA10B2}"/>
              </a:ext>
            </a:extLst>
          </p:cNvPr>
          <p:cNvSpPr/>
          <p:nvPr/>
        </p:nvSpPr>
        <p:spPr>
          <a:xfrm>
            <a:off x="9138402" y="2922056"/>
            <a:ext cx="2108718" cy="10138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6439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4000" b="1" dirty="0" err="1">
                <a:solidFill>
                  <a:srgbClr val="64391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최혜민</a:t>
            </a:r>
            <a:endParaRPr lang="en-US" altLang="ko-KR" sz="4000" b="1" dirty="0">
              <a:solidFill>
                <a:srgbClr val="64391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507D2DD-2E6D-4D54-8EB1-7DEF95C533A6}"/>
              </a:ext>
            </a:extLst>
          </p:cNvPr>
          <p:cNvSpPr/>
          <p:nvPr/>
        </p:nvSpPr>
        <p:spPr>
          <a:xfrm>
            <a:off x="9010891" y="3726790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구현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3397949-9DCB-46B1-AE58-B3082A424C4C}"/>
              </a:ext>
            </a:extLst>
          </p:cNvPr>
          <p:cNvCxnSpPr>
            <a:cxnSpLocks/>
          </p:cNvCxnSpPr>
          <p:nvPr/>
        </p:nvCxnSpPr>
        <p:spPr>
          <a:xfrm>
            <a:off x="6622099" y="3429744"/>
            <a:ext cx="424662" cy="0"/>
          </a:xfrm>
          <a:prstGeom prst="line">
            <a:avLst/>
          </a:prstGeom>
          <a:ln w="19050">
            <a:solidFill>
              <a:srgbClr val="64391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50">
            <a:extLst>
              <a:ext uri="{FF2B5EF4-FFF2-40B4-BE49-F238E27FC236}">
                <a16:creationId xmlns:a16="http://schemas.microsoft.com/office/drawing/2014/main" id="{EB57384B-718F-4DCB-8465-7F3DCFA18C41}"/>
              </a:ext>
            </a:extLst>
          </p:cNvPr>
          <p:cNvSpPr/>
          <p:nvPr/>
        </p:nvSpPr>
        <p:spPr>
          <a:xfrm>
            <a:off x="6410164" y="2922056"/>
            <a:ext cx="2108718" cy="10138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6439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4000" b="1" dirty="0">
                <a:solidFill>
                  <a:srgbClr val="64391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윤지민</a:t>
            </a:r>
            <a:endParaRPr lang="en-US" altLang="ko-KR" sz="4000" b="1" dirty="0">
              <a:solidFill>
                <a:srgbClr val="64391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44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3DCE50AE-09D0-4E18-B518-4EBF4EEF0AE3}"/>
              </a:ext>
            </a:extLst>
          </p:cNvPr>
          <p:cNvSpPr/>
          <p:nvPr/>
        </p:nvSpPr>
        <p:spPr>
          <a:xfrm>
            <a:off x="0" y="0"/>
            <a:ext cx="12192000" cy="950535"/>
          </a:xfrm>
          <a:prstGeom prst="rect">
            <a:avLst/>
          </a:prstGeom>
          <a:solidFill>
            <a:srgbClr val="FCBF48"/>
          </a:solidFill>
          <a:ln>
            <a:noFill/>
          </a:ln>
          <a:effectLst>
            <a:outerShdw dist="25400" dir="5400000" algn="t" rotWithShape="0">
              <a:srgbClr val="64391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앱 소개 </a:t>
            </a:r>
            <a:r>
              <a:rPr lang="en-US" altLang="ko-KR" sz="1600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introducing</a:t>
            </a:r>
            <a:r>
              <a:rPr lang="ko-KR" altLang="en-US" sz="1600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1600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app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F484E5B-7B24-4FB7-AF44-3C4A7B825BE2}"/>
              </a:ext>
            </a:extLst>
          </p:cNvPr>
          <p:cNvSpPr/>
          <p:nvPr/>
        </p:nvSpPr>
        <p:spPr>
          <a:xfrm>
            <a:off x="3873227" y="218248"/>
            <a:ext cx="514036" cy="514036"/>
          </a:xfrm>
          <a:prstGeom prst="ellipse">
            <a:avLst/>
          </a:prstGeom>
          <a:solidFill>
            <a:srgbClr val="FBBA00"/>
          </a:solidFill>
          <a:ln w="25400">
            <a:solidFill>
              <a:srgbClr val="6439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7" name="Freeform 36">
            <a:extLst>
              <a:ext uri="{FF2B5EF4-FFF2-40B4-BE49-F238E27FC236}">
                <a16:creationId xmlns:a16="http://schemas.microsoft.com/office/drawing/2014/main" id="{D4DA1B30-6F86-4C96-9297-5B50AB394433}"/>
              </a:ext>
            </a:extLst>
          </p:cNvPr>
          <p:cNvSpPr>
            <a:spLocks noEditPoints="1"/>
          </p:cNvSpPr>
          <p:nvPr/>
        </p:nvSpPr>
        <p:spPr bwMode="auto">
          <a:xfrm>
            <a:off x="4057364" y="352686"/>
            <a:ext cx="145762" cy="24515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64391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FE69EB-BEC1-456E-B341-A6D29AB122C7}"/>
              </a:ext>
            </a:extLst>
          </p:cNvPr>
          <p:cNvSpPr/>
          <p:nvPr/>
        </p:nvSpPr>
        <p:spPr>
          <a:xfrm>
            <a:off x="399215" y="1144340"/>
            <a:ext cx="2715692" cy="5405144"/>
          </a:xfrm>
          <a:prstGeom prst="rect">
            <a:avLst/>
          </a:prstGeom>
          <a:solidFill>
            <a:srgbClr val="333F50"/>
          </a:solidFill>
          <a:ln>
            <a:solidFill>
              <a:srgbClr val="6439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alibri" panose="020F0502020204030204"/>
              <a:ea typeface="메이플스토리" panose="02000300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1671C0A-F619-47A8-B616-703962FCF666}"/>
              </a:ext>
            </a:extLst>
          </p:cNvPr>
          <p:cNvSpPr txBox="1"/>
          <p:nvPr/>
        </p:nvSpPr>
        <p:spPr>
          <a:xfrm>
            <a:off x="491229" y="3090446"/>
            <a:ext cx="25316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400" i="1" dirty="0">
              <a:solidFill>
                <a:schemeClr val="bg1"/>
              </a:solidFill>
              <a:latin typeface="Calibri" panose="020F0502020204030204"/>
              <a:ea typeface="메이플스토리" panose="02000300000000000000" pitchFamily="2" charset="-127"/>
              <a:cs typeface="Aharoni" panose="02010803020104030203" pitchFamily="2" charset="-79"/>
            </a:endParaRPr>
          </a:p>
          <a:p>
            <a:pPr algn="ctr"/>
            <a:r>
              <a:rPr lang="en-US" altLang="ko-KR" sz="2400" b="1" i="1" dirty="0">
                <a:solidFill>
                  <a:schemeClr val="bg1"/>
                </a:solidFill>
                <a:latin typeface="Calibri" panose="020F0502020204030204"/>
                <a:ea typeface="메이플스토리" panose="02000300000000000000" pitchFamily="2" charset="-127"/>
                <a:cs typeface="Aharoni" panose="02010803020104030203" pitchFamily="2" charset="-79"/>
              </a:rPr>
              <a:t>1. </a:t>
            </a:r>
            <a:r>
              <a:rPr lang="ko-KR" altLang="en-US" sz="2400" b="1" i="1" dirty="0">
                <a:solidFill>
                  <a:schemeClr val="bg1"/>
                </a:solidFill>
                <a:latin typeface="Calibri" panose="020F0502020204030204"/>
                <a:ea typeface="메이플스토리" panose="02000300000000000000" pitchFamily="2" charset="-127"/>
                <a:cs typeface="Aharoni" panose="02010803020104030203" pitchFamily="2" charset="-79"/>
              </a:rPr>
              <a:t>앱 소개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39DAC9-ED95-457E-BD6E-B5ED0468A40D}"/>
              </a:ext>
            </a:extLst>
          </p:cNvPr>
          <p:cNvSpPr txBox="1"/>
          <p:nvPr/>
        </p:nvSpPr>
        <p:spPr>
          <a:xfrm>
            <a:off x="3540538" y="3638967"/>
            <a:ext cx="677821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643916"/>
                </a:solidFill>
                <a:latin typeface="Calibri" panose="020F0502020204030204"/>
                <a:ea typeface="메이플스토리" panose="02000300000000000000" pitchFamily="2" charset="-127"/>
                <a:cs typeface="Aharoni" panose="02010803020104030203" pitchFamily="2" charset="-79"/>
              </a:rPr>
              <a:t>가족 간의 </a:t>
            </a:r>
            <a:r>
              <a:rPr lang="ko-KR" altLang="en-US" sz="4000" b="1" dirty="0">
                <a:solidFill>
                  <a:srgbClr val="643916"/>
                </a:solidFill>
                <a:latin typeface="Calibri" panose="020F0502020204030204"/>
                <a:ea typeface="메이플스토리" panose="02000300000000000000" pitchFamily="2" charset="-127"/>
                <a:cs typeface="Aharoni" panose="02010803020104030203" pitchFamily="2" charset="-79"/>
              </a:rPr>
              <a:t>소통</a:t>
            </a:r>
            <a:r>
              <a:rPr lang="ko-KR" altLang="en-US" sz="2400" b="1" dirty="0">
                <a:solidFill>
                  <a:srgbClr val="643916"/>
                </a:solidFill>
                <a:latin typeface="Calibri" panose="020F0502020204030204"/>
                <a:ea typeface="메이플스토리" panose="02000300000000000000" pitchFamily="2" charset="-127"/>
                <a:cs typeface="Aharoni" panose="02010803020104030203" pitchFamily="2" charset="-79"/>
              </a:rPr>
              <a:t>을 중심으로 한 어플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A74CB8B-42EB-4214-A828-96876D61E606}"/>
              </a:ext>
            </a:extLst>
          </p:cNvPr>
          <p:cNvSpPr txBox="1"/>
          <p:nvPr/>
        </p:nvSpPr>
        <p:spPr>
          <a:xfrm>
            <a:off x="3540538" y="2700428"/>
            <a:ext cx="253166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643916"/>
                </a:solidFill>
                <a:latin typeface="Calibri" panose="020F0502020204030204"/>
                <a:ea typeface="메이플스토리" panose="02000300000000000000" pitchFamily="2" charset="-127"/>
                <a:cs typeface="Aharoni" panose="02010803020104030203" pitchFamily="2" charset="-79"/>
              </a:rPr>
              <a:t>가족 어플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BD9EDC-5758-449C-BD3F-B37D5F3D589C}"/>
              </a:ext>
            </a:extLst>
          </p:cNvPr>
          <p:cNvSpPr txBox="1"/>
          <p:nvPr/>
        </p:nvSpPr>
        <p:spPr>
          <a:xfrm>
            <a:off x="3540538" y="4823728"/>
            <a:ext cx="7685021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643916"/>
                </a:solidFill>
                <a:latin typeface="Calibri" panose="020F0502020204030204"/>
                <a:ea typeface="메이플스토리" panose="02000300000000000000" pitchFamily="2" charset="-127"/>
                <a:cs typeface="Aharoni" panose="02010803020104030203" pitchFamily="2" charset="-79"/>
              </a:rPr>
              <a:t>더 간결하고 편리하게  가족과 소통하고  소중한 </a:t>
            </a:r>
            <a:r>
              <a:rPr lang="ko-KR" altLang="en-US" sz="4000" b="1" dirty="0">
                <a:solidFill>
                  <a:srgbClr val="643916"/>
                </a:solidFill>
                <a:latin typeface="Calibri" panose="020F0502020204030204"/>
                <a:ea typeface="메이플스토리" panose="02000300000000000000" pitchFamily="2" charset="-127"/>
                <a:cs typeface="Aharoni" panose="02010803020104030203" pitchFamily="2" charset="-79"/>
              </a:rPr>
              <a:t>추억</a:t>
            </a:r>
            <a:r>
              <a:rPr lang="ko-KR" altLang="en-US" sz="2400" b="1" dirty="0">
                <a:solidFill>
                  <a:srgbClr val="643916"/>
                </a:solidFill>
                <a:latin typeface="Calibri" panose="020F0502020204030204"/>
                <a:ea typeface="메이플스토리" panose="02000300000000000000" pitchFamily="2" charset="-127"/>
                <a:cs typeface="Aharoni" panose="02010803020104030203" pitchFamily="2" charset="-79"/>
              </a:rPr>
              <a:t>을 저장할 수 있는 어플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750DD6-73E1-4713-A90B-A96D18BD1F94}"/>
              </a:ext>
            </a:extLst>
          </p:cNvPr>
          <p:cNvSpPr txBox="1"/>
          <p:nvPr/>
        </p:nvSpPr>
        <p:spPr>
          <a:xfrm>
            <a:off x="3540537" y="1761889"/>
            <a:ext cx="313709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643916"/>
                </a:solidFill>
                <a:latin typeface="Calibri" panose="020F0502020204030204"/>
                <a:ea typeface="메이플스토리" panose="02000300000000000000" pitchFamily="2" charset="-127"/>
                <a:cs typeface="Aharoni" panose="02010803020104030203" pitchFamily="2" charset="-79"/>
              </a:rPr>
              <a:t>패밀리 </a:t>
            </a:r>
            <a:r>
              <a:rPr lang="en-US" altLang="ko-KR" sz="2400" b="1" dirty="0" err="1">
                <a:solidFill>
                  <a:srgbClr val="64391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Aharoni" panose="02010803020104030203" pitchFamily="2" charset="-79"/>
              </a:rPr>
              <a:t>Familyship</a:t>
            </a:r>
            <a:endParaRPr lang="ko-KR" altLang="en-US" sz="2400" b="1" dirty="0">
              <a:solidFill>
                <a:srgbClr val="643916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7360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4851396-52AB-49E7-92F0-418973E97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842412"/>
            <a:ext cx="2715693" cy="250849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3DCE50AE-09D0-4E18-B518-4EBF4EEF0AE3}"/>
              </a:ext>
            </a:extLst>
          </p:cNvPr>
          <p:cNvSpPr/>
          <p:nvPr/>
        </p:nvSpPr>
        <p:spPr>
          <a:xfrm>
            <a:off x="0" y="0"/>
            <a:ext cx="12192000" cy="950535"/>
          </a:xfrm>
          <a:prstGeom prst="rect">
            <a:avLst/>
          </a:prstGeom>
          <a:solidFill>
            <a:srgbClr val="FCBF48"/>
          </a:solidFill>
          <a:ln>
            <a:noFill/>
          </a:ln>
          <a:effectLst>
            <a:outerShdw dist="25400" dir="5400000" algn="t" rotWithShape="0">
              <a:srgbClr val="64391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앱 소개 </a:t>
            </a:r>
            <a:r>
              <a:rPr lang="en-US" altLang="ko-KR" sz="1600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introducing</a:t>
            </a:r>
            <a:r>
              <a:rPr lang="ko-KR" altLang="en-US" sz="1600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1600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app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F484E5B-7B24-4FB7-AF44-3C4A7B825BE2}"/>
              </a:ext>
            </a:extLst>
          </p:cNvPr>
          <p:cNvSpPr/>
          <p:nvPr/>
        </p:nvSpPr>
        <p:spPr>
          <a:xfrm>
            <a:off x="3873227" y="218248"/>
            <a:ext cx="514036" cy="514036"/>
          </a:xfrm>
          <a:prstGeom prst="ellipse">
            <a:avLst/>
          </a:prstGeom>
          <a:solidFill>
            <a:srgbClr val="FBBA00"/>
          </a:solidFill>
          <a:ln w="25400">
            <a:solidFill>
              <a:srgbClr val="6439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7" name="Freeform 36">
            <a:extLst>
              <a:ext uri="{FF2B5EF4-FFF2-40B4-BE49-F238E27FC236}">
                <a16:creationId xmlns:a16="http://schemas.microsoft.com/office/drawing/2014/main" id="{D4DA1B30-6F86-4C96-9297-5B50AB394433}"/>
              </a:ext>
            </a:extLst>
          </p:cNvPr>
          <p:cNvSpPr>
            <a:spLocks noEditPoints="1"/>
          </p:cNvSpPr>
          <p:nvPr/>
        </p:nvSpPr>
        <p:spPr bwMode="auto">
          <a:xfrm>
            <a:off x="4057364" y="352686"/>
            <a:ext cx="145762" cy="24515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64391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FE69EB-BEC1-456E-B341-A6D29AB122C7}"/>
              </a:ext>
            </a:extLst>
          </p:cNvPr>
          <p:cNvSpPr/>
          <p:nvPr/>
        </p:nvSpPr>
        <p:spPr>
          <a:xfrm>
            <a:off x="399215" y="1144340"/>
            <a:ext cx="2715692" cy="5405144"/>
          </a:xfrm>
          <a:prstGeom prst="rect">
            <a:avLst/>
          </a:prstGeom>
          <a:solidFill>
            <a:srgbClr val="333F50"/>
          </a:solidFill>
          <a:ln>
            <a:solidFill>
              <a:srgbClr val="6439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alibri" panose="020F0502020204030204"/>
              <a:ea typeface="메이플스토리" panose="02000300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1671C0A-F619-47A8-B616-703962FCF666}"/>
              </a:ext>
            </a:extLst>
          </p:cNvPr>
          <p:cNvSpPr txBox="1"/>
          <p:nvPr/>
        </p:nvSpPr>
        <p:spPr>
          <a:xfrm>
            <a:off x="399215" y="3108248"/>
            <a:ext cx="271569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400" i="1" dirty="0">
              <a:solidFill>
                <a:schemeClr val="bg1"/>
              </a:solidFill>
              <a:latin typeface="Calibri" panose="020F0502020204030204"/>
              <a:ea typeface="메이플스토리" panose="02000300000000000000" pitchFamily="2" charset="-127"/>
              <a:cs typeface="Aharoni" panose="02010803020104030203" pitchFamily="2" charset="-79"/>
            </a:endParaRPr>
          </a:p>
          <a:p>
            <a:pPr algn="ctr"/>
            <a:r>
              <a:rPr lang="en-US" altLang="ko-KR" sz="2400" b="1" i="1" dirty="0">
                <a:solidFill>
                  <a:schemeClr val="bg1"/>
                </a:solidFill>
                <a:latin typeface="Calibri" panose="020F0502020204030204"/>
                <a:ea typeface="메이플스토리" panose="02000300000000000000" pitchFamily="2" charset="-127"/>
                <a:cs typeface="Aharoni" panose="02010803020104030203" pitchFamily="2" charset="-79"/>
              </a:rPr>
              <a:t>2.</a:t>
            </a:r>
            <a:r>
              <a:rPr lang="ko-KR" altLang="en-US" sz="2400" b="1" i="1" dirty="0">
                <a:solidFill>
                  <a:schemeClr val="bg1"/>
                </a:solidFill>
                <a:latin typeface="Calibri" panose="020F0502020204030204"/>
                <a:ea typeface="메이플스토리" panose="02000300000000000000" pitchFamily="2" charset="-127"/>
                <a:cs typeface="Aharoni" panose="02010803020104030203" pitchFamily="2" charset="-79"/>
              </a:rPr>
              <a:t>주제 선정 이유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39DAC9-ED95-457E-BD6E-B5ED0468A40D}"/>
              </a:ext>
            </a:extLst>
          </p:cNvPr>
          <p:cNvSpPr txBox="1"/>
          <p:nvPr/>
        </p:nvSpPr>
        <p:spPr>
          <a:xfrm>
            <a:off x="3540538" y="2250167"/>
            <a:ext cx="59082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643916"/>
                </a:solidFill>
                <a:latin typeface="Calibri" panose="020F0502020204030204"/>
                <a:ea typeface="메이플스토리" panose="02000300000000000000" pitchFamily="2" charset="-127"/>
                <a:cs typeface="Aharoni" panose="02010803020104030203" pitchFamily="2" charset="-79"/>
              </a:rPr>
              <a:t>좀 더 가족에게 </a:t>
            </a:r>
            <a:r>
              <a:rPr lang="ko-KR" altLang="en-US" sz="4000" b="1" dirty="0">
                <a:solidFill>
                  <a:srgbClr val="643916"/>
                </a:solidFill>
                <a:latin typeface="Calibri" panose="020F0502020204030204"/>
                <a:ea typeface="메이플스토리" panose="02000300000000000000" pitchFamily="2" charset="-127"/>
                <a:cs typeface="Aharoni" panose="02010803020104030203" pitchFamily="2" charset="-79"/>
              </a:rPr>
              <a:t>관심</a:t>
            </a:r>
            <a:r>
              <a:rPr lang="ko-KR" altLang="en-US" sz="2400" b="1" dirty="0">
                <a:solidFill>
                  <a:srgbClr val="643916"/>
                </a:solidFill>
                <a:latin typeface="Calibri" panose="020F0502020204030204"/>
                <a:ea typeface="메이플스토리" panose="02000300000000000000" pitchFamily="2" charset="-127"/>
                <a:cs typeface="Aharoni" panose="02010803020104030203" pitchFamily="2" charset="-79"/>
              </a:rPr>
              <a:t>을 가지자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A74CB8B-42EB-4214-A828-96876D61E606}"/>
              </a:ext>
            </a:extLst>
          </p:cNvPr>
          <p:cNvSpPr txBox="1"/>
          <p:nvPr/>
        </p:nvSpPr>
        <p:spPr>
          <a:xfrm>
            <a:off x="3540538" y="1338533"/>
            <a:ext cx="674436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643916"/>
                </a:solidFill>
                <a:latin typeface="Calibri" panose="020F0502020204030204"/>
                <a:ea typeface="메이플스토리" panose="02000300000000000000" pitchFamily="2" charset="-127"/>
                <a:cs typeface="Aharoni" panose="02010803020104030203" pitchFamily="2" charset="-79"/>
              </a:rPr>
              <a:t>바쁜 일상에 치여 가족과 </a:t>
            </a:r>
            <a:r>
              <a:rPr lang="ko-KR" altLang="en-US" sz="4000" b="1" dirty="0">
                <a:solidFill>
                  <a:srgbClr val="643916"/>
                </a:solidFill>
                <a:latin typeface="Calibri" panose="020F0502020204030204"/>
                <a:ea typeface="메이플스토리" panose="02000300000000000000" pitchFamily="2" charset="-127"/>
                <a:cs typeface="Aharoni" panose="02010803020104030203" pitchFamily="2" charset="-79"/>
              </a:rPr>
              <a:t>소통</a:t>
            </a:r>
            <a:r>
              <a:rPr lang="ko-KR" altLang="en-US" sz="2400" b="1" dirty="0">
                <a:solidFill>
                  <a:srgbClr val="643916"/>
                </a:solidFill>
                <a:latin typeface="Calibri" panose="020F0502020204030204"/>
                <a:ea typeface="메이플스토리" panose="02000300000000000000" pitchFamily="2" charset="-127"/>
                <a:cs typeface="Aharoni" panose="02010803020104030203" pitchFamily="2" charset="-79"/>
              </a:rPr>
              <a:t>이 뒷전이 될 때가 있다</a:t>
            </a:r>
            <a:r>
              <a:rPr lang="en-US" altLang="ko-KR" sz="2400" b="1" dirty="0">
                <a:solidFill>
                  <a:srgbClr val="643916"/>
                </a:solidFill>
                <a:latin typeface="Calibri" panose="020F0502020204030204"/>
                <a:ea typeface="메이플스토리" panose="02000300000000000000" pitchFamily="2" charset="-127"/>
                <a:cs typeface="Aharoni" panose="02010803020104030203" pitchFamily="2" charset="-79"/>
              </a:rPr>
              <a:t>.</a:t>
            </a:r>
            <a:r>
              <a:rPr lang="ko-KR" altLang="en-US" sz="2400" b="1" dirty="0">
                <a:solidFill>
                  <a:srgbClr val="643916"/>
                </a:solidFill>
                <a:latin typeface="Calibri" panose="020F0502020204030204"/>
                <a:ea typeface="메이플스토리" panose="02000300000000000000" pitchFamily="2" charset="-127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BD9EDC-5758-449C-BD3F-B37D5F3D589C}"/>
              </a:ext>
            </a:extLst>
          </p:cNvPr>
          <p:cNvSpPr txBox="1"/>
          <p:nvPr/>
        </p:nvSpPr>
        <p:spPr>
          <a:xfrm>
            <a:off x="3540538" y="3108248"/>
            <a:ext cx="769173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643916"/>
                </a:solidFill>
                <a:latin typeface="Calibri" panose="020F0502020204030204"/>
                <a:ea typeface="메이플스토리" panose="02000300000000000000" pitchFamily="2" charset="-127"/>
                <a:cs typeface="Aharoni" panose="02010803020104030203" pitchFamily="2" charset="-79"/>
              </a:rPr>
              <a:t>가족과 멀리 떨어져 지내도 </a:t>
            </a:r>
            <a:r>
              <a:rPr lang="ko-KR" altLang="en-US" sz="4000" b="1" dirty="0">
                <a:solidFill>
                  <a:srgbClr val="643916"/>
                </a:solidFill>
                <a:latin typeface="Calibri" panose="020F0502020204030204"/>
                <a:ea typeface="메이플스토리" panose="02000300000000000000" pitchFamily="2" charset="-127"/>
                <a:cs typeface="Aharoni" panose="02010803020104030203" pitchFamily="2" charset="-79"/>
              </a:rPr>
              <a:t>안부</a:t>
            </a:r>
            <a:r>
              <a:rPr lang="ko-KR" altLang="en-US" sz="2400" b="1" dirty="0">
                <a:solidFill>
                  <a:srgbClr val="643916"/>
                </a:solidFill>
                <a:latin typeface="Calibri" panose="020F0502020204030204"/>
                <a:ea typeface="메이플스토리" panose="02000300000000000000" pitchFamily="2" charset="-127"/>
                <a:cs typeface="Aharoni" panose="02010803020104030203" pitchFamily="2" charset="-79"/>
              </a:rPr>
              <a:t>를 손쉽게 전할 수 있게 하자</a:t>
            </a:r>
          </a:p>
        </p:txBody>
      </p:sp>
    </p:spTree>
    <p:extLst>
      <p:ext uri="{BB962C8B-B14F-4D97-AF65-F5344CB8AC3E}">
        <p14:creationId xmlns:p14="http://schemas.microsoft.com/office/powerpoint/2010/main" val="2690316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FE69EB-BEC1-456E-B341-A6D29AB122C7}"/>
              </a:ext>
            </a:extLst>
          </p:cNvPr>
          <p:cNvSpPr/>
          <p:nvPr/>
        </p:nvSpPr>
        <p:spPr>
          <a:xfrm>
            <a:off x="4501799" y="950530"/>
            <a:ext cx="3312402" cy="5907470"/>
          </a:xfrm>
          <a:prstGeom prst="rect">
            <a:avLst/>
          </a:prstGeom>
          <a:ln>
            <a:solidFill>
              <a:srgbClr val="6439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alibri" panose="020F0502020204030204"/>
              <a:ea typeface="메이플스토리" panose="02000300000000000000" pitchFamily="2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F484E5B-7B24-4FB7-AF44-3C4A7B825BE2}"/>
              </a:ext>
            </a:extLst>
          </p:cNvPr>
          <p:cNvSpPr/>
          <p:nvPr/>
        </p:nvSpPr>
        <p:spPr>
          <a:xfrm>
            <a:off x="4319276" y="218247"/>
            <a:ext cx="514036" cy="514036"/>
          </a:xfrm>
          <a:prstGeom prst="ellipse">
            <a:avLst/>
          </a:prstGeom>
          <a:solidFill>
            <a:srgbClr val="FBBA00"/>
          </a:solidFill>
          <a:ln w="25400">
            <a:solidFill>
              <a:srgbClr val="6439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7" name="Freeform 36">
            <a:extLst>
              <a:ext uri="{FF2B5EF4-FFF2-40B4-BE49-F238E27FC236}">
                <a16:creationId xmlns:a16="http://schemas.microsoft.com/office/drawing/2014/main" id="{D4DA1B30-6F86-4C96-9297-5B50AB394433}"/>
              </a:ext>
            </a:extLst>
          </p:cNvPr>
          <p:cNvSpPr>
            <a:spLocks noEditPoints="1"/>
          </p:cNvSpPr>
          <p:nvPr/>
        </p:nvSpPr>
        <p:spPr bwMode="auto">
          <a:xfrm>
            <a:off x="4503413" y="352685"/>
            <a:ext cx="145762" cy="24515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64391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설명선: 굽은 선(테두리 없음) 9">
            <a:extLst>
              <a:ext uri="{FF2B5EF4-FFF2-40B4-BE49-F238E27FC236}">
                <a16:creationId xmlns:a16="http://schemas.microsoft.com/office/drawing/2014/main" id="{5E3AD097-18CB-4CDF-9A1D-E570FC9FA50C}"/>
              </a:ext>
            </a:extLst>
          </p:cNvPr>
          <p:cNvSpPr/>
          <p:nvPr/>
        </p:nvSpPr>
        <p:spPr>
          <a:xfrm>
            <a:off x="9067428" y="3518090"/>
            <a:ext cx="2915177" cy="1400041"/>
          </a:xfrm>
          <a:prstGeom prst="callout2">
            <a:avLst>
              <a:gd name="adj1" fmla="val 50727"/>
              <a:gd name="adj2" fmla="val -2010"/>
              <a:gd name="adj3" fmla="val 28414"/>
              <a:gd name="adj4" fmla="val -20563"/>
              <a:gd name="adj5" fmla="val -6938"/>
              <a:gd name="adj6" fmla="val -21061"/>
            </a:avLst>
          </a:prstGeom>
          <a:noFill/>
          <a:ln>
            <a:solidFill>
              <a:srgbClr val="643916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64391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공용 비품도 해결</a:t>
            </a:r>
            <a:endParaRPr lang="en-US" altLang="ko-KR" b="1" dirty="0">
              <a:solidFill>
                <a:srgbClr val="64391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구매한 이후에는 알람 중지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설명선: 굽은 선(테두리 없음) 7">
            <a:extLst>
              <a:ext uri="{FF2B5EF4-FFF2-40B4-BE49-F238E27FC236}">
                <a16:creationId xmlns:a16="http://schemas.microsoft.com/office/drawing/2014/main" id="{9BAF6CFA-3EC4-447A-929B-288001761CC6}"/>
              </a:ext>
            </a:extLst>
          </p:cNvPr>
          <p:cNvSpPr/>
          <p:nvPr/>
        </p:nvSpPr>
        <p:spPr>
          <a:xfrm flipH="1">
            <a:off x="128227" y="1589686"/>
            <a:ext cx="2915177" cy="1400041"/>
          </a:xfrm>
          <a:prstGeom prst="callout2">
            <a:avLst>
              <a:gd name="adj1" fmla="val 50727"/>
              <a:gd name="adj2" fmla="val -2010"/>
              <a:gd name="adj3" fmla="val 29477"/>
              <a:gd name="adj4" fmla="val -27193"/>
              <a:gd name="adj5" fmla="val 66483"/>
              <a:gd name="adj6" fmla="val -45173"/>
            </a:avLst>
          </a:prstGeom>
          <a:noFill/>
          <a:ln>
            <a:solidFill>
              <a:srgbClr val="643916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rgbClr val="64391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게시판을 통해 글 작성</a:t>
            </a:r>
            <a:endParaRPr lang="en-US" altLang="ko-KR" b="1" dirty="0">
              <a:solidFill>
                <a:srgbClr val="64391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62A97E-AF9E-495D-8108-FC901AEAA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798" y="950530"/>
            <a:ext cx="3312402" cy="5900217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3DCE50AE-09D0-4E18-B518-4EBF4EEF0AE3}"/>
              </a:ext>
            </a:extLst>
          </p:cNvPr>
          <p:cNvSpPr/>
          <p:nvPr/>
        </p:nvSpPr>
        <p:spPr>
          <a:xfrm>
            <a:off x="0" y="0"/>
            <a:ext cx="12192000" cy="950535"/>
          </a:xfrm>
          <a:prstGeom prst="rect">
            <a:avLst/>
          </a:prstGeom>
          <a:solidFill>
            <a:srgbClr val="FCBF48"/>
          </a:solidFill>
          <a:ln>
            <a:noFill/>
          </a:ln>
          <a:effectLst>
            <a:outerShdw dist="25400" dir="5400000" algn="t" rotWithShape="0">
              <a:srgbClr val="64391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400" b="1" i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  <a:r>
              <a:rPr lang="ko-KR" altLang="en-US" sz="3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기능별 설계</a:t>
            </a:r>
            <a:r>
              <a:rPr lang="ko-KR" altLang="en-US" sz="3400" b="1" i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1600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</a:t>
            </a:r>
            <a:r>
              <a:rPr lang="ko-KR" altLang="en-US" sz="1600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게시판</a:t>
            </a:r>
            <a:endParaRPr lang="en-US" altLang="ko-KR" sz="1600" kern="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876FA7-6DE6-4512-A4B3-8F2D8D452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052" y="2124533"/>
            <a:ext cx="4867853" cy="118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FE69EB-BEC1-456E-B341-A6D29AB122C7}"/>
              </a:ext>
            </a:extLst>
          </p:cNvPr>
          <p:cNvSpPr/>
          <p:nvPr/>
        </p:nvSpPr>
        <p:spPr>
          <a:xfrm>
            <a:off x="4501799" y="950530"/>
            <a:ext cx="3312402" cy="5907470"/>
          </a:xfrm>
          <a:prstGeom prst="rect">
            <a:avLst/>
          </a:prstGeom>
          <a:ln>
            <a:solidFill>
              <a:srgbClr val="6439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alibri" panose="020F0502020204030204"/>
              <a:ea typeface="메이플스토리" panose="02000300000000000000" pitchFamily="2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F484E5B-7B24-4FB7-AF44-3C4A7B825BE2}"/>
              </a:ext>
            </a:extLst>
          </p:cNvPr>
          <p:cNvSpPr/>
          <p:nvPr/>
        </p:nvSpPr>
        <p:spPr>
          <a:xfrm>
            <a:off x="4319276" y="218247"/>
            <a:ext cx="514036" cy="514036"/>
          </a:xfrm>
          <a:prstGeom prst="ellipse">
            <a:avLst/>
          </a:prstGeom>
          <a:solidFill>
            <a:srgbClr val="FBBA00"/>
          </a:solidFill>
          <a:ln w="25400">
            <a:solidFill>
              <a:srgbClr val="6439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7" name="Freeform 36">
            <a:extLst>
              <a:ext uri="{FF2B5EF4-FFF2-40B4-BE49-F238E27FC236}">
                <a16:creationId xmlns:a16="http://schemas.microsoft.com/office/drawing/2014/main" id="{D4DA1B30-6F86-4C96-9297-5B50AB394433}"/>
              </a:ext>
            </a:extLst>
          </p:cNvPr>
          <p:cNvSpPr>
            <a:spLocks noEditPoints="1"/>
          </p:cNvSpPr>
          <p:nvPr/>
        </p:nvSpPr>
        <p:spPr bwMode="auto">
          <a:xfrm>
            <a:off x="4503413" y="352685"/>
            <a:ext cx="145762" cy="24515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64391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설명선: 굽은 선(테두리 없음) 7">
            <a:extLst>
              <a:ext uri="{FF2B5EF4-FFF2-40B4-BE49-F238E27FC236}">
                <a16:creationId xmlns:a16="http://schemas.microsoft.com/office/drawing/2014/main" id="{9BAF6CFA-3EC4-447A-929B-288001761CC6}"/>
              </a:ext>
            </a:extLst>
          </p:cNvPr>
          <p:cNvSpPr/>
          <p:nvPr/>
        </p:nvSpPr>
        <p:spPr>
          <a:xfrm flipH="1">
            <a:off x="423747" y="2570993"/>
            <a:ext cx="3043404" cy="1400041"/>
          </a:xfrm>
          <a:prstGeom prst="callout2">
            <a:avLst>
              <a:gd name="adj1" fmla="val 57099"/>
              <a:gd name="adj2" fmla="val -5843"/>
              <a:gd name="adj3" fmla="val -28933"/>
              <a:gd name="adj4" fmla="val -21819"/>
              <a:gd name="adj5" fmla="val -93346"/>
              <a:gd name="adj6" fmla="val -33937"/>
            </a:avLst>
          </a:prstGeom>
          <a:noFill/>
          <a:ln>
            <a:solidFill>
              <a:srgbClr val="643916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rgbClr val="64391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시술과 약 복용</a:t>
            </a:r>
            <a:r>
              <a:rPr lang="en-US" altLang="ko-KR" b="1" dirty="0">
                <a:solidFill>
                  <a:srgbClr val="64391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</a:p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rgbClr val="64391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다니던 병원 체크</a:t>
            </a:r>
            <a:endParaRPr lang="en-US" altLang="ko-KR" b="1" dirty="0">
              <a:solidFill>
                <a:srgbClr val="64391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7D96A2-C498-45F8-888D-9765046B6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029" y="978410"/>
            <a:ext cx="3285172" cy="5851714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3DCE50AE-09D0-4E18-B518-4EBF4EEF0AE3}"/>
              </a:ext>
            </a:extLst>
          </p:cNvPr>
          <p:cNvSpPr/>
          <p:nvPr/>
        </p:nvSpPr>
        <p:spPr>
          <a:xfrm>
            <a:off x="0" y="0"/>
            <a:ext cx="12192000" cy="950535"/>
          </a:xfrm>
          <a:prstGeom prst="rect">
            <a:avLst/>
          </a:prstGeom>
          <a:solidFill>
            <a:srgbClr val="FCBF48"/>
          </a:solidFill>
          <a:ln>
            <a:noFill/>
          </a:ln>
          <a:effectLst>
            <a:outerShdw dist="25400" dir="5400000" algn="t" rotWithShape="0">
              <a:srgbClr val="64391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400" b="1" i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  <a:r>
              <a:rPr lang="ko-KR" altLang="en-US" sz="3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기능별 설계 </a:t>
            </a:r>
            <a:r>
              <a:rPr lang="en-US" altLang="ko-KR" sz="1600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</a:t>
            </a:r>
            <a:r>
              <a:rPr lang="ko-KR" altLang="en-US" sz="1600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의료</a:t>
            </a:r>
            <a:endParaRPr lang="en-US" altLang="ko-KR" sz="1600" kern="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설명선: 굽은 선(테두리 없음) 9">
            <a:extLst>
              <a:ext uri="{FF2B5EF4-FFF2-40B4-BE49-F238E27FC236}">
                <a16:creationId xmlns:a16="http://schemas.microsoft.com/office/drawing/2014/main" id="{8A5F4CE6-9D58-4E45-85FE-D9BDD34B4ACC}"/>
              </a:ext>
            </a:extLst>
          </p:cNvPr>
          <p:cNvSpPr/>
          <p:nvPr/>
        </p:nvSpPr>
        <p:spPr>
          <a:xfrm flipH="1">
            <a:off x="576147" y="2723393"/>
            <a:ext cx="3043404" cy="1400041"/>
          </a:xfrm>
          <a:prstGeom prst="callout2">
            <a:avLst>
              <a:gd name="adj1" fmla="val 48072"/>
              <a:gd name="adj2" fmla="val -225"/>
              <a:gd name="adj3" fmla="val 18326"/>
              <a:gd name="adj4" fmla="val -17177"/>
              <a:gd name="adj5" fmla="val -5201"/>
              <a:gd name="adj6" fmla="val -29540"/>
            </a:avLst>
          </a:prstGeom>
          <a:noFill/>
          <a:ln>
            <a:solidFill>
              <a:srgbClr val="643916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endParaRPr lang="en-US" altLang="ko-KR" sz="2800" b="1" dirty="0">
              <a:solidFill>
                <a:srgbClr val="64391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55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FE69EB-BEC1-456E-B341-A6D29AB122C7}"/>
              </a:ext>
            </a:extLst>
          </p:cNvPr>
          <p:cNvSpPr/>
          <p:nvPr/>
        </p:nvSpPr>
        <p:spPr>
          <a:xfrm>
            <a:off x="4501799" y="950530"/>
            <a:ext cx="3312402" cy="5907470"/>
          </a:xfrm>
          <a:prstGeom prst="rect">
            <a:avLst/>
          </a:prstGeom>
          <a:ln>
            <a:solidFill>
              <a:srgbClr val="6439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alibri" panose="020F0502020204030204"/>
              <a:ea typeface="메이플스토리" panose="02000300000000000000" pitchFamily="2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F484E5B-7B24-4FB7-AF44-3C4A7B825BE2}"/>
              </a:ext>
            </a:extLst>
          </p:cNvPr>
          <p:cNvSpPr/>
          <p:nvPr/>
        </p:nvSpPr>
        <p:spPr>
          <a:xfrm>
            <a:off x="4319276" y="218247"/>
            <a:ext cx="514036" cy="514036"/>
          </a:xfrm>
          <a:prstGeom prst="ellipse">
            <a:avLst/>
          </a:prstGeom>
          <a:solidFill>
            <a:srgbClr val="FBBA00"/>
          </a:solidFill>
          <a:ln w="25400">
            <a:solidFill>
              <a:srgbClr val="6439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7" name="Freeform 36">
            <a:extLst>
              <a:ext uri="{FF2B5EF4-FFF2-40B4-BE49-F238E27FC236}">
                <a16:creationId xmlns:a16="http://schemas.microsoft.com/office/drawing/2014/main" id="{D4DA1B30-6F86-4C96-9297-5B50AB394433}"/>
              </a:ext>
            </a:extLst>
          </p:cNvPr>
          <p:cNvSpPr>
            <a:spLocks noEditPoints="1"/>
          </p:cNvSpPr>
          <p:nvPr/>
        </p:nvSpPr>
        <p:spPr bwMode="auto">
          <a:xfrm>
            <a:off x="4503413" y="352685"/>
            <a:ext cx="145762" cy="24515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64391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설명선: 굽은 선(테두리 없음) 7">
            <a:extLst>
              <a:ext uri="{FF2B5EF4-FFF2-40B4-BE49-F238E27FC236}">
                <a16:creationId xmlns:a16="http://schemas.microsoft.com/office/drawing/2014/main" id="{9BAF6CFA-3EC4-447A-929B-288001761CC6}"/>
              </a:ext>
            </a:extLst>
          </p:cNvPr>
          <p:cNvSpPr/>
          <p:nvPr/>
        </p:nvSpPr>
        <p:spPr>
          <a:xfrm flipH="1">
            <a:off x="0" y="1589686"/>
            <a:ext cx="3043404" cy="1400041"/>
          </a:xfrm>
          <a:prstGeom prst="callout2">
            <a:avLst>
              <a:gd name="adj1" fmla="val 48072"/>
              <a:gd name="adj2" fmla="val -225"/>
              <a:gd name="adj3" fmla="val 29477"/>
              <a:gd name="adj4" fmla="val -27193"/>
              <a:gd name="adj5" fmla="val 66483"/>
              <a:gd name="adj6" fmla="val -45173"/>
            </a:avLst>
          </a:prstGeom>
          <a:noFill/>
          <a:ln>
            <a:solidFill>
              <a:srgbClr val="643916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rgbClr val="64391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각종 경조사를 </a:t>
            </a:r>
            <a:endParaRPr lang="en-US" altLang="ko-KR" b="1" dirty="0">
              <a:solidFill>
                <a:srgbClr val="64391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rgbClr val="64391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캘린더로</a:t>
            </a:r>
            <a:endParaRPr lang="en-US" altLang="ko-KR" b="1" dirty="0">
              <a:solidFill>
                <a:srgbClr val="64391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B34D32-1428-4065-B8AA-1696DEE31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799" y="950530"/>
            <a:ext cx="3312402" cy="5900217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3DCE50AE-09D0-4E18-B518-4EBF4EEF0AE3}"/>
              </a:ext>
            </a:extLst>
          </p:cNvPr>
          <p:cNvSpPr/>
          <p:nvPr/>
        </p:nvSpPr>
        <p:spPr>
          <a:xfrm>
            <a:off x="0" y="0"/>
            <a:ext cx="12192000" cy="950535"/>
          </a:xfrm>
          <a:prstGeom prst="rect">
            <a:avLst/>
          </a:prstGeom>
          <a:solidFill>
            <a:srgbClr val="FCBF48"/>
          </a:solidFill>
          <a:ln>
            <a:noFill/>
          </a:ln>
          <a:effectLst>
            <a:outerShdw dist="25400" dir="5400000" algn="t" rotWithShape="0">
              <a:srgbClr val="64391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400" b="1" i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  <a:r>
              <a:rPr lang="ko-KR" altLang="en-US" sz="3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기능별 설계 </a:t>
            </a:r>
            <a:r>
              <a:rPr lang="en-US" altLang="ko-KR" sz="1600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</a:t>
            </a:r>
            <a:r>
              <a:rPr lang="ko-KR" altLang="en-US" sz="1600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캘린더</a:t>
            </a:r>
            <a:endParaRPr lang="en-US" altLang="ko-KR" sz="1600" kern="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설명선: 굽은 선(테두리 없음) 9">
            <a:extLst>
              <a:ext uri="{FF2B5EF4-FFF2-40B4-BE49-F238E27FC236}">
                <a16:creationId xmlns:a16="http://schemas.microsoft.com/office/drawing/2014/main" id="{3548E34E-2382-49EC-B68F-D313ED5B1869}"/>
              </a:ext>
            </a:extLst>
          </p:cNvPr>
          <p:cNvSpPr/>
          <p:nvPr/>
        </p:nvSpPr>
        <p:spPr>
          <a:xfrm flipH="1">
            <a:off x="9129133" y="3429000"/>
            <a:ext cx="3062867" cy="1400041"/>
          </a:xfrm>
          <a:prstGeom prst="callout2">
            <a:avLst>
              <a:gd name="adj1" fmla="val 50805"/>
              <a:gd name="adj2" fmla="val 99720"/>
              <a:gd name="adj3" fmla="val 26578"/>
              <a:gd name="adj4" fmla="val 127463"/>
              <a:gd name="adj5" fmla="val -10986"/>
              <a:gd name="adj6" fmla="val 127428"/>
            </a:avLst>
          </a:prstGeom>
          <a:noFill/>
          <a:ln>
            <a:solidFill>
              <a:srgbClr val="643916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64391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며칠 전 알람이 울리도록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E92403-8F70-4353-A0CF-8B1BC427F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975" y="2050784"/>
            <a:ext cx="4518025" cy="109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6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FE69EB-BEC1-456E-B341-A6D29AB122C7}"/>
              </a:ext>
            </a:extLst>
          </p:cNvPr>
          <p:cNvSpPr/>
          <p:nvPr/>
        </p:nvSpPr>
        <p:spPr>
          <a:xfrm>
            <a:off x="4501799" y="950530"/>
            <a:ext cx="3312402" cy="5907470"/>
          </a:xfrm>
          <a:prstGeom prst="rect">
            <a:avLst/>
          </a:prstGeom>
          <a:ln>
            <a:solidFill>
              <a:srgbClr val="6439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alibri" panose="020F0502020204030204"/>
              <a:ea typeface="메이플스토리" panose="02000300000000000000" pitchFamily="2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F484E5B-7B24-4FB7-AF44-3C4A7B825BE2}"/>
              </a:ext>
            </a:extLst>
          </p:cNvPr>
          <p:cNvSpPr/>
          <p:nvPr/>
        </p:nvSpPr>
        <p:spPr>
          <a:xfrm>
            <a:off x="4319276" y="218247"/>
            <a:ext cx="514036" cy="514036"/>
          </a:xfrm>
          <a:prstGeom prst="ellipse">
            <a:avLst/>
          </a:prstGeom>
          <a:solidFill>
            <a:srgbClr val="FBBA00"/>
          </a:solidFill>
          <a:ln w="25400">
            <a:solidFill>
              <a:srgbClr val="6439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7" name="Freeform 36">
            <a:extLst>
              <a:ext uri="{FF2B5EF4-FFF2-40B4-BE49-F238E27FC236}">
                <a16:creationId xmlns:a16="http://schemas.microsoft.com/office/drawing/2014/main" id="{D4DA1B30-6F86-4C96-9297-5B50AB394433}"/>
              </a:ext>
            </a:extLst>
          </p:cNvPr>
          <p:cNvSpPr>
            <a:spLocks noEditPoints="1"/>
          </p:cNvSpPr>
          <p:nvPr/>
        </p:nvSpPr>
        <p:spPr bwMode="auto">
          <a:xfrm>
            <a:off x="4503413" y="352685"/>
            <a:ext cx="145762" cy="24515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64391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설명선: 굽은 선(테두리 없음) 7">
            <a:extLst>
              <a:ext uri="{FF2B5EF4-FFF2-40B4-BE49-F238E27FC236}">
                <a16:creationId xmlns:a16="http://schemas.microsoft.com/office/drawing/2014/main" id="{9BAF6CFA-3EC4-447A-929B-288001761CC6}"/>
              </a:ext>
            </a:extLst>
          </p:cNvPr>
          <p:cNvSpPr/>
          <p:nvPr/>
        </p:nvSpPr>
        <p:spPr>
          <a:xfrm flipH="1">
            <a:off x="0" y="1589686"/>
            <a:ext cx="3043404" cy="1400041"/>
          </a:xfrm>
          <a:prstGeom prst="callout2">
            <a:avLst>
              <a:gd name="adj1" fmla="val 48072"/>
              <a:gd name="adj2" fmla="val -225"/>
              <a:gd name="adj3" fmla="val 29477"/>
              <a:gd name="adj4" fmla="val -27193"/>
              <a:gd name="adj5" fmla="val 66483"/>
              <a:gd name="adj6" fmla="val -45173"/>
            </a:avLst>
          </a:prstGeom>
          <a:noFill/>
          <a:ln>
            <a:solidFill>
              <a:srgbClr val="643916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rgbClr val="64391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반려동물</a:t>
            </a:r>
            <a:endParaRPr lang="en-US" altLang="ko-KR" b="1" dirty="0">
              <a:solidFill>
                <a:srgbClr val="64391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DCE50AE-09D0-4E18-B518-4EBF4EEF0AE3}"/>
              </a:ext>
            </a:extLst>
          </p:cNvPr>
          <p:cNvSpPr/>
          <p:nvPr/>
        </p:nvSpPr>
        <p:spPr>
          <a:xfrm>
            <a:off x="0" y="0"/>
            <a:ext cx="12192000" cy="950535"/>
          </a:xfrm>
          <a:prstGeom prst="rect">
            <a:avLst/>
          </a:prstGeom>
          <a:solidFill>
            <a:srgbClr val="FCBF48"/>
          </a:solidFill>
          <a:ln>
            <a:noFill/>
          </a:ln>
          <a:effectLst>
            <a:outerShdw dist="25400" dir="5400000" algn="t" rotWithShape="0">
              <a:srgbClr val="64391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400" b="1" i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  <a:r>
              <a:rPr lang="ko-KR" altLang="en-US" sz="3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기능별 설계 </a:t>
            </a:r>
            <a:r>
              <a:rPr lang="en-US" altLang="ko-KR" sz="1600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</a:t>
            </a:r>
            <a:r>
              <a:rPr lang="ko-KR" altLang="en-US" sz="1600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반려동물</a:t>
            </a:r>
            <a:endParaRPr lang="en-US" altLang="ko-KR" sz="1600" kern="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426A3D-C5C8-41B6-B346-DB55725FD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732" y="1438096"/>
            <a:ext cx="3227517" cy="533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86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FE69EB-BEC1-456E-B341-A6D29AB122C7}"/>
              </a:ext>
            </a:extLst>
          </p:cNvPr>
          <p:cNvSpPr/>
          <p:nvPr/>
        </p:nvSpPr>
        <p:spPr>
          <a:xfrm>
            <a:off x="4501799" y="950530"/>
            <a:ext cx="3312402" cy="5907470"/>
          </a:xfrm>
          <a:prstGeom prst="rect">
            <a:avLst/>
          </a:prstGeom>
          <a:ln>
            <a:solidFill>
              <a:srgbClr val="6439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alibri" panose="020F0502020204030204"/>
              <a:ea typeface="메이플스토리" panose="02000300000000000000" pitchFamily="2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F484E5B-7B24-4FB7-AF44-3C4A7B825BE2}"/>
              </a:ext>
            </a:extLst>
          </p:cNvPr>
          <p:cNvSpPr/>
          <p:nvPr/>
        </p:nvSpPr>
        <p:spPr>
          <a:xfrm>
            <a:off x="4319276" y="218247"/>
            <a:ext cx="514036" cy="514036"/>
          </a:xfrm>
          <a:prstGeom prst="ellipse">
            <a:avLst/>
          </a:prstGeom>
          <a:solidFill>
            <a:srgbClr val="FBBA00"/>
          </a:solidFill>
          <a:ln w="25400">
            <a:solidFill>
              <a:srgbClr val="6439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7" name="Freeform 36">
            <a:extLst>
              <a:ext uri="{FF2B5EF4-FFF2-40B4-BE49-F238E27FC236}">
                <a16:creationId xmlns:a16="http://schemas.microsoft.com/office/drawing/2014/main" id="{D4DA1B30-6F86-4C96-9297-5B50AB394433}"/>
              </a:ext>
            </a:extLst>
          </p:cNvPr>
          <p:cNvSpPr>
            <a:spLocks noEditPoints="1"/>
          </p:cNvSpPr>
          <p:nvPr/>
        </p:nvSpPr>
        <p:spPr bwMode="auto">
          <a:xfrm>
            <a:off x="4503413" y="352685"/>
            <a:ext cx="145762" cy="24515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64391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설명선: 굽은 선(테두리 없음) 7">
            <a:extLst>
              <a:ext uri="{FF2B5EF4-FFF2-40B4-BE49-F238E27FC236}">
                <a16:creationId xmlns:a16="http://schemas.microsoft.com/office/drawing/2014/main" id="{9BAF6CFA-3EC4-447A-929B-288001761CC6}"/>
              </a:ext>
            </a:extLst>
          </p:cNvPr>
          <p:cNvSpPr/>
          <p:nvPr/>
        </p:nvSpPr>
        <p:spPr>
          <a:xfrm flipH="1">
            <a:off x="0" y="1589686"/>
            <a:ext cx="3043404" cy="1400041"/>
          </a:xfrm>
          <a:prstGeom prst="callout2">
            <a:avLst>
              <a:gd name="adj1" fmla="val 48072"/>
              <a:gd name="adj2" fmla="val -225"/>
              <a:gd name="adj3" fmla="val 29477"/>
              <a:gd name="adj4" fmla="val -27193"/>
              <a:gd name="adj5" fmla="val 66483"/>
              <a:gd name="adj6" fmla="val -45173"/>
            </a:avLst>
          </a:prstGeom>
          <a:noFill/>
          <a:ln>
            <a:solidFill>
              <a:srgbClr val="643916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rgbClr val="64391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미니 게임</a:t>
            </a:r>
            <a:endParaRPr lang="en-US" altLang="ko-KR" b="1" dirty="0">
              <a:solidFill>
                <a:srgbClr val="64391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DCE50AE-09D0-4E18-B518-4EBF4EEF0AE3}"/>
              </a:ext>
            </a:extLst>
          </p:cNvPr>
          <p:cNvSpPr/>
          <p:nvPr/>
        </p:nvSpPr>
        <p:spPr>
          <a:xfrm>
            <a:off x="0" y="0"/>
            <a:ext cx="12192000" cy="950535"/>
          </a:xfrm>
          <a:prstGeom prst="rect">
            <a:avLst/>
          </a:prstGeom>
          <a:solidFill>
            <a:srgbClr val="FCBF48"/>
          </a:solidFill>
          <a:ln>
            <a:noFill/>
          </a:ln>
          <a:effectLst>
            <a:outerShdw dist="25400" dir="5400000" algn="t" rotWithShape="0">
              <a:srgbClr val="64391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400" b="1" i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  <a:r>
              <a:rPr lang="ko-KR" altLang="en-US" sz="3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기능별 설계 </a:t>
            </a:r>
            <a:r>
              <a:rPr lang="en-US" altLang="ko-KR" sz="1600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</a:t>
            </a:r>
            <a:r>
              <a:rPr lang="ko-KR" altLang="en-US" sz="1600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미니게임</a:t>
            </a:r>
            <a:endParaRPr lang="en-US" altLang="ko-KR" sz="1600" kern="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441FAD-2812-4275-97B5-23D4636E9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799" y="1479531"/>
            <a:ext cx="3312402" cy="537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32789"/>
      </p:ext>
    </p:extLst>
  </p:cSld>
  <p:clrMapOvr>
    <a:masterClrMapping/>
  </p:clrMapOvr>
</p:sld>
</file>

<file path=ppt/theme/theme1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246</Words>
  <Application>Microsoft Office PowerPoint</Application>
  <PresentationFormat>와이드스크린</PresentationFormat>
  <Paragraphs>71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메이플스토리</vt:lpstr>
      <vt:lpstr>Calibri</vt:lpstr>
      <vt:lpstr>Arial</vt:lpstr>
      <vt:lpstr>9_Office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박지영(2019156013)</cp:lastModifiedBy>
  <cp:revision>14</cp:revision>
  <dcterms:created xsi:type="dcterms:W3CDTF">2020-08-06T02:53:42Z</dcterms:created>
  <dcterms:modified xsi:type="dcterms:W3CDTF">2021-07-23T06:48:39Z</dcterms:modified>
</cp:coreProperties>
</file>