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9" r:id="rId2"/>
    <p:sldId id="300" r:id="rId3"/>
    <p:sldId id="282" r:id="rId4"/>
    <p:sldId id="325" r:id="rId5"/>
    <p:sldId id="332" r:id="rId6"/>
    <p:sldId id="351" r:id="rId7"/>
    <p:sldId id="311" r:id="rId8"/>
    <p:sldId id="327" r:id="rId9"/>
    <p:sldId id="333" r:id="rId10"/>
    <p:sldId id="334" r:id="rId11"/>
    <p:sldId id="318" r:id="rId12"/>
    <p:sldId id="341" r:id="rId13"/>
    <p:sldId id="343" r:id="rId14"/>
    <p:sldId id="350" r:id="rId15"/>
    <p:sldId id="345" r:id="rId16"/>
    <p:sldId id="346" r:id="rId17"/>
    <p:sldId id="347" r:id="rId18"/>
    <p:sldId id="349" r:id="rId19"/>
    <p:sldId id="340" r:id="rId20"/>
    <p:sldId id="336" r:id="rId21"/>
    <p:sldId id="321" r:id="rId22"/>
    <p:sldId id="344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  <a:srgbClr val="B9B9B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FFECB-EC68-43C1-AA8D-AC3DB3CFD36E}" v="6" dt="2021-07-22T12:43:36.715"/>
    <p1510:client id="{6FE983C7-F77C-4F9B-A9B9-77489EDB677A}" v="294" dt="2021-07-22T08:33:14.516"/>
    <p1510:client id="{B1B01AA7-D72D-4717-A698-FB911029C8C3}" v="28" dt="2021-07-22T13:01:14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826" autoAdjust="0"/>
  </p:normalViewPr>
  <p:slideViewPr>
    <p:cSldViewPr snapToGrid="0" showGuides="1">
      <p:cViewPr varScale="1">
        <p:scale>
          <a:sx n="81" d="100"/>
          <a:sy n="81" d="100"/>
        </p:scale>
        <p:origin x="63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일권" userId="7f981300d7faa642" providerId="LiveId" clId="{5DFFFECB-EC68-43C1-AA8D-AC3DB3CFD36E}"/>
    <pc:docChg chg="addSld delSld modSld">
      <pc:chgData name="윤 일권" userId="7f981300d7faa642" providerId="LiveId" clId="{5DFFFECB-EC68-43C1-AA8D-AC3DB3CFD36E}" dt="2021-07-22T12:43:36.717" v="19" actId="20577"/>
      <pc:docMkLst>
        <pc:docMk/>
      </pc:docMkLst>
      <pc:sldChg chg="del">
        <pc:chgData name="윤 일권" userId="7f981300d7faa642" providerId="LiveId" clId="{5DFFFECB-EC68-43C1-AA8D-AC3DB3CFD36E}" dt="2021-07-22T12:42:59.411" v="3" actId="47"/>
        <pc:sldMkLst>
          <pc:docMk/>
          <pc:sldMk cId="245932683" sldId="308"/>
        </pc:sldMkLst>
      </pc:sldChg>
      <pc:sldChg chg="modNotesTx">
        <pc:chgData name="윤 일권" userId="7f981300d7faa642" providerId="LiveId" clId="{5DFFFECB-EC68-43C1-AA8D-AC3DB3CFD36E}" dt="2021-07-22T12:43:18.890" v="7"/>
        <pc:sldMkLst>
          <pc:docMk/>
          <pc:sldMk cId="2833606509" sldId="327"/>
        </pc:sldMkLst>
      </pc:sldChg>
      <pc:sldChg chg="modSp mod modAnim">
        <pc:chgData name="윤 일권" userId="7f981300d7faa642" providerId="LiveId" clId="{5DFFFECB-EC68-43C1-AA8D-AC3DB3CFD36E}" dt="2021-07-22T12:43:06.609" v="5"/>
        <pc:sldMkLst>
          <pc:docMk/>
          <pc:sldMk cId="3673800409" sldId="332"/>
        </pc:sldMkLst>
        <pc:spChg chg="mod">
          <ac:chgData name="윤 일권" userId="7f981300d7faa642" providerId="LiveId" clId="{5DFFFECB-EC68-43C1-AA8D-AC3DB3CFD36E}" dt="2021-07-22T12:41:43.644" v="1" actId="1076"/>
          <ac:spMkLst>
            <pc:docMk/>
            <pc:sldMk cId="3673800409" sldId="332"/>
            <ac:spMk id="4" creationId="{E80E2281-5FAF-4870-A0B4-DC43B91F5FC8}"/>
          </ac:spMkLst>
        </pc:spChg>
      </pc:sldChg>
      <pc:sldChg chg="modNotesTx">
        <pc:chgData name="윤 일권" userId="7f981300d7faa642" providerId="LiveId" clId="{5DFFFECB-EC68-43C1-AA8D-AC3DB3CFD36E}" dt="2021-07-22T12:43:27.641" v="8"/>
        <pc:sldMkLst>
          <pc:docMk/>
          <pc:sldMk cId="2059797154" sldId="333"/>
        </pc:sldMkLst>
      </pc:sldChg>
      <pc:sldChg chg="modNotesTx">
        <pc:chgData name="윤 일권" userId="7f981300d7faa642" providerId="LiveId" clId="{5DFFFECB-EC68-43C1-AA8D-AC3DB3CFD36E}" dt="2021-07-22T12:43:36.717" v="19" actId="20577"/>
        <pc:sldMkLst>
          <pc:docMk/>
          <pc:sldMk cId="2353472767" sldId="334"/>
        </pc:sldMkLst>
      </pc:sldChg>
      <pc:sldChg chg="add setBg">
        <pc:chgData name="윤 일권" userId="7f981300d7faa642" providerId="LiveId" clId="{5DFFFECB-EC68-43C1-AA8D-AC3DB3CFD36E}" dt="2021-07-22T12:42:41.871" v="2"/>
        <pc:sldMkLst>
          <pc:docMk/>
          <pc:sldMk cId="2684534230" sldId="351"/>
        </pc:sldMkLst>
      </pc:sldChg>
    </pc:docChg>
  </pc:docChgLst>
  <pc:docChgLst>
    <pc:chgData name="윤 일권" userId="7f981300d7faa642" providerId="LiveId" clId="{B1B01AA7-D72D-4717-A698-FB911029C8C3}"/>
    <pc:docChg chg="undo custSel delSld modSld">
      <pc:chgData name="윤 일권" userId="7f981300d7faa642" providerId="LiveId" clId="{B1B01AA7-D72D-4717-A698-FB911029C8C3}" dt="2021-07-22T13:01:14.228" v="386"/>
      <pc:docMkLst>
        <pc:docMk/>
      </pc:docMkLst>
      <pc:sldChg chg="addSp delSp modSp mod modAnim">
        <pc:chgData name="윤 일권" userId="7f981300d7faa642" providerId="LiveId" clId="{B1B01AA7-D72D-4717-A698-FB911029C8C3}" dt="2021-07-22T13:01:14.228" v="386"/>
        <pc:sldMkLst>
          <pc:docMk/>
          <pc:sldMk cId="2724682668" sldId="330"/>
        </pc:sldMkLst>
        <pc:spChg chg="add mod">
          <ac:chgData name="윤 일권" userId="7f981300d7faa642" providerId="LiveId" clId="{B1B01AA7-D72D-4717-A698-FB911029C8C3}" dt="2021-07-22T12:59:29.603" v="375" actId="1076"/>
          <ac:spMkLst>
            <pc:docMk/>
            <pc:sldMk cId="2724682668" sldId="330"/>
            <ac:spMk id="2" creationId="{6B674F6D-5F2B-4EF3-834E-C71C22E2531F}"/>
          </ac:spMkLst>
        </pc:spChg>
        <pc:spChg chg="add del mod">
          <ac:chgData name="윤 일권" userId="7f981300d7faa642" providerId="LiveId" clId="{B1B01AA7-D72D-4717-A698-FB911029C8C3}" dt="2021-07-22T12:54:52.675" v="82" actId="478"/>
          <ac:spMkLst>
            <pc:docMk/>
            <pc:sldMk cId="2724682668" sldId="330"/>
            <ac:spMk id="5" creationId="{FC002BB2-5217-4E69-99D8-DDA1409A6496}"/>
          </ac:spMkLst>
        </pc:spChg>
        <pc:spChg chg="del mod">
          <ac:chgData name="윤 일권" userId="7f981300d7faa642" providerId="LiveId" clId="{B1B01AA7-D72D-4717-A698-FB911029C8C3}" dt="2021-07-22T12:59:24.922" v="374" actId="478"/>
          <ac:spMkLst>
            <pc:docMk/>
            <pc:sldMk cId="2724682668" sldId="330"/>
            <ac:spMk id="7" creationId="{00000000-0000-0000-0000-000000000000}"/>
          </ac:spMkLst>
        </pc:spChg>
        <pc:spChg chg="add mod">
          <ac:chgData name="윤 일권" userId="7f981300d7faa642" providerId="LiveId" clId="{B1B01AA7-D72D-4717-A698-FB911029C8C3}" dt="2021-07-22T13:00:19.218" v="382" actId="113"/>
          <ac:spMkLst>
            <pc:docMk/>
            <pc:sldMk cId="2724682668" sldId="330"/>
            <ac:spMk id="8" creationId="{6C9D0C37-FF11-46E6-852C-7A8D12A6BFF4}"/>
          </ac:spMkLst>
        </pc:spChg>
        <pc:picChg chg="mod">
          <ac:chgData name="윤 일권" userId="7f981300d7faa642" providerId="LiveId" clId="{B1B01AA7-D72D-4717-A698-FB911029C8C3}" dt="2021-07-22T12:59:00.942" v="338" actId="1076"/>
          <ac:picMkLst>
            <pc:docMk/>
            <pc:sldMk cId="2724682668" sldId="330"/>
            <ac:picMk id="13" creationId="{E56FA487-8B75-43F8-A9DC-40F26F73783A}"/>
          </ac:picMkLst>
        </pc:picChg>
      </pc:sldChg>
      <pc:sldChg chg="addSp modSp mod modNotesTx">
        <pc:chgData name="윤 일권" userId="7f981300d7faa642" providerId="LiveId" clId="{B1B01AA7-D72D-4717-A698-FB911029C8C3}" dt="2021-07-22T12:50:17.573" v="60" actId="20577"/>
        <pc:sldMkLst>
          <pc:docMk/>
          <pc:sldMk cId="2178246041" sldId="340"/>
        </pc:sldMkLst>
        <pc:spChg chg="add mod">
          <ac:chgData name="윤 일권" userId="7f981300d7faa642" providerId="LiveId" clId="{B1B01AA7-D72D-4717-A698-FB911029C8C3}" dt="2021-07-22T12:50:04.837" v="10" actId="1076"/>
          <ac:spMkLst>
            <pc:docMk/>
            <pc:sldMk cId="2178246041" sldId="340"/>
            <ac:spMk id="16" creationId="{6E49165B-55F8-45ED-8980-C4980738D77C}"/>
          </ac:spMkLst>
        </pc:spChg>
      </pc:sldChg>
      <pc:sldChg chg="del">
        <pc:chgData name="윤 일권" userId="7f981300d7faa642" providerId="LiveId" clId="{B1B01AA7-D72D-4717-A698-FB911029C8C3}" dt="2021-07-22T12:48:59.840" v="0" actId="47"/>
        <pc:sldMkLst>
          <pc:docMk/>
          <pc:sldMk cId="2194806264" sldId="342"/>
        </pc:sldMkLst>
      </pc:sldChg>
      <pc:sldChg chg="addSp modSp mod modAnim">
        <pc:chgData name="윤 일권" userId="7f981300d7faa642" providerId="LiveId" clId="{B1B01AA7-D72D-4717-A698-FB911029C8C3}" dt="2021-07-22T12:53:40.955" v="78"/>
        <pc:sldMkLst>
          <pc:docMk/>
          <pc:sldMk cId="3665732294" sldId="343"/>
        </pc:sldMkLst>
        <pc:spChg chg="add mod">
          <ac:chgData name="윤 일권" userId="7f981300d7faa642" providerId="LiveId" clId="{B1B01AA7-D72D-4717-A698-FB911029C8C3}" dt="2021-07-22T12:52:53.637" v="74" actId="17032"/>
          <ac:spMkLst>
            <pc:docMk/>
            <pc:sldMk cId="3665732294" sldId="343"/>
            <ac:spMk id="2" creationId="{1CD6007E-BE0C-4ACE-BBB6-218FB9E0528F}"/>
          </ac:spMkLst>
        </pc:spChg>
        <pc:spChg chg="mod">
          <ac:chgData name="윤 일권" userId="7f981300d7faa642" providerId="LiveId" clId="{B1B01AA7-D72D-4717-A698-FB911029C8C3}" dt="2021-07-22T12:50:43.092" v="62" actId="1076"/>
          <ac:spMkLst>
            <pc:docMk/>
            <pc:sldMk cId="3665732294" sldId="343"/>
            <ac:spMk id="9" creationId="{00000000-0000-0000-0000-000000000000}"/>
          </ac:spMkLst>
        </pc:spChg>
        <pc:spChg chg="add mod">
          <ac:chgData name="윤 일권" userId="7f981300d7faa642" providerId="LiveId" clId="{B1B01AA7-D72D-4717-A698-FB911029C8C3}" dt="2021-07-22T12:49:32.056" v="2" actId="1076"/>
          <ac:spMkLst>
            <pc:docMk/>
            <pc:sldMk cId="3665732294" sldId="343"/>
            <ac:spMk id="15" creationId="{F9B5036F-0802-4A9D-B44E-C4CFDD6FA2FF}"/>
          </ac:spMkLst>
        </pc:spChg>
        <pc:spChg chg="add mod">
          <ac:chgData name="윤 일권" userId="7f981300d7faa642" providerId="LiveId" clId="{B1B01AA7-D72D-4717-A698-FB911029C8C3}" dt="2021-07-22T12:49:40.448" v="4" actId="1076"/>
          <ac:spMkLst>
            <pc:docMk/>
            <pc:sldMk cId="3665732294" sldId="343"/>
            <ac:spMk id="16" creationId="{507C2A96-81FB-4342-AE4A-98648CA6135C}"/>
          </ac:spMkLst>
        </pc:spChg>
      </pc:sldChg>
      <pc:sldChg chg="addSp modSp mod">
        <pc:chgData name="윤 일권" userId="7f981300d7faa642" providerId="LiveId" clId="{B1B01AA7-D72D-4717-A698-FB911029C8C3}" dt="2021-07-22T12:49:54.757" v="7" actId="1076"/>
        <pc:sldMkLst>
          <pc:docMk/>
          <pc:sldMk cId="3229429181" sldId="350"/>
        </pc:sldMkLst>
        <pc:spChg chg="add mod">
          <ac:chgData name="윤 일권" userId="7f981300d7faa642" providerId="LiveId" clId="{B1B01AA7-D72D-4717-A698-FB911029C8C3}" dt="2021-07-22T12:49:54.757" v="7" actId="1076"/>
          <ac:spMkLst>
            <pc:docMk/>
            <pc:sldMk cId="3229429181" sldId="350"/>
            <ac:spMk id="28" creationId="{A5E8555B-605F-47E6-A8B9-E32BAE6B59CC}"/>
          </ac:spMkLst>
        </pc:spChg>
      </pc:sldChg>
    </pc:docChg>
  </pc:docChgLst>
  <pc:docChgLst>
    <pc:chgData name="윤 일권" userId="7f981300d7faa642" providerId="LiveId" clId="{6FE983C7-F77C-4F9B-A9B9-77489EDB677A}"/>
    <pc:docChg chg="undo redo custSel addSld delSld modSld sldOrd">
      <pc:chgData name="윤 일권" userId="7f981300d7faa642" providerId="LiveId" clId="{6FE983C7-F77C-4F9B-A9B9-77489EDB677A}" dt="2021-07-22T08:33:18.594" v="2675" actId="1076"/>
      <pc:docMkLst>
        <pc:docMk/>
      </pc:docMkLst>
      <pc:sldChg chg="modSp mod modNotesTx">
        <pc:chgData name="윤 일권" userId="7f981300d7faa642" providerId="LiveId" clId="{6FE983C7-F77C-4F9B-A9B9-77489EDB677A}" dt="2021-07-22T08:25:52.023" v="2399" actId="20577"/>
        <pc:sldMkLst>
          <pc:docMk/>
          <pc:sldMk cId="2689856561" sldId="282"/>
        </pc:sldMkLst>
        <pc:spChg chg="mod">
          <ac:chgData name="윤 일권" userId="7f981300d7faa642" providerId="LiveId" clId="{6FE983C7-F77C-4F9B-A9B9-77489EDB677A}" dt="2021-07-22T08:16:34.243" v="2122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6:30.393" v="2117"/>
          <ac:spMkLst>
            <pc:docMk/>
            <pc:sldMk cId="2689856561" sldId="282"/>
            <ac:spMk id="21" creationId="{00000000-0000-0000-0000-000000000000}"/>
          </ac:spMkLst>
        </pc:spChg>
      </pc:sldChg>
      <pc:sldChg chg="modSp mod modNotesTx">
        <pc:chgData name="윤 일권" userId="7f981300d7faa642" providerId="LiveId" clId="{6FE983C7-F77C-4F9B-A9B9-77489EDB677A}" dt="2021-07-22T08:25:28.110" v="2359" actId="20577"/>
        <pc:sldMkLst>
          <pc:docMk/>
          <pc:sldMk cId="2239986084" sldId="299"/>
        </pc:sldMkLst>
        <pc:spChg chg="mod">
          <ac:chgData name="윤 일권" userId="7f981300d7faa642" providerId="LiveId" clId="{6FE983C7-F77C-4F9B-A9B9-77489EDB677A}" dt="2021-07-20T19:01:23.961" v="34" actId="20577"/>
          <ac:spMkLst>
            <pc:docMk/>
            <pc:sldMk cId="2239986084" sldId="299"/>
            <ac:spMk id="4" creationId="{00000000-0000-0000-0000-000000000000}"/>
          </ac:spMkLst>
        </pc:spChg>
      </pc:sldChg>
      <pc:sldChg chg="addSp delSp modSp mod modNotesTx">
        <pc:chgData name="윤 일권" userId="7f981300d7faa642" providerId="LiveId" clId="{6FE983C7-F77C-4F9B-A9B9-77489EDB677A}" dt="2021-07-22T08:25:36.963" v="2391" actId="20577"/>
        <pc:sldMkLst>
          <pc:docMk/>
          <pc:sldMk cId="2240109207" sldId="300"/>
        </pc:sldMkLst>
        <pc:spChg chg="mod">
          <ac:chgData name="윤 일권" userId="7f981300d7faa642" providerId="LiveId" clId="{6FE983C7-F77C-4F9B-A9B9-77489EDB677A}" dt="2021-07-22T08:15:17.635" v="2049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5:22.353" v="2055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5:28.939" v="2073"/>
          <ac:spMkLst>
            <pc:docMk/>
            <pc:sldMk cId="2240109207" sldId="300"/>
            <ac:spMk id="15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6:05.274" v="2100"/>
          <ac:spMkLst>
            <pc:docMk/>
            <pc:sldMk cId="2240109207" sldId="300"/>
            <ac:spMk id="16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2:59.012" v="1920"/>
          <ac:spMkLst>
            <pc:docMk/>
            <pc:sldMk cId="2240109207" sldId="300"/>
            <ac:spMk id="17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3:26.110" v="1939" actId="20577"/>
          <ac:spMkLst>
            <pc:docMk/>
            <pc:sldMk cId="2240109207" sldId="300"/>
            <ac:spMk id="18" creationId="{00000000-0000-0000-0000-000000000000}"/>
          </ac:spMkLst>
        </pc:spChg>
        <pc:spChg chg="add del mod">
          <ac:chgData name="윤 일권" userId="7f981300d7faa642" providerId="LiveId" clId="{6FE983C7-F77C-4F9B-A9B9-77489EDB677A}" dt="2021-07-22T08:16:10.377" v="2104" actId="478"/>
          <ac:spMkLst>
            <pc:docMk/>
            <pc:sldMk cId="2240109207" sldId="300"/>
            <ac:spMk id="27" creationId="{7130FAB3-64FA-4ACE-8EBD-4AABCE97F677}"/>
          </ac:spMkLst>
        </pc:spChg>
        <pc:spChg chg="add del mod">
          <ac:chgData name="윤 일권" userId="7f981300d7faa642" providerId="LiveId" clId="{6FE983C7-F77C-4F9B-A9B9-77489EDB677A}" dt="2021-07-22T08:16:12.097" v="2105" actId="478"/>
          <ac:spMkLst>
            <pc:docMk/>
            <pc:sldMk cId="2240109207" sldId="300"/>
            <ac:spMk id="30" creationId="{06A62C90-5544-4756-90E0-B4D1D2DDDEC3}"/>
          </ac:spMkLst>
        </pc:spChg>
        <pc:spChg chg="add del mod">
          <ac:chgData name="윤 일권" userId="7f981300d7faa642" providerId="LiveId" clId="{6FE983C7-F77C-4F9B-A9B9-77489EDB677A}" dt="2021-07-22T08:16:07.956" v="2102" actId="478"/>
          <ac:spMkLst>
            <pc:docMk/>
            <pc:sldMk cId="2240109207" sldId="300"/>
            <ac:spMk id="31" creationId="{C893189A-11E2-40C3-B8BB-9BCF9C9D36C9}"/>
          </ac:spMkLst>
        </pc:spChg>
      </pc:sldChg>
      <pc:sldChg chg="addSp modSp mod ord">
        <pc:chgData name="윤 일권" userId="7f981300d7faa642" providerId="LiveId" clId="{6FE983C7-F77C-4F9B-A9B9-77489EDB677A}" dt="2021-07-22T08:33:18.594" v="2675" actId="1076"/>
        <pc:sldMkLst>
          <pc:docMk/>
          <pc:sldMk cId="245932683" sldId="308"/>
        </pc:sldMkLst>
        <pc:spChg chg="mod">
          <ac:chgData name="윤 일권" userId="7f981300d7faa642" providerId="LiveId" clId="{6FE983C7-F77C-4F9B-A9B9-77489EDB677A}" dt="2021-07-22T08:31:02.008" v="2669" actId="20577"/>
          <ac:spMkLst>
            <pc:docMk/>
            <pc:sldMk cId="245932683" sldId="308"/>
            <ac:spMk id="7" creationId="{00000000-0000-0000-0000-000000000000}"/>
          </ac:spMkLst>
        </pc:spChg>
        <pc:picChg chg="mod">
          <ac:chgData name="윤 일권" userId="7f981300d7faa642" providerId="LiveId" clId="{6FE983C7-F77C-4F9B-A9B9-77489EDB677A}" dt="2021-07-22T07:49:49.557" v="1282" actId="1036"/>
          <ac:picMkLst>
            <pc:docMk/>
            <pc:sldMk cId="245932683" sldId="308"/>
            <ac:picMk id="8" creationId="{AEC7BEF7-0660-47A2-AE8A-A97A8279F542}"/>
          </ac:picMkLst>
        </pc:picChg>
        <pc:picChg chg="add mod">
          <ac:chgData name="윤 일권" userId="7f981300d7faa642" providerId="LiveId" clId="{6FE983C7-F77C-4F9B-A9B9-77489EDB677A}" dt="2021-07-22T08:33:18.594" v="2675" actId="1076"/>
          <ac:picMkLst>
            <pc:docMk/>
            <pc:sldMk cId="245932683" sldId="308"/>
            <ac:picMk id="10" creationId="{B60AE21D-4682-48D9-89A8-5E4F073950CA}"/>
          </ac:picMkLst>
        </pc:picChg>
        <pc:picChg chg="mod">
          <ac:chgData name="윤 일권" userId="7f981300d7faa642" providerId="LiveId" clId="{6FE983C7-F77C-4F9B-A9B9-77489EDB677A}" dt="2021-07-22T08:33:06.968" v="2670" actId="1076"/>
          <ac:picMkLst>
            <pc:docMk/>
            <pc:sldMk cId="245932683" sldId="308"/>
            <ac:picMk id="44" creationId="{1A60F46C-AE1A-43D8-8AA5-9FBD36132A9B}"/>
          </ac:picMkLst>
        </pc:picChg>
      </pc:sldChg>
      <pc:sldChg chg="modSp mod">
        <pc:chgData name="윤 일권" userId="7f981300d7faa642" providerId="LiveId" clId="{6FE983C7-F77C-4F9B-A9B9-77489EDB677A}" dt="2021-07-22T08:16:57.024" v="2144"/>
        <pc:sldMkLst>
          <pc:docMk/>
          <pc:sldMk cId="3915212493" sldId="311"/>
        </pc:sldMkLst>
        <pc:spChg chg="mod">
          <ac:chgData name="윤 일권" userId="7f981300d7faa642" providerId="LiveId" clId="{6FE983C7-F77C-4F9B-A9B9-77489EDB677A}" dt="2021-07-22T08:16:57.024" v="2144"/>
          <ac:spMkLst>
            <pc:docMk/>
            <pc:sldMk cId="3915212493" sldId="311"/>
            <ac:spMk id="18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6:52.353" v="2133"/>
          <ac:spMkLst>
            <pc:docMk/>
            <pc:sldMk cId="3915212493" sldId="311"/>
            <ac:spMk id="21" creationId="{00000000-0000-0000-0000-000000000000}"/>
          </ac:spMkLst>
        </pc:spChg>
      </pc:sldChg>
      <pc:sldChg chg="modSp mod">
        <pc:chgData name="윤 일권" userId="7f981300d7faa642" providerId="LiveId" clId="{6FE983C7-F77C-4F9B-A9B9-77489EDB677A}" dt="2021-07-22T08:17:11.811" v="2153"/>
        <pc:sldMkLst>
          <pc:docMk/>
          <pc:sldMk cId="3938524715" sldId="318"/>
        </pc:sldMkLst>
        <pc:spChg chg="mod">
          <ac:chgData name="윤 일권" userId="7f981300d7faa642" providerId="LiveId" clId="{6FE983C7-F77C-4F9B-A9B9-77489EDB677A}" dt="2021-07-22T08:17:11.811" v="2153"/>
          <ac:spMkLst>
            <pc:docMk/>
            <pc:sldMk cId="3938524715" sldId="318"/>
            <ac:spMk id="18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7:07.660" v="2149"/>
          <ac:spMkLst>
            <pc:docMk/>
            <pc:sldMk cId="3938524715" sldId="318"/>
            <ac:spMk id="21" creationId="{00000000-0000-0000-0000-000000000000}"/>
          </ac:spMkLst>
        </pc:spChg>
      </pc:sldChg>
      <pc:sldChg chg="modSp mod">
        <pc:chgData name="윤 일권" userId="7f981300d7faa642" providerId="LiveId" clId="{6FE983C7-F77C-4F9B-A9B9-77489EDB677A}" dt="2021-07-22T08:17:31.484" v="2163"/>
        <pc:sldMkLst>
          <pc:docMk/>
          <pc:sldMk cId="2678247693" sldId="321"/>
        </pc:sldMkLst>
        <pc:spChg chg="mod">
          <ac:chgData name="윤 일권" userId="7f981300d7faa642" providerId="LiveId" clId="{6FE983C7-F77C-4F9B-A9B9-77489EDB677A}" dt="2021-07-22T08:17:31.484" v="2163"/>
          <ac:spMkLst>
            <pc:docMk/>
            <pc:sldMk cId="2678247693" sldId="321"/>
            <ac:spMk id="18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7:25.736" v="2158"/>
          <ac:spMkLst>
            <pc:docMk/>
            <pc:sldMk cId="2678247693" sldId="321"/>
            <ac:spMk id="21" creationId="{00000000-0000-0000-0000-000000000000}"/>
          </ac:spMkLst>
        </pc:spChg>
      </pc:sldChg>
      <pc:sldChg chg="delSp modSp mod">
        <pc:chgData name="윤 일권" userId="7f981300d7faa642" providerId="LiveId" clId="{6FE983C7-F77C-4F9B-A9B9-77489EDB677A}" dt="2021-07-22T07:54:09.068" v="1296" actId="478"/>
        <pc:sldMkLst>
          <pc:docMk/>
          <pc:sldMk cId="57329519" sldId="323"/>
        </pc:sldMkLst>
        <pc:spChg chg="del mod">
          <ac:chgData name="윤 일권" userId="7f981300d7faa642" providerId="LiveId" clId="{6FE983C7-F77C-4F9B-A9B9-77489EDB677A}" dt="2021-07-22T07:54:06.166" v="1295" actId="478"/>
          <ac:spMkLst>
            <pc:docMk/>
            <pc:sldMk cId="57329519" sldId="323"/>
            <ac:spMk id="3" creationId="{00000000-0000-0000-0000-000000000000}"/>
          </ac:spMkLst>
        </pc:spChg>
        <pc:spChg chg="mod">
          <ac:chgData name="윤 일권" userId="7f981300d7faa642" providerId="LiveId" clId="{6FE983C7-F77C-4F9B-A9B9-77489EDB677A}" dt="2021-07-22T07:53:56.390" v="1293"/>
          <ac:spMkLst>
            <pc:docMk/>
            <pc:sldMk cId="57329519" sldId="323"/>
            <ac:spMk id="6" creationId="{00000000-0000-0000-0000-000000000000}"/>
          </ac:spMkLst>
        </pc:spChg>
        <pc:cxnChg chg="del">
          <ac:chgData name="윤 일권" userId="7f981300d7faa642" providerId="LiveId" clId="{6FE983C7-F77C-4F9B-A9B9-77489EDB677A}" dt="2021-07-22T07:54:09.068" v="1296" actId="478"/>
          <ac:cxnSpMkLst>
            <pc:docMk/>
            <pc:sldMk cId="57329519" sldId="323"/>
            <ac:cxnSpMk id="2" creationId="{00000000-0000-0000-0000-000000000000}"/>
          </ac:cxnSpMkLst>
        </pc:cxnChg>
      </pc:sldChg>
      <pc:sldChg chg="modSp mod ord">
        <pc:chgData name="윤 일권" userId="7f981300d7faa642" providerId="LiveId" clId="{6FE983C7-F77C-4F9B-A9B9-77489EDB677A}" dt="2021-07-21T07:43:06.855" v="315"/>
        <pc:sldMkLst>
          <pc:docMk/>
          <pc:sldMk cId="3785555135" sldId="324"/>
        </pc:sldMkLst>
        <pc:spChg chg="mod">
          <ac:chgData name="윤 일권" userId="7f981300d7faa642" providerId="LiveId" clId="{6FE983C7-F77C-4F9B-A9B9-77489EDB677A}" dt="2021-07-21T07:43:06.855" v="315"/>
          <ac:spMkLst>
            <pc:docMk/>
            <pc:sldMk cId="3785555135" sldId="324"/>
            <ac:spMk id="4" creationId="{00000000-0000-0000-0000-000000000000}"/>
          </ac:spMkLst>
        </pc:spChg>
      </pc:sldChg>
      <pc:sldChg chg="addSp delSp modSp mod modNotesTx">
        <pc:chgData name="윤 일권" userId="7f981300d7faa642" providerId="LiveId" clId="{6FE983C7-F77C-4F9B-A9B9-77489EDB677A}" dt="2021-07-22T08:24:27.576" v="2224" actId="478"/>
        <pc:sldMkLst>
          <pc:docMk/>
          <pc:sldMk cId="3168494829" sldId="325"/>
        </pc:sldMkLst>
        <pc:spChg chg="add del">
          <ac:chgData name="윤 일권" userId="7f981300d7faa642" providerId="LiveId" clId="{6FE983C7-F77C-4F9B-A9B9-77489EDB677A}" dt="2021-07-22T08:24:26.909" v="2223" actId="478"/>
          <ac:spMkLst>
            <pc:docMk/>
            <pc:sldMk cId="3168494829" sldId="325"/>
            <ac:spMk id="4" creationId="{00000000-0000-0000-0000-000000000000}"/>
          </ac:spMkLst>
        </pc:spChg>
        <pc:spChg chg="add del">
          <ac:chgData name="윤 일권" userId="7f981300d7faa642" providerId="LiveId" clId="{6FE983C7-F77C-4F9B-A9B9-77489EDB677A}" dt="2021-07-22T08:24:26.909" v="2223" actId="478"/>
          <ac:spMkLst>
            <pc:docMk/>
            <pc:sldMk cId="3168494829" sldId="325"/>
            <ac:spMk id="6" creationId="{00000000-0000-0000-0000-000000000000}"/>
          </ac:spMkLst>
        </pc:spChg>
        <pc:spChg chg="add del">
          <ac:chgData name="윤 일권" userId="7f981300d7faa642" providerId="LiveId" clId="{6FE983C7-F77C-4F9B-A9B9-77489EDB677A}" dt="2021-07-22T08:24:26.909" v="2223" actId="478"/>
          <ac:spMkLst>
            <pc:docMk/>
            <pc:sldMk cId="3168494829" sldId="325"/>
            <ac:spMk id="7" creationId="{00000000-0000-0000-0000-000000000000}"/>
          </ac:spMkLst>
        </pc:spChg>
        <pc:spChg chg="add del">
          <ac:chgData name="윤 일권" userId="7f981300d7faa642" providerId="LiveId" clId="{6FE983C7-F77C-4F9B-A9B9-77489EDB677A}" dt="2021-07-22T08:24:27.576" v="2224" actId="478"/>
          <ac:spMkLst>
            <pc:docMk/>
            <pc:sldMk cId="3168494829" sldId="325"/>
            <ac:spMk id="9" creationId="{00000000-0000-0000-0000-000000000000}"/>
          </ac:spMkLst>
        </pc:spChg>
        <pc:spChg chg="mod">
          <ac:chgData name="윤 일권" userId="7f981300d7faa642" providerId="LiveId" clId="{6FE983C7-F77C-4F9B-A9B9-77489EDB677A}" dt="2021-07-22T08:24:26.573" v="2222" actId="1035"/>
          <ac:spMkLst>
            <pc:docMk/>
            <pc:sldMk cId="3168494829" sldId="325"/>
            <ac:spMk id="14" creationId="{79B4B0FC-2572-4CA8-90F5-0C711B3E15D1}"/>
          </ac:spMkLst>
        </pc:spChg>
        <pc:spChg chg="mod">
          <ac:chgData name="윤 일권" userId="7f981300d7faa642" providerId="LiveId" clId="{6FE983C7-F77C-4F9B-A9B9-77489EDB677A}" dt="2021-07-22T08:24:26.573" v="2222" actId="1035"/>
          <ac:spMkLst>
            <pc:docMk/>
            <pc:sldMk cId="3168494829" sldId="325"/>
            <ac:spMk id="15" creationId="{F7F68BDD-AA47-4607-A814-7C2814F1B4AE}"/>
          </ac:spMkLst>
        </pc:spChg>
      </pc:sldChg>
      <pc:sldChg chg="addSp delSp modSp mod ord modNotesTx">
        <pc:chgData name="윤 일권" userId="7f981300d7faa642" providerId="LiveId" clId="{6FE983C7-F77C-4F9B-A9B9-77489EDB677A}" dt="2021-07-22T08:33:12.935" v="2672" actId="1076"/>
        <pc:sldMkLst>
          <pc:docMk/>
          <pc:sldMk cId="2833606509" sldId="327"/>
        </pc:sldMkLst>
        <pc:spChg chg="mod">
          <ac:chgData name="윤 일권" userId="7f981300d7faa642" providerId="LiveId" clId="{6FE983C7-F77C-4F9B-A9B9-77489EDB677A}" dt="2021-07-21T08:37:16.261" v="994" actId="1076"/>
          <ac:spMkLst>
            <pc:docMk/>
            <pc:sldMk cId="2833606509" sldId="327"/>
            <ac:spMk id="63" creationId="{0EDC48AA-E30F-4728-B6B6-4CC04D0853D4}"/>
          </ac:spMkLst>
        </pc:spChg>
        <pc:picChg chg="add del mod">
          <ac:chgData name="윤 일권" userId="7f981300d7faa642" providerId="LiveId" clId="{6FE983C7-F77C-4F9B-A9B9-77489EDB677A}" dt="2021-07-21T08:48:40.598" v="995" actId="478"/>
          <ac:picMkLst>
            <pc:docMk/>
            <pc:sldMk cId="2833606509" sldId="327"/>
            <ac:picMk id="3" creationId="{674F7B55-7320-4FCF-A370-0DEFC5F2A047}"/>
          </ac:picMkLst>
        </pc:picChg>
        <pc:picChg chg="add del">
          <ac:chgData name="윤 일권" userId="7f981300d7faa642" providerId="LiveId" clId="{6FE983C7-F77C-4F9B-A9B9-77489EDB677A}" dt="2021-07-21T08:48:44.211" v="997" actId="22"/>
          <ac:picMkLst>
            <pc:docMk/>
            <pc:sldMk cId="2833606509" sldId="327"/>
            <ac:picMk id="8" creationId="{7C4D2483-B275-47C7-83E6-0A7C37810494}"/>
          </ac:picMkLst>
        </pc:picChg>
        <pc:picChg chg="add mod">
          <ac:chgData name="윤 일권" userId="7f981300d7faa642" providerId="LiveId" clId="{6FE983C7-F77C-4F9B-A9B9-77489EDB677A}" dt="2021-07-22T08:33:12.935" v="2672" actId="1076"/>
          <ac:picMkLst>
            <pc:docMk/>
            <pc:sldMk cId="2833606509" sldId="327"/>
            <ac:picMk id="11" creationId="{83A34095-3020-4DBB-8BFD-A2163431FEA3}"/>
          </ac:picMkLst>
        </pc:picChg>
        <pc:picChg chg="add del">
          <ac:chgData name="윤 일권" userId="7f981300d7faa642" providerId="LiveId" clId="{6FE983C7-F77C-4F9B-A9B9-77489EDB677A}" dt="2021-07-21T08:21:04.579" v="991" actId="478"/>
          <ac:picMkLst>
            <pc:docMk/>
            <pc:sldMk cId="2833606509" sldId="327"/>
            <ac:picMk id="39" creationId="{C8231A1B-9A1A-490C-8864-461BCFF2A786}"/>
          </ac:picMkLst>
        </pc:picChg>
      </pc:sldChg>
      <pc:sldChg chg="addSp delSp modSp mod setBg">
        <pc:chgData name="윤 일권" userId="7f981300d7faa642" providerId="LiveId" clId="{6FE983C7-F77C-4F9B-A9B9-77489EDB677A}" dt="2021-07-22T08:21:44.746" v="2181" actId="1076"/>
        <pc:sldMkLst>
          <pc:docMk/>
          <pc:sldMk cId="2724682668" sldId="330"/>
        </pc:sldMkLst>
        <pc:spChg chg="mod">
          <ac:chgData name="윤 일권" userId="7f981300d7faa642" providerId="LiveId" clId="{6FE983C7-F77C-4F9B-A9B9-77489EDB677A}" dt="2021-07-22T08:18:15.902" v="2164"/>
          <ac:spMkLst>
            <pc:docMk/>
            <pc:sldMk cId="2724682668" sldId="330"/>
            <ac:spMk id="5" creationId="{A0AAFC5E-FB8F-4162-A1B7-00FD2DE38D69}"/>
          </ac:spMkLst>
        </pc:spChg>
        <pc:spChg chg="mod">
          <ac:chgData name="윤 일권" userId="7f981300d7faa642" providerId="LiveId" clId="{6FE983C7-F77C-4F9B-A9B9-77489EDB677A}" dt="2021-07-22T08:20:42.395" v="2175" actId="207"/>
          <ac:spMkLst>
            <pc:docMk/>
            <pc:sldMk cId="2724682668" sldId="330"/>
            <ac:spMk id="7" creationId="{00000000-0000-0000-0000-000000000000}"/>
          </ac:spMkLst>
        </pc:spChg>
        <pc:spChg chg="mod">
          <ac:chgData name="윤 일권" userId="7f981300d7faa642" providerId="LiveId" clId="{6FE983C7-F77C-4F9B-A9B9-77489EDB677A}" dt="2021-07-22T08:18:15.902" v="2164"/>
          <ac:spMkLst>
            <pc:docMk/>
            <pc:sldMk cId="2724682668" sldId="330"/>
            <ac:spMk id="8" creationId="{B94926DF-1E63-4306-B966-DC96943C485D}"/>
          </ac:spMkLst>
        </pc:spChg>
        <pc:spChg chg="mod">
          <ac:chgData name="윤 일권" userId="7f981300d7faa642" providerId="LiveId" clId="{6FE983C7-F77C-4F9B-A9B9-77489EDB677A}" dt="2021-07-22T08:18:20.903" v="2166" actId="1076"/>
          <ac:spMkLst>
            <pc:docMk/>
            <pc:sldMk cId="2724682668" sldId="330"/>
            <ac:spMk id="9" creationId="{287393F6-9CC5-4753-878B-D70877CAB524}"/>
          </ac:spMkLst>
        </pc:spChg>
        <pc:spChg chg="mod">
          <ac:chgData name="윤 일권" userId="7f981300d7faa642" providerId="LiveId" clId="{6FE983C7-F77C-4F9B-A9B9-77489EDB677A}" dt="2021-07-22T08:18:15.902" v="2164"/>
          <ac:spMkLst>
            <pc:docMk/>
            <pc:sldMk cId="2724682668" sldId="330"/>
            <ac:spMk id="10" creationId="{0429A21A-4ADE-4BBE-9263-6D08158EA322}"/>
          </ac:spMkLst>
        </pc:spChg>
        <pc:spChg chg="mod">
          <ac:chgData name="윤 일권" userId="7f981300d7faa642" providerId="LiveId" clId="{6FE983C7-F77C-4F9B-A9B9-77489EDB677A}" dt="2021-07-22T08:18:15.902" v="2164"/>
          <ac:spMkLst>
            <pc:docMk/>
            <pc:sldMk cId="2724682668" sldId="330"/>
            <ac:spMk id="11" creationId="{747922A6-5FC1-48FE-9257-C2CD0DA442E8}"/>
          </ac:spMkLst>
        </pc:spChg>
        <pc:spChg chg="mod">
          <ac:chgData name="윤 일권" userId="7f981300d7faa642" providerId="LiveId" clId="{6FE983C7-F77C-4F9B-A9B9-77489EDB677A}" dt="2021-07-22T08:18:15.902" v="2164"/>
          <ac:spMkLst>
            <pc:docMk/>
            <pc:sldMk cId="2724682668" sldId="330"/>
            <ac:spMk id="12" creationId="{0DB7D1E7-F62F-4ADE-922A-E5A922958A8F}"/>
          </ac:spMkLst>
        </pc:spChg>
        <pc:grpChg chg="add del mod">
          <ac:chgData name="윤 일권" userId="7f981300d7faa642" providerId="LiveId" clId="{6FE983C7-F77C-4F9B-A9B9-77489EDB677A}" dt="2021-07-22T08:18:32.743" v="2167"/>
          <ac:grpSpMkLst>
            <pc:docMk/>
            <pc:sldMk cId="2724682668" sldId="330"/>
            <ac:grpSpMk id="4" creationId="{C7F00D14-A860-437E-8615-99FE60141AD3}"/>
          </ac:grpSpMkLst>
        </pc:grpChg>
        <pc:picChg chg="add mod ord">
          <ac:chgData name="윤 일권" userId="7f981300d7faa642" providerId="LiveId" clId="{6FE983C7-F77C-4F9B-A9B9-77489EDB677A}" dt="2021-07-22T08:21:44.746" v="2181" actId="1076"/>
          <ac:picMkLst>
            <pc:docMk/>
            <pc:sldMk cId="2724682668" sldId="330"/>
            <ac:picMk id="13" creationId="{E56FA487-8B75-43F8-A9DC-40F26F73783A}"/>
          </ac:picMkLst>
        </pc:picChg>
      </pc:sldChg>
      <pc:sldChg chg="delSp modSp del mod modNotesTx">
        <pc:chgData name="윤 일권" userId="7f981300d7faa642" providerId="LiveId" clId="{6FE983C7-F77C-4F9B-A9B9-77489EDB677A}" dt="2021-07-22T08:04:35.526" v="1354" actId="47"/>
        <pc:sldMkLst>
          <pc:docMk/>
          <pc:sldMk cId="2372974883" sldId="331"/>
        </pc:sldMkLst>
        <pc:spChg chg="mod">
          <ac:chgData name="윤 일권" userId="7f981300d7faa642" providerId="LiveId" clId="{6FE983C7-F77C-4F9B-A9B9-77489EDB677A}" dt="2021-07-22T08:03:23.468" v="1324" actId="1076"/>
          <ac:spMkLst>
            <pc:docMk/>
            <pc:sldMk cId="2372974883" sldId="331"/>
            <ac:spMk id="14" creationId="{79B4B0FC-2572-4CA8-90F5-0C711B3E15D1}"/>
          </ac:spMkLst>
        </pc:spChg>
        <pc:spChg chg="del mod">
          <ac:chgData name="윤 일권" userId="7f981300d7faa642" providerId="LiveId" clId="{6FE983C7-F77C-4F9B-A9B9-77489EDB677A}" dt="2021-07-22T08:03:14.898" v="1322"/>
          <ac:spMkLst>
            <pc:docMk/>
            <pc:sldMk cId="2372974883" sldId="331"/>
            <ac:spMk id="15" creationId="{F7F68BDD-AA47-4607-A814-7C2814F1B4AE}"/>
          </ac:spMkLst>
        </pc:spChg>
      </pc:sldChg>
      <pc:sldChg chg="modSp mod ord modAnim modNotesTx">
        <pc:chgData name="윤 일권" userId="7f981300d7faa642" providerId="LiveId" clId="{6FE983C7-F77C-4F9B-A9B9-77489EDB677A}" dt="2021-07-22T08:04:57.589" v="1401"/>
        <pc:sldMkLst>
          <pc:docMk/>
          <pc:sldMk cId="3673800409" sldId="332"/>
        </pc:sldMkLst>
        <pc:spChg chg="mod">
          <ac:chgData name="윤 일권" userId="7f981300d7faa642" providerId="LiveId" clId="{6FE983C7-F77C-4F9B-A9B9-77489EDB677A}" dt="2021-07-21T08:10:33.224" v="858" actId="1076"/>
          <ac:spMkLst>
            <pc:docMk/>
            <pc:sldMk cId="3673800409" sldId="332"/>
            <ac:spMk id="4" creationId="{E80E2281-5FAF-4870-A0B4-DC43B91F5FC8}"/>
          </ac:spMkLst>
        </pc:spChg>
        <pc:grpChg chg="mod">
          <ac:chgData name="윤 일권" userId="7f981300d7faa642" providerId="LiveId" clId="{6FE983C7-F77C-4F9B-A9B9-77489EDB677A}" dt="2021-07-22T07:40:15.916" v="1002" actId="1076"/>
          <ac:grpSpMkLst>
            <pc:docMk/>
            <pc:sldMk cId="3673800409" sldId="332"/>
            <ac:grpSpMk id="19" creationId="{A88F4CBE-AC91-4B03-9405-0FBFCE5443E3}"/>
          </ac:grpSpMkLst>
        </pc:grpChg>
      </pc:sldChg>
      <pc:sldChg chg="ord modNotesTx">
        <pc:chgData name="윤 일권" userId="7f981300d7faa642" providerId="LiveId" clId="{6FE983C7-F77C-4F9B-A9B9-77489EDB677A}" dt="2021-07-22T08:27:30.172" v="2527"/>
        <pc:sldMkLst>
          <pc:docMk/>
          <pc:sldMk cId="2059797154" sldId="333"/>
        </pc:sldMkLst>
      </pc:sldChg>
      <pc:sldChg chg="addSp modSp mod ord">
        <pc:chgData name="윤 일권" userId="7f981300d7faa642" providerId="LiveId" clId="{6FE983C7-F77C-4F9B-A9B9-77489EDB677A}" dt="2021-07-22T08:30:22.587" v="2665" actId="14100"/>
        <pc:sldMkLst>
          <pc:docMk/>
          <pc:sldMk cId="2353472767" sldId="334"/>
        </pc:sldMkLst>
        <pc:spChg chg="add mod">
          <ac:chgData name="윤 일권" userId="7f981300d7faa642" providerId="LiveId" clId="{6FE983C7-F77C-4F9B-A9B9-77489EDB677A}" dt="2021-07-21T05:27:12.125" v="146" actId="1076"/>
          <ac:spMkLst>
            <pc:docMk/>
            <pc:sldMk cId="2353472767" sldId="334"/>
            <ac:spMk id="2" creationId="{E7355302-A57E-45DE-A5CA-17E93875E463}"/>
          </ac:spMkLst>
        </pc:spChg>
        <pc:spChg chg="mod">
          <ac:chgData name="윤 일권" userId="7f981300d7faa642" providerId="LiveId" clId="{6FE983C7-F77C-4F9B-A9B9-77489EDB677A}" dt="2021-07-22T08:27:44.505" v="2541"/>
          <ac:spMkLst>
            <pc:docMk/>
            <pc:sldMk cId="2353472767" sldId="334"/>
            <ac:spMk id="6" creationId="{00000000-0000-0000-0000-000000000000}"/>
          </ac:spMkLst>
        </pc:spChg>
        <pc:spChg chg="mod">
          <ac:chgData name="윤 일권" userId="7f981300d7faa642" providerId="LiveId" clId="{6FE983C7-F77C-4F9B-A9B9-77489EDB677A}" dt="2021-07-22T08:30:22.587" v="2665" actId="14100"/>
          <ac:spMkLst>
            <pc:docMk/>
            <pc:sldMk cId="2353472767" sldId="334"/>
            <ac:spMk id="7" creationId="{00000000-0000-0000-0000-000000000000}"/>
          </ac:spMkLst>
        </pc:spChg>
      </pc:sldChg>
      <pc:sldChg chg="addSp delSp modSp mod">
        <pc:chgData name="윤 일권" userId="7f981300d7faa642" providerId="LiveId" clId="{6FE983C7-F77C-4F9B-A9B9-77489EDB677A}" dt="2021-07-21T07:50:47.059" v="416"/>
        <pc:sldMkLst>
          <pc:docMk/>
          <pc:sldMk cId="1309621153" sldId="336"/>
        </pc:sldMkLst>
        <pc:spChg chg="mod">
          <ac:chgData name="윤 일권" userId="7f981300d7faa642" providerId="LiveId" clId="{6FE983C7-F77C-4F9B-A9B9-77489EDB677A}" dt="2021-07-21T07:43:25.946" v="326"/>
          <ac:spMkLst>
            <pc:docMk/>
            <pc:sldMk cId="1309621153" sldId="336"/>
            <ac:spMk id="4" creationId="{00000000-0000-0000-0000-000000000000}"/>
          </ac:spMkLst>
        </pc:spChg>
        <pc:spChg chg="add del">
          <ac:chgData name="윤 일권" userId="7f981300d7faa642" providerId="LiveId" clId="{6FE983C7-F77C-4F9B-A9B9-77489EDB677A}" dt="2021-07-21T07:24:42.180" v="269" actId="21"/>
          <ac:spMkLst>
            <pc:docMk/>
            <pc:sldMk cId="1309621153" sldId="336"/>
            <ac:spMk id="9" creationId="{00000000-0000-0000-0000-000000000000}"/>
          </ac:spMkLst>
        </pc:spChg>
        <pc:spChg chg="add mod ord">
          <ac:chgData name="윤 일권" userId="7f981300d7faa642" providerId="LiveId" clId="{6FE983C7-F77C-4F9B-A9B9-77489EDB677A}" dt="2021-07-21T07:18:55.799" v="206" actId="207"/>
          <ac:spMkLst>
            <pc:docMk/>
            <pc:sldMk cId="1309621153" sldId="336"/>
            <ac:spMk id="12" creationId="{B11CCC73-2F7E-4671-8973-A1A2B8C9C76E}"/>
          </ac:spMkLst>
        </pc:spChg>
        <pc:spChg chg="add del mod">
          <ac:chgData name="윤 일권" userId="7f981300d7faa642" providerId="LiveId" clId="{6FE983C7-F77C-4F9B-A9B9-77489EDB677A}" dt="2021-07-21T07:18:41.929" v="203" actId="478"/>
          <ac:spMkLst>
            <pc:docMk/>
            <pc:sldMk cId="1309621153" sldId="336"/>
            <ac:spMk id="16" creationId="{F8168323-BB68-40BC-9888-625DB18AB5F0}"/>
          </ac:spMkLst>
        </pc:spChg>
        <pc:spChg chg="add mod">
          <ac:chgData name="윤 일권" userId="7f981300d7faa642" providerId="LiveId" clId="{6FE983C7-F77C-4F9B-A9B9-77489EDB677A}" dt="2021-07-21T07:19:07.260" v="212" actId="14100"/>
          <ac:spMkLst>
            <pc:docMk/>
            <pc:sldMk cId="1309621153" sldId="336"/>
            <ac:spMk id="17" creationId="{2B20EDDA-9E06-4DB9-8FC1-5D41DD602646}"/>
          </ac:spMkLst>
        </pc:spChg>
        <pc:spChg chg="add mod">
          <ac:chgData name="윤 일권" userId="7f981300d7faa642" providerId="LiveId" clId="{6FE983C7-F77C-4F9B-A9B9-77489EDB677A}" dt="2021-07-21T07:19:20.152" v="214" actId="1076"/>
          <ac:spMkLst>
            <pc:docMk/>
            <pc:sldMk cId="1309621153" sldId="336"/>
            <ac:spMk id="18" creationId="{CA706DB8-AB02-459F-B46C-49CC79FC75DB}"/>
          </ac:spMkLst>
        </pc:spChg>
        <pc:spChg chg="add mod">
          <ac:chgData name="윤 일권" userId="7f981300d7faa642" providerId="LiveId" clId="{6FE983C7-F77C-4F9B-A9B9-77489EDB677A}" dt="2021-07-21T07:19:25.307" v="216" actId="1076"/>
          <ac:spMkLst>
            <pc:docMk/>
            <pc:sldMk cId="1309621153" sldId="336"/>
            <ac:spMk id="19" creationId="{5B6B31FE-EEF6-4C6E-B3E4-D74E1D7D272D}"/>
          </ac:spMkLst>
        </pc:spChg>
        <pc:spChg chg="add mod">
          <ac:chgData name="윤 일권" userId="7f981300d7faa642" providerId="LiveId" clId="{6FE983C7-F77C-4F9B-A9B9-77489EDB677A}" dt="2021-07-21T07:50:47.059" v="416"/>
          <ac:spMkLst>
            <pc:docMk/>
            <pc:sldMk cId="1309621153" sldId="336"/>
            <ac:spMk id="20" creationId="{A2E74A83-9ACD-4258-8871-162D498E6325}"/>
          </ac:spMkLst>
        </pc:spChg>
        <pc:spChg chg="add mod">
          <ac:chgData name="윤 일권" userId="7f981300d7faa642" providerId="LiveId" clId="{6FE983C7-F77C-4F9B-A9B9-77489EDB677A}" dt="2021-07-21T07:41:36.694" v="278" actId="13822"/>
          <ac:spMkLst>
            <pc:docMk/>
            <pc:sldMk cId="1309621153" sldId="336"/>
            <ac:spMk id="21" creationId="{7C3F645E-7806-46EA-A7FA-EA8B8636E414}"/>
          </ac:spMkLst>
        </pc:spChg>
        <pc:spChg chg="add mod">
          <ac:chgData name="윤 일권" userId="7f981300d7faa642" providerId="LiveId" clId="{6FE983C7-F77C-4F9B-A9B9-77489EDB677A}" dt="2021-07-21T07:41:39.998" v="279" actId="13822"/>
          <ac:spMkLst>
            <pc:docMk/>
            <pc:sldMk cId="1309621153" sldId="336"/>
            <ac:spMk id="22" creationId="{28B74E1A-7323-4C44-9D23-71CF5F036675}"/>
          </ac:spMkLst>
        </pc:spChg>
        <pc:picChg chg="add del mod">
          <ac:chgData name="윤 일권" userId="7f981300d7faa642" providerId="LiveId" clId="{6FE983C7-F77C-4F9B-A9B9-77489EDB677A}" dt="2021-07-21T07:16:13.518" v="178" actId="478"/>
          <ac:picMkLst>
            <pc:docMk/>
            <pc:sldMk cId="1309621153" sldId="336"/>
            <ac:picMk id="3" creationId="{4CB19FAD-697F-4A61-A409-FF53DF1A8A6D}"/>
          </ac:picMkLst>
        </pc:picChg>
        <pc:picChg chg="add mod">
          <ac:chgData name="윤 일권" userId="7f981300d7faa642" providerId="LiveId" clId="{6FE983C7-F77C-4F9B-A9B9-77489EDB677A}" dt="2021-07-21T07:24:38.530" v="267" actId="1440"/>
          <ac:picMkLst>
            <pc:docMk/>
            <pc:sldMk cId="1309621153" sldId="336"/>
            <ac:picMk id="8" creationId="{FAB91A83-28D8-4DE1-AD5F-F86C16B03525}"/>
          </ac:picMkLst>
        </pc:picChg>
        <pc:picChg chg="add mod">
          <ac:chgData name="윤 일권" userId="7f981300d7faa642" providerId="LiveId" clId="{6FE983C7-F77C-4F9B-A9B9-77489EDB677A}" dt="2021-07-21T07:24:36.416" v="266" actId="1440"/>
          <ac:picMkLst>
            <pc:docMk/>
            <pc:sldMk cId="1309621153" sldId="336"/>
            <ac:picMk id="13" creationId="{851AE038-D3EC-48E0-A260-DD2CCDA59687}"/>
          </ac:picMkLst>
        </pc:picChg>
        <pc:cxnChg chg="add del">
          <ac:chgData name="윤 일권" userId="7f981300d7faa642" providerId="LiveId" clId="{6FE983C7-F77C-4F9B-A9B9-77489EDB677A}" dt="2021-07-21T07:13:49.236" v="159" actId="11529"/>
          <ac:cxnSpMkLst>
            <pc:docMk/>
            <pc:sldMk cId="1309621153" sldId="336"/>
            <ac:cxnSpMk id="11" creationId="{31D7DE05-B270-4FD2-80EF-A6B0A8D5DEF9}"/>
          </ac:cxnSpMkLst>
        </pc:cxnChg>
        <pc:cxnChg chg="add del">
          <ac:chgData name="윤 일권" userId="7f981300d7faa642" providerId="LiveId" clId="{6FE983C7-F77C-4F9B-A9B9-77489EDB677A}" dt="2021-07-21T07:18:42.718" v="204" actId="478"/>
          <ac:cxnSpMkLst>
            <pc:docMk/>
            <pc:sldMk cId="1309621153" sldId="336"/>
            <ac:cxnSpMk id="15" creationId="{F31B2373-86E8-42FA-83D8-3BA5A55C037B}"/>
          </ac:cxnSpMkLst>
        </pc:cxnChg>
      </pc:sldChg>
      <pc:sldChg chg="modSp mod">
        <pc:chgData name="윤 일권" userId="7f981300d7faa642" providerId="LiveId" clId="{6FE983C7-F77C-4F9B-A9B9-77489EDB677A}" dt="2021-07-21T07:43:05.599" v="314"/>
        <pc:sldMkLst>
          <pc:docMk/>
          <pc:sldMk cId="4097033705" sldId="337"/>
        </pc:sldMkLst>
        <pc:spChg chg="mod">
          <ac:chgData name="윤 일권" userId="7f981300d7faa642" providerId="LiveId" clId="{6FE983C7-F77C-4F9B-A9B9-77489EDB677A}" dt="2021-07-21T07:43:05.599" v="314"/>
          <ac:spMkLst>
            <pc:docMk/>
            <pc:sldMk cId="4097033705" sldId="337"/>
            <ac:spMk id="4" creationId="{00000000-0000-0000-0000-000000000000}"/>
          </ac:spMkLst>
        </pc:spChg>
      </pc:sldChg>
      <pc:sldChg chg="modSp mod ord">
        <pc:chgData name="윤 일권" userId="7f981300d7faa642" providerId="LiveId" clId="{6FE983C7-F77C-4F9B-A9B9-77489EDB677A}" dt="2021-07-21T07:43:09.071" v="316"/>
        <pc:sldMkLst>
          <pc:docMk/>
          <pc:sldMk cId="1139709849" sldId="339"/>
        </pc:sldMkLst>
        <pc:spChg chg="mod">
          <ac:chgData name="윤 일권" userId="7f981300d7faa642" providerId="LiveId" clId="{6FE983C7-F77C-4F9B-A9B9-77489EDB677A}" dt="2021-07-21T07:43:09.071" v="316"/>
          <ac:spMkLst>
            <pc:docMk/>
            <pc:sldMk cId="1139709849" sldId="339"/>
            <ac:spMk id="4" creationId="{00000000-0000-0000-0000-000000000000}"/>
          </ac:spMkLst>
        </pc:spChg>
      </pc:sldChg>
      <pc:sldChg chg="addSp delSp modSp add mod ord">
        <pc:chgData name="윤 일권" userId="7f981300d7faa642" providerId="LiveId" clId="{6FE983C7-F77C-4F9B-A9B9-77489EDB677A}" dt="2021-07-21T07:54:52.922" v="448" actId="6549"/>
        <pc:sldMkLst>
          <pc:docMk/>
          <pc:sldMk cId="2178246041" sldId="340"/>
        </pc:sldMkLst>
        <pc:spChg chg="mod">
          <ac:chgData name="윤 일권" userId="7f981300d7faa642" providerId="LiveId" clId="{6FE983C7-F77C-4F9B-A9B9-77489EDB677A}" dt="2021-07-21T07:43:16.033" v="322"/>
          <ac:spMkLst>
            <pc:docMk/>
            <pc:sldMk cId="2178246041" sldId="340"/>
            <ac:spMk id="4" creationId="{00000000-0000-0000-0000-000000000000}"/>
          </ac:spMkLst>
        </pc:spChg>
        <pc:spChg chg="add mod">
          <ac:chgData name="윤 일권" userId="7f981300d7faa642" providerId="LiveId" clId="{6FE983C7-F77C-4F9B-A9B9-77489EDB677A}" dt="2021-07-21T07:21:34.511" v="229" actId="207"/>
          <ac:spMkLst>
            <pc:docMk/>
            <pc:sldMk cId="2178246041" sldId="340"/>
            <ac:spMk id="10" creationId="{6CC99D7E-D058-4609-AE9F-D741E1466FBC}"/>
          </ac:spMkLst>
        </pc:spChg>
        <pc:spChg chg="add del mod">
          <ac:chgData name="윤 일권" userId="7f981300d7faa642" providerId="LiveId" clId="{6FE983C7-F77C-4F9B-A9B9-77489EDB677A}" dt="2021-07-21T07:23:27.273" v="248" actId="21"/>
          <ac:spMkLst>
            <pc:docMk/>
            <pc:sldMk cId="2178246041" sldId="340"/>
            <ac:spMk id="11" creationId="{96AAE342-ED1B-440C-8F6F-FB78B5D8B5F5}"/>
          </ac:spMkLst>
        </pc:spChg>
        <pc:spChg chg="add mod">
          <ac:chgData name="윤 일권" userId="7f981300d7faa642" providerId="LiveId" clId="{6FE983C7-F77C-4F9B-A9B9-77489EDB677A}" dt="2021-07-21T07:21:59.963" v="235" actId="1076"/>
          <ac:spMkLst>
            <pc:docMk/>
            <pc:sldMk cId="2178246041" sldId="340"/>
            <ac:spMk id="12" creationId="{2F853E51-1887-417B-AC9A-3AD0AD55E90B}"/>
          </ac:spMkLst>
        </pc:spChg>
        <pc:spChg chg="add mod">
          <ac:chgData name="윤 일권" userId="7f981300d7faa642" providerId="LiveId" clId="{6FE983C7-F77C-4F9B-A9B9-77489EDB677A}" dt="2021-07-21T07:22:05.818" v="237" actId="1076"/>
          <ac:spMkLst>
            <pc:docMk/>
            <pc:sldMk cId="2178246041" sldId="340"/>
            <ac:spMk id="13" creationId="{BEFE76AE-5C49-4D46-94D6-E2220F57C0AD}"/>
          </ac:spMkLst>
        </pc:spChg>
        <pc:spChg chg="add del mod">
          <ac:chgData name="윤 일권" userId="7f981300d7faa642" providerId="LiveId" clId="{6FE983C7-F77C-4F9B-A9B9-77489EDB677A}" dt="2021-07-21T07:54:21.423" v="437"/>
          <ac:spMkLst>
            <pc:docMk/>
            <pc:sldMk cId="2178246041" sldId="340"/>
            <ac:spMk id="14" creationId="{002FC053-B9A2-4C41-87F5-76CAC7CF00F4}"/>
          </ac:spMkLst>
        </pc:spChg>
        <pc:spChg chg="add del mod">
          <ac:chgData name="윤 일권" userId="7f981300d7faa642" providerId="LiveId" clId="{6FE983C7-F77C-4F9B-A9B9-77489EDB677A}" dt="2021-07-21T07:54:21.423" v="437"/>
          <ac:spMkLst>
            <pc:docMk/>
            <pc:sldMk cId="2178246041" sldId="340"/>
            <ac:spMk id="15" creationId="{6F61D4AF-C15F-4C83-ADF1-C0CB1084441E}"/>
          </ac:spMkLst>
        </pc:spChg>
        <pc:spChg chg="add del mod">
          <ac:chgData name="윤 일권" userId="7f981300d7faa642" providerId="LiveId" clId="{6FE983C7-F77C-4F9B-A9B9-77489EDB677A}" dt="2021-07-21T07:54:21.423" v="437"/>
          <ac:spMkLst>
            <pc:docMk/>
            <pc:sldMk cId="2178246041" sldId="340"/>
            <ac:spMk id="16" creationId="{57107F37-4B79-416A-BCF7-11012669A392}"/>
          </ac:spMkLst>
        </pc:spChg>
        <pc:spChg chg="add mod">
          <ac:chgData name="윤 일권" userId="7f981300d7faa642" providerId="LiveId" clId="{6FE983C7-F77C-4F9B-A9B9-77489EDB677A}" dt="2021-07-21T07:54:52.922" v="448" actId="6549"/>
          <ac:spMkLst>
            <pc:docMk/>
            <pc:sldMk cId="2178246041" sldId="340"/>
            <ac:spMk id="17" creationId="{052417E3-0202-403E-9C05-57907650605E}"/>
          </ac:spMkLst>
        </pc:spChg>
        <pc:spChg chg="add mod">
          <ac:chgData name="윤 일권" userId="7f981300d7faa642" providerId="LiveId" clId="{6FE983C7-F77C-4F9B-A9B9-77489EDB677A}" dt="2021-07-21T07:54:45.175" v="444" actId="14100"/>
          <ac:spMkLst>
            <pc:docMk/>
            <pc:sldMk cId="2178246041" sldId="340"/>
            <ac:spMk id="18" creationId="{71CBACA1-6536-4373-B1BB-7F1B93DE0303}"/>
          </ac:spMkLst>
        </pc:spChg>
        <pc:spChg chg="add mod">
          <ac:chgData name="윤 일권" userId="7f981300d7faa642" providerId="LiveId" clId="{6FE983C7-F77C-4F9B-A9B9-77489EDB677A}" dt="2021-07-21T07:54:42.740" v="443" actId="14100"/>
          <ac:spMkLst>
            <pc:docMk/>
            <pc:sldMk cId="2178246041" sldId="340"/>
            <ac:spMk id="19" creationId="{0447BAE3-36B6-4A41-A2EF-2033EF1F4096}"/>
          </ac:spMkLst>
        </pc:spChg>
        <pc:picChg chg="add mod">
          <ac:chgData name="윤 일권" userId="7f981300d7faa642" providerId="LiveId" clId="{6FE983C7-F77C-4F9B-A9B9-77489EDB677A}" dt="2021-07-21T07:24:32.014" v="265" actId="1440"/>
          <ac:picMkLst>
            <pc:docMk/>
            <pc:sldMk cId="2178246041" sldId="340"/>
            <ac:picMk id="3" creationId="{086469B5-EE21-4D95-8083-D7F0A25C39B9}"/>
          </ac:picMkLst>
        </pc:picChg>
        <pc:picChg chg="add mod">
          <ac:chgData name="윤 일권" userId="7f981300d7faa642" providerId="LiveId" clId="{6FE983C7-F77C-4F9B-A9B9-77489EDB677A}" dt="2021-07-21T07:24:29.439" v="264" actId="1440"/>
          <ac:picMkLst>
            <pc:docMk/>
            <pc:sldMk cId="2178246041" sldId="340"/>
            <ac:picMk id="8" creationId="{B273F35A-AC94-4076-A979-51040F450882}"/>
          </ac:picMkLst>
        </pc:picChg>
      </pc:sldChg>
      <pc:sldChg chg="addSp delSp modSp add mod ord">
        <pc:chgData name="윤 일권" userId="7f981300d7faa642" providerId="LiveId" clId="{6FE983C7-F77C-4F9B-A9B9-77489EDB677A}" dt="2021-07-21T07:54:07.583" v="433" actId="14100"/>
        <pc:sldMkLst>
          <pc:docMk/>
          <pc:sldMk cId="3003550293" sldId="341"/>
        </pc:sldMkLst>
        <pc:spChg chg="mod">
          <ac:chgData name="윤 일권" userId="7f981300d7faa642" providerId="LiveId" clId="{6FE983C7-F77C-4F9B-A9B9-77489EDB677A}" dt="2021-07-21T07:43:13.006" v="321"/>
          <ac:spMkLst>
            <pc:docMk/>
            <pc:sldMk cId="3003550293" sldId="341"/>
            <ac:spMk id="4" creationId="{00000000-0000-0000-0000-000000000000}"/>
          </ac:spMkLst>
        </pc:spChg>
        <pc:spChg chg="add del mod">
          <ac:chgData name="윤 일권" userId="7f981300d7faa642" providerId="LiveId" clId="{6FE983C7-F77C-4F9B-A9B9-77489EDB677A}" dt="2021-07-21T07:54:07.583" v="433" actId="14100"/>
          <ac:spMkLst>
            <pc:docMk/>
            <pc:sldMk cId="3003550293" sldId="341"/>
            <ac:spMk id="5" creationId="{DF77F3C9-BF9D-4968-84CF-E7F71730E038}"/>
          </ac:spMkLst>
        </pc:spChg>
        <pc:spChg chg="add mod">
          <ac:chgData name="윤 일권" userId="7f981300d7faa642" providerId="LiveId" clId="{6FE983C7-F77C-4F9B-A9B9-77489EDB677A}" dt="2021-07-21T07:24:12.904" v="261" actId="1076"/>
          <ac:spMkLst>
            <pc:docMk/>
            <pc:sldMk cId="3003550293" sldId="341"/>
            <ac:spMk id="10" creationId="{AF966F73-7943-47DC-A048-646254EB4A9B}"/>
          </ac:spMkLst>
        </pc:spChg>
        <pc:spChg chg="add mod">
          <ac:chgData name="윤 일권" userId="7f981300d7faa642" providerId="LiveId" clId="{6FE983C7-F77C-4F9B-A9B9-77489EDB677A}" dt="2021-07-21T07:54:04.326" v="432" actId="14100"/>
          <ac:spMkLst>
            <pc:docMk/>
            <pc:sldMk cId="3003550293" sldId="341"/>
            <ac:spMk id="11" creationId="{C3C199B5-9865-4D0C-9783-C6D24183DFAF}"/>
          </ac:spMkLst>
        </pc:spChg>
        <pc:picChg chg="add mod">
          <ac:chgData name="윤 일권" userId="7f981300d7faa642" providerId="LiveId" clId="{6FE983C7-F77C-4F9B-A9B9-77489EDB677A}" dt="2021-07-21T07:24:09.542" v="260" actId="1076"/>
          <ac:picMkLst>
            <pc:docMk/>
            <pc:sldMk cId="3003550293" sldId="341"/>
            <ac:picMk id="3" creationId="{AAF3CB3E-D872-4951-88D5-065DE602449E}"/>
          </ac:picMkLst>
        </pc:picChg>
        <pc:picChg chg="add mod">
          <ac:chgData name="윤 일권" userId="7f981300d7faa642" providerId="LiveId" clId="{6FE983C7-F77C-4F9B-A9B9-77489EDB677A}" dt="2021-07-21T07:24:25.407" v="263" actId="1440"/>
          <ac:picMkLst>
            <pc:docMk/>
            <pc:sldMk cId="3003550293" sldId="341"/>
            <ac:picMk id="8" creationId="{772E8210-D4B0-410B-9DDE-66F47BF69121}"/>
          </ac:picMkLst>
        </pc:picChg>
      </pc:sldChg>
      <pc:sldChg chg="addSp modSp add mod">
        <pc:chgData name="윤 일권" userId="7f981300d7faa642" providerId="LiveId" clId="{6FE983C7-F77C-4F9B-A9B9-77489EDB677A}" dt="2021-07-21T07:43:27.765" v="327"/>
        <pc:sldMkLst>
          <pc:docMk/>
          <pc:sldMk cId="2194806264" sldId="342"/>
        </pc:sldMkLst>
        <pc:spChg chg="mod">
          <ac:chgData name="윤 일권" userId="7f981300d7faa642" providerId="LiveId" clId="{6FE983C7-F77C-4F9B-A9B9-77489EDB677A}" dt="2021-07-21T07:43:27.765" v="327"/>
          <ac:spMkLst>
            <pc:docMk/>
            <pc:sldMk cId="2194806264" sldId="342"/>
            <ac:spMk id="4" creationId="{00000000-0000-0000-0000-000000000000}"/>
          </ac:spMkLst>
        </pc:spChg>
        <pc:picChg chg="add mod">
          <ac:chgData name="윤 일권" userId="7f981300d7faa642" providerId="LiveId" clId="{6FE983C7-F77C-4F9B-A9B9-77489EDB677A}" dt="2021-07-21T07:41:18.415" v="276" actId="1440"/>
          <ac:picMkLst>
            <pc:docMk/>
            <pc:sldMk cId="2194806264" sldId="342"/>
            <ac:picMk id="3" creationId="{2A2EC7CA-CEDB-400D-97AD-E069FA42AA8B}"/>
          </ac:picMkLst>
        </pc:picChg>
      </pc:sldChg>
      <pc:sldChg chg="modSp add mod ord">
        <pc:chgData name="윤 일권" userId="7f981300d7faa642" providerId="LiveId" clId="{6FE983C7-F77C-4F9B-A9B9-77489EDB677A}" dt="2021-07-21T07:45:19.177" v="330"/>
        <pc:sldMkLst>
          <pc:docMk/>
          <pc:sldMk cId="3665732294" sldId="343"/>
        </pc:sldMkLst>
        <pc:spChg chg="mod">
          <ac:chgData name="윤 일권" userId="7f981300d7faa642" providerId="LiveId" clId="{6FE983C7-F77C-4F9B-A9B9-77489EDB677A}" dt="2021-07-21T07:43:31.143" v="328"/>
          <ac:spMkLst>
            <pc:docMk/>
            <pc:sldMk cId="3665732294" sldId="343"/>
            <ac:spMk id="4" creationId="{00000000-0000-0000-0000-000000000000}"/>
          </ac:spMkLst>
        </pc:spChg>
      </pc:sldChg>
      <pc:sldChg chg="new del">
        <pc:chgData name="윤 일권" userId="7f981300d7faa642" providerId="LiveId" clId="{6FE983C7-F77C-4F9B-A9B9-77489EDB677A}" dt="2021-07-22T07:45:37.417" v="1275" actId="47"/>
        <pc:sldMkLst>
          <pc:docMk/>
          <pc:sldMk cId="2267725057" sldId="344"/>
        </pc:sldMkLst>
      </pc:sldChg>
    </pc:docChg>
  </pc:docChgLst>
  <pc:docChgLst>
    <pc:chgData name="윤 일권" userId="7f981300d7faa642" providerId="LiveId" clId="{D1591E45-9233-4565-AC1A-0705D733DBA9}"/>
    <pc:docChg chg="undo redo custSel addSld delSld modSld sldOrd">
      <pc:chgData name="윤 일권" userId="7f981300d7faa642" providerId="LiveId" clId="{D1591E45-9233-4565-AC1A-0705D733DBA9}" dt="2021-07-20T18:59:51.934" v="5048"/>
      <pc:docMkLst>
        <pc:docMk/>
      </pc:docMkLst>
      <pc:sldChg chg="modSp mod">
        <pc:chgData name="윤 일권" userId="7f981300d7faa642" providerId="LiveId" clId="{D1591E45-9233-4565-AC1A-0705D733DBA9}" dt="2021-07-20T11:47:14.823" v="526" actId="1076"/>
        <pc:sldMkLst>
          <pc:docMk/>
          <pc:sldMk cId="2689856561" sldId="282"/>
        </pc:sldMkLst>
        <pc:spChg chg="mod">
          <ac:chgData name="윤 일권" userId="7f981300d7faa642" providerId="LiveId" clId="{D1591E45-9233-4565-AC1A-0705D733DBA9}" dt="2021-07-20T11:47:06.238" v="524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7:14.823" v="526" actId="1076"/>
          <ac:spMkLst>
            <pc:docMk/>
            <pc:sldMk cId="2689856561" sldId="282"/>
            <ac:spMk id="21" creationId="{00000000-0000-0000-0000-000000000000}"/>
          </ac:spMkLst>
        </pc:spChg>
      </pc:sldChg>
      <pc:sldChg chg="addSp delSp modSp mod">
        <pc:chgData name="윤 일권" userId="7f981300d7faa642" providerId="LiveId" clId="{D1591E45-9233-4565-AC1A-0705D733DBA9}" dt="2021-07-20T17:48:47.013" v="1042" actId="478"/>
        <pc:sldMkLst>
          <pc:docMk/>
          <pc:sldMk cId="2239986084" sldId="299"/>
        </pc:sldMkLst>
        <pc:spChg chg="mod">
          <ac:chgData name="윤 일권" userId="7f981300d7faa642" providerId="LiveId" clId="{D1591E45-9233-4565-AC1A-0705D733DBA9}" dt="2021-07-20T15:34:13.587" v="594" actId="1076"/>
          <ac:spMkLst>
            <pc:docMk/>
            <pc:sldMk cId="2239986084" sldId="299"/>
            <ac:spMk id="2" creationId="{00000000-0000-0000-0000-000000000000}"/>
          </ac:spMkLst>
        </pc:spChg>
        <pc:spChg chg="mod">
          <ac:chgData name="윤 일권" userId="7f981300d7faa642" providerId="LiveId" clId="{D1591E45-9233-4565-AC1A-0705D733DBA9}" dt="2021-07-20T15:33:54.807" v="588" actId="20577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윤 일권" userId="7f981300d7faa642" providerId="LiveId" clId="{D1591E45-9233-4565-AC1A-0705D733DBA9}" dt="2021-07-20T15:34:08.049" v="593" actId="1076"/>
          <ac:spMkLst>
            <pc:docMk/>
            <pc:sldMk cId="2239986084" sldId="299"/>
            <ac:spMk id="5" creationId="{00000000-0000-0000-0000-000000000000}"/>
          </ac:spMkLst>
        </pc:spChg>
        <pc:spChg chg="del">
          <ac:chgData name="윤 일권" userId="7f981300d7faa642" providerId="LiveId" clId="{D1591E45-9233-4565-AC1A-0705D733DBA9}" dt="2021-07-20T11:37:50.111" v="52" actId="478"/>
          <ac:spMkLst>
            <pc:docMk/>
            <pc:sldMk cId="2239986084" sldId="299"/>
            <ac:spMk id="6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7:48:47.013" v="1042" actId="478"/>
          <ac:spMkLst>
            <pc:docMk/>
            <pc:sldMk cId="2239986084" sldId="299"/>
            <ac:spMk id="10" creationId="{EAC82BB4-B494-4570-BC33-0CA3C2F3A4F4}"/>
          </ac:spMkLst>
        </pc:spChg>
        <pc:cxnChg chg="del">
          <ac:chgData name="윤 일권" userId="7f981300d7faa642" providerId="LiveId" clId="{D1591E45-9233-4565-AC1A-0705D733DBA9}" dt="2021-07-20T11:37:50.994" v="53" actId="478"/>
          <ac:cxnSpMkLst>
            <pc:docMk/>
            <pc:sldMk cId="2239986084" sldId="299"/>
            <ac:cxnSpMk id="7" creationId="{00000000-0000-0000-0000-000000000000}"/>
          </ac:cxnSpMkLst>
        </pc:cxnChg>
      </pc:sldChg>
      <pc:sldChg chg="addSp delSp modSp mod">
        <pc:chgData name="윤 일권" userId="7f981300d7faa642" providerId="LiveId" clId="{D1591E45-9233-4565-AC1A-0705D733DBA9}" dt="2021-07-20T18:27:41.995" v="1788" actId="20577"/>
        <pc:sldMkLst>
          <pc:docMk/>
          <pc:sldMk cId="2240109207" sldId="300"/>
        </pc:sldMkLst>
        <pc:spChg chg="mod">
          <ac:chgData name="윤 일권" userId="7f981300d7faa642" providerId="LiveId" clId="{D1591E45-9233-4565-AC1A-0705D733DBA9}" dt="2021-07-20T11:42:28.814" v="298" actId="1076"/>
          <ac:spMkLst>
            <pc:docMk/>
            <pc:sldMk cId="2240109207" sldId="300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2:28.814" v="298" actId="1076"/>
          <ac:spMkLst>
            <pc:docMk/>
            <pc:sldMk cId="2240109207" sldId="300"/>
            <ac:spMk id="9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3:10.205" v="306" actId="1076"/>
          <ac:spMkLst>
            <pc:docMk/>
            <pc:sldMk cId="2240109207" sldId="300"/>
            <ac:spMk id="10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2:55.285" v="303" actId="1076"/>
          <ac:spMkLst>
            <pc:docMk/>
            <pc:sldMk cId="2240109207" sldId="300"/>
            <ac:spMk id="11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1:46:02.047" v="478" actId="1036"/>
          <ac:spMkLst>
            <pc:docMk/>
            <pc:sldMk cId="2240109207" sldId="300"/>
            <ac:spMk id="12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2:28.814" v="298" actId="1076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3:10.205" v="306" actId="1076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윤 일권" userId="7f981300d7faa642" providerId="LiveId" clId="{D1591E45-9233-4565-AC1A-0705D733DBA9}" dt="2021-07-20T18:27:41.995" v="1788" actId="20577"/>
          <ac:spMkLst>
            <pc:docMk/>
            <pc:sldMk cId="2240109207" sldId="300"/>
            <ac:spMk id="15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1:46:02.047" v="478" actId="1036"/>
          <ac:spMkLst>
            <pc:docMk/>
            <pc:sldMk cId="2240109207" sldId="300"/>
            <ac:spMk id="16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2:28.814" v="298" actId="1076"/>
          <ac:spMkLst>
            <pc:docMk/>
            <pc:sldMk cId="2240109207" sldId="300"/>
            <ac:spMk id="17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3:04.744" v="305" actId="1076"/>
          <ac:spMkLst>
            <pc:docMk/>
            <pc:sldMk cId="2240109207" sldId="300"/>
            <ac:spMk id="18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5:42.026" v="458" actId="1076"/>
          <ac:spMkLst>
            <pc:docMk/>
            <pc:sldMk cId="2240109207" sldId="300"/>
            <ac:spMk id="19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5:14.682" v="441" actId="1076"/>
          <ac:spMkLst>
            <pc:docMk/>
            <pc:sldMk cId="2240109207" sldId="300"/>
            <ac:spMk id="22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3:10.205" v="306" actId="1076"/>
          <ac:spMkLst>
            <pc:docMk/>
            <pc:sldMk cId="2240109207" sldId="300"/>
            <ac:spMk id="24" creationId="{00000000-0000-0000-0000-000000000000}"/>
          </ac:spMkLst>
        </pc:spChg>
        <pc:spChg chg="mod">
          <ac:chgData name="윤 일권" userId="7f981300d7faa642" providerId="LiveId" clId="{D1591E45-9233-4565-AC1A-0705D733DBA9}" dt="2021-07-20T11:42:55.285" v="303" actId="1076"/>
          <ac:spMkLst>
            <pc:docMk/>
            <pc:sldMk cId="2240109207" sldId="300"/>
            <ac:spMk id="25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1:46:02.047" v="478" actId="1036"/>
          <ac:spMkLst>
            <pc:docMk/>
            <pc:sldMk cId="2240109207" sldId="300"/>
            <ac:spMk id="26" creationId="{00000000-0000-0000-0000-000000000000}"/>
          </ac:spMkLst>
        </pc:spChg>
        <pc:spChg chg="add mod">
          <ac:chgData name="윤 일권" userId="7f981300d7faa642" providerId="LiveId" clId="{D1591E45-9233-4565-AC1A-0705D733DBA9}" dt="2021-07-20T11:46:21.632" v="500" actId="1076"/>
          <ac:spMkLst>
            <pc:docMk/>
            <pc:sldMk cId="2240109207" sldId="300"/>
            <ac:spMk id="27" creationId="{7130FAB3-64FA-4ACE-8EBD-4AABCE97F677}"/>
          </ac:spMkLst>
        </pc:spChg>
        <pc:spChg chg="mod">
          <ac:chgData name="윤 일권" userId="7f981300d7faa642" providerId="LiveId" clId="{D1591E45-9233-4565-AC1A-0705D733DBA9}" dt="2021-07-20T11:40:00.292" v="162" actId="20577"/>
          <ac:spMkLst>
            <pc:docMk/>
            <pc:sldMk cId="2240109207" sldId="300"/>
            <ac:spMk id="28" creationId="{00000000-0000-0000-0000-000000000000}"/>
          </ac:spMkLst>
        </pc:spChg>
        <pc:spChg chg="add mod">
          <ac:chgData name="윤 일권" userId="7f981300d7faa642" providerId="LiveId" clId="{D1591E45-9233-4565-AC1A-0705D733DBA9}" dt="2021-07-20T11:46:21.632" v="500" actId="1076"/>
          <ac:spMkLst>
            <pc:docMk/>
            <pc:sldMk cId="2240109207" sldId="300"/>
            <ac:spMk id="30" creationId="{06A62C90-5544-4756-90E0-B4D1D2DDDEC3}"/>
          </ac:spMkLst>
        </pc:spChg>
        <pc:spChg chg="add mod">
          <ac:chgData name="윤 일권" userId="7f981300d7faa642" providerId="LiveId" clId="{D1591E45-9233-4565-AC1A-0705D733DBA9}" dt="2021-07-20T11:46:21.632" v="500" actId="1076"/>
          <ac:spMkLst>
            <pc:docMk/>
            <pc:sldMk cId="2240109207" sldId="300"/>
            <ac:spMk id="31" creationId="{C893189A-11E2-40C3-B8BB-9BCF9C9D36C9}"/>
          </ac:spMkLst>
        </pc:spChg>
      </pc:sldChg>
      <pc:sldChg chg="del">
        <pc:chgData name="윤 일권" userId="7f981300d7faa642" providerId="LiveId" clId="{D1591E45-9233-4565-AC1A-0705D733DBA9}" dt="2021-07-20T16:22:34.625" v="865" actId="47"/>
        <pc:sldMkLst>
          <pc:docMk/>
          <pc:sldMk cId="321225577" sldId="302"/>
        </pc:sldMkLst>
      </pc:sldChg>
      <pc:sldChg chg="addSp delSp modSp mod">
        <pc:chgData name="윤 일권" userId="7f981300d7faa642" providerId="LiveId" clId="{D1591E45-9233-4565-AC1A-0705D733DBA9}" dt="2021-07-20T18:26:07.394" v="1736" actId="1076"/>
        <pc:sldMkLst>
          <pc:docMk/>
          <pc:sldMk cId="245932683" sldId="308"/>
        </pc:sldMkLst>
        <pc:spChg chg="del">
          <ac:chgData name="윤 일권" userId="7f981300d7faa642" providerId="LiveId" clId="{D1591E45-9233-4565-AC1A-0705D733DBA9}" dt="2021-07-20T16:23:34.699" v="946" actId="478"/>
          <ac:spMkLst>
            <pc:docMk/>
            <pc:sldMk cId="245932683" sldId="308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6:23:50.596" v="974" actId="20577"/>
          <ac:spMkLst>
            <pc:docMk/>
            <pc:sldMk cId="245932683" sldId="308"/>
            <ac:spMk id="6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8:14:16.383" v="1717" actId="20577"/>
          <ac:spMkLst>
            <pc:docMk/>
            <pc:sldMk cId="245932683" sldId="308"/>
            <ac:spMk id="7" creationId="{00000000-0000-0000-0000-000000000000}"/>
          </ac:spMkLst>
        </pc:spChg>
        <pc:spChg chg="mod">
          <ac:chgData name="윤 일권" userId="7f981300d7faa642" providerId="LiveId" clId="{D1591E45-9233-4565-AC1A-0705D733DBA9}" dt="2021-07-20T18:26:07.394" v="1736" actId="1076"/>
          <ac:spMkLst>
            <pc:docMk/>
            <pc:sldMk cId="245932683" sldId="308"/>
            <ac:spMk id="9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3:58.675" v="976" actId="478"/>
          <ac:spMkLst>
            <pc:docMk/>
            <pc:sldMk cId="245932683" sldId="308"/>
            <ac:spMk id="21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6:23:58.927" v="978" actId="478"/>
          <ac:spMkLst>
            <pc:docMk/>
            <pc:sldMk cId="245932683" sldId="308"/>
            <ac:spMk id="22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6:24:01.676" v="982" actId="478"/>
          <ac:spMkLst>
            <pc:docMk/>
            <pc:sldMk cId="245932683" sldId="308"/>
            <ac:spMk id="23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4:00.941" v="980" actId="478"/>
          <ac:spMkLst>
            <pc:docMk/>
            <pc:sldMk cId="245932683" sldId="308"/>
            <ac:spMk id="24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4:02.078" v="983" actId="478"/>
          <ac:spMkLst>
            <pc:docMk/>
            <pc:sldMk cId="245932683" sldId="308"/>
            <ac:spMk id="25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4:00.457" v="979" actId="478"/>
          <ac:spMkLst>
            <pc:docMk/>
            <pc:sldMk cId="245932683" sldId="308"/>
            <ac:spMk id="26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3:53.509" v="975" actId="478"/>
          <ac:spMkLst>
            <pc:docMk/>
            <pc:sldMk cId="245932683" sldId="308"/>
            <ac:spMk id="37" creationId="{00000000-0000-0000-0000-000000000000}"/>
          </ac:spMkLst>
        </pc:spChg>
        <pc:spChg chg="add del">
          <ac:chgData name="윤 일권" userId="7f981300d7faa642" providerId="LiveId" clId="{D1591E45-9233-4565-AC1A-0705D733DBA9}" dt="2021-07-20T16:23:53.509" v="975" actId="478"/>
          <ac:spMkLst>
            <pc:docMk/>
            <pc:sldMk cId="245932683" sldId="308"/>
            <ac:spMk id="38" creationId="{00000000-0000-0000-0000-000000000000}"/>
          </ac:spMkLst>
        </pc:spChg>
        <pc:grpChg chg="add del">
          <ac:chgData name="윤 일권" userId="7f981300d7faa642" providerId="LiveId" clId="{D1591E45-9233-4565-AC1A-0705D733DBA9}" dt="2021-07-20T16:23:53.509" v="975" actId="478"/>
          <ac:grpSpMkLst>
            <pc:docMk/>
            <pc:sldMk cId="245932683" sldId="308"/>
            <ac:grpSpMk id="10" creationId="{00000000-0000-0000-0000-000000000000}"/>
          </ac:grpSpMkLst>
        </pc:grpChg>
        <pc:grpChg chg="add del">
          <ac:chgData name="윤 일권" userId="7f981300d7faa642" providerId="LiveId" clId="{D1591E45-9233-4565-AC1A-0705D733DBA9}" dt="2021-07-20T16:23:53.509" v="975" actId="478"/>
          <ac:grpSpMkLst>
            <pc:docMk/>
            <pc:sldMk cId="245932683" sldId="308"/>
            <ac:grpSpMk id="27" creationId="{00000000-0000-0000-0000-000000000000}"/>
          </ac:grpSpMkLst>
        </pc:grpChg>
        <pc:picChg chg="add mod">
          <ac:chgData name="윤 일권" userId="7f981300d7faa642" providerId="LiveId" clId="{D1591E45-9233-4565-AC1A-0705D733DBA9}" dt="2021-07-20T18:20:39.466" v="1723" actId="1076"/>
          <ac:picMkLst>
            <pc:docMk/>
            <pc:sldMk cId="245932683" sldId="308"/>
            <ac:picMk id="8" creationId="{AEC7BEF7-0660-47A2-AE8A-A97A8279F542}"/>
          </ac:picMkLst>
        </pc:picChg>
        <pc:picChg chg="add del">
          <ac:chgData name="윤 일권" userId="7f981300d7faa642" providerId="LiveId" clId="{D1591E45-9233-4565-AC1A-0705D733DBA9}" dt="2021-07-20T18:22:23.688" v="1725" actId="22"/>
          <ac:picMkLst>
            <pc:docMk/>
            <pc:sldMk cId="245932683" sldId="308"/>
            <ac:picMk id="40" creationId="{5E027CE2-0027-4E86-994A-9C0AEE6543D9}"/>
          </ac:picMkLst>
        </pc:picChg>
        <pc:picChg chg="add del mod">
          <ac:chgData name="윤 일권" userId="7f981300d7faa642" providerId="LiveId" clId="{D1591E45-9233-4565-AC1A-0705D733DBA9}" dt="2021-07-20T18:24:43.369" v="1729" actId="478"/>
          <ac:picMkLst>
            <pc:docMk/>
            <pc:sldMk cId="245932683" sldId="308"/>
            <ac:picMk id="42" creationId="{57583D46-2B1D-4848-8A25-C115F29DBA1E}"/>
          </ac:picMkLst>
        </pc:picChg>
        <pc:picChg chg="add mod">
          <ac:chgData name="윤 일권" userId="7f981300d7faa642" providerId="LiveId" clId="{D1591E45-9233-4565-AC1A-0705D733DBA9}" dt="2021-07-20T18:24:50.004" v="1732" actId="1076"/>
          <ac:picMkLst>
            <pc:docMk/>
            <pc:sldMk cId="245932683" sldId="308"/>
            <ac:picMk id="44" creationId="{1A60F46C-AE1A-43D8-8AA5-9FBD36132A9B}"/>
          </ac:picMkLst>
        </pc:picChg>
        <pc:picChg chg="add mod">
          <ac:chgData name="윤 일권" userId="7f981300d7faa642" providerId="LiveId" clId="{D1591E45-9233-4565-AC1A-0705D733DBA9}" dt="2021-07-20T18:26:06.815" v="1735" actId="1076"/>
          <ac:picMkLst>
            <pc:docMk/>
            <pc:sldMk cId="245932683" sldId="308"/>
            <ac:picMk id="46" creationId="{F56F7CAF-A657-44E3-B1AF-7EEAC6DFE200}"/>
          </ac:picMkLst>
        </pc:picChg>
        <pc:cxnChg chg="del">
          <ac:chgData name="윤 일권" userId="7f981300d7faa642" providerId="LiveId" clId="{D1591E45-9233-4565-AC1A-0705D733DBA9}" dt="2021-07-20T16:23:34.699" v="946" actId="478"/>
          <ac:cxnSpMkLst>
            <pc:docMk/>
            <pc:sldMk cId="245932683" sldId="308"/>
            <ac:cxnSpMk id="2" creationId="{00000000-0000-0000-0000-000000000000}"/>
          </ac:cxnSpMkLst>
        </pc:cxnChg>
        <pc:cxnChg chg="add del">
          <ac:chgData name="윤 일권" userId="7f981300d7faa642" providerId="LiveId" clId="{D1591E45-9233-4565-AC1A-0705D733DBA9}" dt="2021-07-20T16:23:53.509" v="975" actId="478"/>
          <ac:cxnSpMkLst>
            <pc:docMk/>
            <pc:sldMk cId="245932683" sldId="308"/>
            <ac:cxnSpMk id="36" creationId="{00000000-0000-0000-0000-000000000000}"/>
          </ac:cxnSpMkLst>
        </pc:cxnChg>
      </pc:sldChg>
      <pc:sldChg chg="del">
        <pc:chgData name="윤 일권" userId="7f981300d7faa642" providerId="LiveId" clId="{D1591E45-9233-4565-AC1A-0705D733DBA9}" dt="2021-07-20T16:22:35.857" v="866" actId="47"/>
        <pc:sldMkLst>
          <pc:docMk/>
          <pc:sldMk cId="889485936" sldId="310"/>
        </pc:sldMkLst>
      </pc:sldChg>
      <pc:sldChg chg="modSp mod">
        <pc:chgData name="윤 일권" userId="7f981300d7faa642" providerId="LiveId" clId="{D1591E45-9233-4565-AC1A-0705D733DBA9}" dt="2021-07-20T16:23:23.740" v="945" actId="1076"/>
        <pc:sldMkLst>
          <pc:docMk/>
          <pc:sldMk cId="3915212493" sldId="311"/>
        </pc:sldMkLst>
        <pc:spChg chg="mod">
          <ac:chgData name="윤 일권" userId="7f981300d7faa642" providerId="LiveId" clId="{D1591E45-9233-4565-AC1A-0705D733DBA9}" dt="2021-07-20T16:22:57.262" v="897"/>
          <ac:spMkLst>
            <pc:docMk/>
            <pc:sldMk cId="3915212493" sldId="311"/>
            <ac:spMk id="18" creationId="{00000000-0000-0000-0000-000000000000}"/>
          </ac:spMkLst>
        </pc:spChg>
        <pc:spChg chg="mod">
          <ac:chgData name="윤 일권" userId="7f981300d7faa642" providerId="LiveId" clId="{D1591E45-9233-4565-AC1A-0705D733DBA9}" dt="2021-07-20T16:23:23.740" v="945" actId="1076"/>
          <ac:spMkLst>
            <pc:docMk/>
            <pc:sldMk cId="3915212493" sldId="311"/>
            <ac:spMk id="21" creationId="{00000000-0000-0000-0000-000000000000}"/>
          </ac:spMkLst>
        </pc:spChg>
        <pc:grpChg chg="mod">
          <ac:chgData name="윤 일권" userId="7f981300d7faa642" providerId="LiveId" clId="{D1591E45-9233-4565-AC1A-0705D733DBA9}" dt="2021-07-20T16:23:13.669" v="944" actId="1038"/>
          <ac:grpSpMkLst>
            <pc:docMk/>
            <pc:sldMk cId="3915212493" sldId="311"/>
            <ac:grpSpMk id="2" creationId="{00000000-0000-0000-0000-000000000000}"/>
          </ac:grpSpMkLst>
        </pc:grpChg>
      </pc:sldChg>
      <pc:sldChg chg="modSp mod">
        <pc:chgData name="윤 일권" userId="7f981300d7faa642" providerId="LiveId" clId="{D1591E45-9233-4565-AC1A-0705D733DBA9}" dt="2021-07-20T18:31:20.987" v="1875" actId="1037"/>
        <pc:sldMkLst>
          <pc:docMk/>
          <pc:sldMk cId="3938524715" sldId="318"/>
        </pc:sldMkLst>
        <pc:spChg chg="mod">
          <ac:chgData name="윤 일권" userId="7f981300d7faa642" providerId="LiveId" clId="{D1591E45-9233-4565-AC1A-0705D733DBA9}" dt="2021-07-20T18:30:53.611" v="1801" actId="20577"/>
          <ac:spMkLst>
            <pc:docMk/>
            <pc:sldMk cId="3938524715" sldId="318"/>
            <ac:spMk id="18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1:20.987" v="1875" actId="1037"/>
          <ac:spMkLst>
            <pc:docMk/>
            <pc:sldMk cId="3938524715" sldId="318"/>
            <ac:spMk id="21" creationId="{00000000-0000-0000-0000-000000000000}"/>
          </ac:spMkLst>
        </pc:spChg>
      </pc:sldChg>
      <pc:sldChg chg="addSp delSp modSp mod">
        <pc:chgData name="윤 일권" userId="7f981300d7faa642" providerId="LiveId" clId="{D1591E45-9233-4565-AC1A-0705D733DBA9}" dt="2021-07-20T18:46:29.996" v="3060" actId="478"/>
        <pc:sldMkLst>
          <pc:docMk/>
          <pc:sldMk cId="3452833550" sldId="319"/>
        </pc:sldMkLst>
        <pc:spChg chg="del mod">
          <ac:chgData name="윤 일권" userId="7f981300d7faa642" providerId="LiveId" clId="{D1591E45-9233-4565-AC1A-0705D733DBA9}" dt="2021-07-20T18:46:29.232" v="3059" actId="478"/>
          <ac:spMkLst>
            <pc:docMk/>
            <pc:sldMk cId="3452833550" sldId="319"/>
            <ac:spMk id="3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2:57.077" v="1935" actId="478"/>
          <ac:spMkLst>
            <pc:docMk/>
            <pc:sldMk cId="3452833550" sldId="319"/>
            <ac:spMk id="5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2:23.344" v="1892"/>
          <ac:spMkLst>
            <pc:docMk/>
            <pc:sldMk cId="3452833550" sldId="319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2:52.801" v="1934" actId="20577"/>
          <ac:spMkLst>
            <pc:docMk/>
            <pc:sldMk cId="3452833550" sldId="319"/>
            <ac:spMk id="7" creationId="{00000000-0000-0000-0000-000000000000}"/>
          </ac:spMkLst>
        </pc:spChg>
        <pc:spChg chg="add mod ord">
          <ac:chgData name="윤 일권" userId="7f981300d7faa642" providerId="LiveId" clId="{D1591E45-9233-4565-AC1A-0705D733DBA9}" dt="2021-07-20T18:43:27.265" v="2678" actId="164"/>
          <ac:spMkLst>
            <pc:docMk/>
            <pc:sldMk cId="3452833550" sldId="319"/>
            <ac:spMk id="8" creationId="{22A549CE-A698-4121-A4F5-FDDB8E258D89}"/>
          </ac:spMkLst>
        </pc:spChg>
        <pc:spChg chg="mod">
          <ac:chgData name="윤 일권" userId="7f981300d7faa642" providerId="LiveId" clId="{D1591E45-9233-4565-AC1A-0705D733DBA9}" dt="2021-07-20T18:44:38.092" v="2867" actId="1076"/>
          <ac:spMkLst>
            <pc:docMk/>
            <pc:sldMk cId="3452833550" sldId="319"/>
            <ac:spMk id="9" creationId="{00000000-0000-0000-0000-000000000000}"/>
          </ac:spMkLst>
        </pc:spChg>
        <pc:spChg chg="add mod ord">
          <ac:chgData name="윤 일권" userId="7f981300d7faa642" providerId="LiveId" clId="{D1591E45-9233-4565-AC1A-0705D733DBA9}" dt="2021-07-20T18:43:27.265" v="2678" actId="164"/>
          <ac:spMkLst>
            <pc:docMk/>
            <pc:sldMk cId="3452833550" sldId="319"/>
            <ac:spMk id="13" creationId="{E3D692A9-D239-4011-8349-8D6F7E73E233}"/>
          </ac:spMkLst>
        </pc:spChg>
        <pc:spChg chg="mod">
          <ac:chgData name="윤 일권" userId="7f981300d7faa642" providerId="LiveId" clId="{D1591E45-9233-4565-AC1A-0705D733DBA9}" dt="2021-07-20T18:43:58.766" v="2726" actId="14100"/>
          <ac:spMkLst>
            <pc:docMk/>
            <pc:sldMk cId="3452833550" sldId="319"/>
            <ac:spMk id="16" creationId="{553814BA-7A0D-4299-AF31-75995231BB40}"/>
          </ac:spMkLst>
        </pc:spChg>
        <pc:spChg chg="mod">
          <ac:chgData name="윤 일권" userId="7f981300d7faa642" providerId="LiveId" clId="{D1591E45-9233-4565-AC1A-0705D733DBA9}" dt="2021-07-20T18:44:34.809" v="2865"/>
          <ac:spMkLst>
            <pc:docMk/>
            <pc:sldMk cId="3452833550" sldId="319"/>
            <ac:spMk id="17" creationId="{95F24B4B-44C5-4522-ACAC-9735EDD0E68A}"/>
          </ac:spMkLst>
        </pc:spChg>
        <pc:spChg chg="del">
          <ac:chgData name="윤 일권" userId="7f981300d7faa642" providerId="LiveId" clId="{D1591E45-9233-4565-AC1A-0705D733DBA9}" dt="2021-07-20T18:32:57.077" v="1935" actId="478"/>
          <ac:spMkLst>
            <pc:docMk/>
            <pc:sldMk cId="3452833550" sldId="319"/>
            <ac:spMk id="39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2:57.077" v="1935" actId="478"/>
          <ac:spMkLst>
            <pc:docMk/>
            <pc:sldMk cId="3452833550" sldId="319"/>
            <ac:spMk id="41" creationId="{00000000-0000-0000-0000-000000000000}"/>
          </ac:spMkLst>
        </pc:spChg>
        <pc:grpChg chg="add mod">
          <ac:chgData name="윤 일권" userId="7f981300d7faa642" providerId="LiveId" clId="{D1591E45-9233-4565-AC1A-0705D733DBA9}" dt="2021-07-20T18:44:45.028" v="2912" actId="1035"/>
          <ac:grpSpMkLst>
            <pc:docMk/>
            <pc:sldMk cId="3452833550" sldId="319"/>
            <ac:grpSpMk id="10" creationId="{BA095549-6C6B-44C9-B79E-DD855F481AC0}"/>
          </ac:grpSpMkLst>
        </pc:grpChg>
        <pc:grpChg chg="add mod">
          <ac:chgData name="윤 일권" userId="7f981300d7faa642" providerId="LiveId" clId="{D1591E45-9233-4565-AC1A-0705D733DBA9}" dt="2021-07-20T18:44:45.028" v="2912" actId="1035"/>
          <ac:grpSpMkLst>
            <pc:docMk/>
            <pc:sldMk cId="3452833550" sldId="319"/>
            <ac:grpSpMk id="15" creationId="{3E19A553-1ADA-41EA-99C2-748D34371636}"/>
          </ac:grpSpMkLst>
        </pc:grpChg>
        <pc:cxnChg chg="del">
          <ac:chgData name="윤 일권" userId="7f981300d7faa642" providerId="LiveId" clId="{D1591E45-9233-4565-AC1A-0705D733DBA9}" dt="2021-07-20T18:46:29.996" v="3060" actId="478"/>
          <ac:cxnSpMkLst>
            <pc:docMk/>
            <pc:sldMk cId="3452833550" sldId="319"/>
            <ac:cxnSpMk id="2" creationId="{00000000-0000-0000-0000-000000000000}"/>
          </ac:cxnSpMkLst>
        </pc:cxnChg>
        <pc:cxnChg chg="del">
          <ac:chgData name="윤 일권" userId="7f981300d7faa642" providerId="LiveId" clId="{D1591E45-9233-4565-AC1A-0705D733DBA9}" dt="2021-07-20T18:32:57.077" v="1935" actId="478"/>
          <ac:cxnSpMkLst>
            <pc:docMk/>
            <pc:sldMk cId="3452833550" sldId="319"/>
            <ac:cxnSpMk id="40" creationId="{00000000-0000-0000-0000-000000000000}"/>
          </ac:cxnSpMkLst>
        </pc:cxnChg>
      </pc:sldChg>
      <pc:sldChg chg="modSp mod">
        <pc:chgData name="윤 일권" userId="7f981300d7faa642" providerId="LiveId" clId="{D1591E45-9233-4565-AC1A-0705D733DBA9}" dt="2021-07-20T18:35:32.317" v="2217" actId="1037"/>
        <pc:sldMkLst>
          <pc:docMk/>
          <pc:sldMk cId="2678247693" sldId="321"/>
        </pc:sldMkLst>
        <pc:spChg chg="mod">
          <ac:chgData name="윤 일권" userId="7f981300d7faa642" providerId="LiveId" clId="{D1591E45-9233-4565-AC1A-0705D733DBA9}" dt="2021-07-20T18:35:12.807" v="2105"/>
          <ac:spMkLst>
            <pc:docMk/>
            <pc:sldMk cId="2678247693" sldId="321"/>
            <ac:spMk id="18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5:32.317" v="2217" actId="1037"/>
          <ac:spMkLst>
            <pc:docMk/>
            <pc:sldMk cId="2678247693" sldId="321"/>
            <ac:spMk id="21" creationId="{00000000-0000-0000-0000-000000000000}"/>
          </ac:spMkLst>
        </pc:spChg>
      </pc:sldChg>
      <pc:sldChg chg="del">
        <pc:chgData name="윤 일권" userId="7f981300d7faa642" providerId="LiveId" clId="{D1591E45-9233-4565-AC1A-0705D733DBA9}" dt="2021-07-20T16:22:36.555" v="867" actId="47"/>
        <pc:sldMkLst>
          <pc:docMk/>
          <pc:sldMk cId="3752822667" sldId="322"/>
        </pc:sldMkLst>
      </pc:sldChg>
      <pc:sldChg chg="delSp modSp mod">
        <pc:chgData name="윤 일권" userId="7f981300d7faa642" providerId="LiveId" clId="{D1591E45-9233-4565-AC1A-0705D733DBA9}" dt="2021-07-20T18:35:51.065" v="2250" actId="478"/>
        <pc:sldMkLst>
          <pc:docMk/>
          <pc:sldMk cId="57329519" sldId="323"/>
        </pc:sldMkLst>
        <pc:spChg chg="del">
          <ac:chgData name="윤 일권" userId="7f981300d7faa642" providerId="LiveId" clId="{D1591E45-9233-4565-AC1A-0705D733DBA9}" dt="2021-07-20T18:35:51.065" v="2250" actId="478"/>
          <ac:spMkLst>
            <pc:docMk/>
            <pc:sldMk cId="57329519" sldId="323"/>
            <ac:spMk id="5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5:37.892" v="2224"/>
          <ac:spMkLst>
            <pc:docMk/>
            <pc:sldMk cId="57329519" sldId="323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5:48.495" v="2249" actId="20577"/>
          <ac:spMkLst>
            <pc:docMk/>
            <pc:sldMk cId="57329519" sldId="323"/>
            <ac:spMk id="7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5:51.065" v="2250" actId="478"/>
          <ac:spMkLst>
            <pc:docMk/>
            <pc:sldMk cId="57329519" sldId="323"/>
            <ac:spMk id="13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5:51.065" v="2250" actId="478"/>
          <ac:spMkLst>
            <pc:docMk/>
            <pc:sldMk cId="57329519" sldId="323"/>
            <ac:spMk id="14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5:51.065" v="2250" actId="478"/>
          <ac:spMkLst>
            <pc:docMk/>
            <pc:sldMk cId="57329519" sldId="323"/>
            <ac:spMk id="15" creationId="{00000000-0000-0000-0000-000000000000}"/>
          </ac:spMkLst>
        </pc:spChg>
        <pc:spChg chg="del">
          <ac:chgData name="윤 일권" userId="7f981300d7faa642" providerId="LiveId" clId="{D1591E45-9233-4565-AC1A-0705D733DBA9}" dt="2021-07-20T18:35:51.065" v="2250" actId="478"/>
          <ac:spMkLst>
            <pc:docMk/>
            <pc:sldMk cId="57329519" sldId="323"/>
            <ac:spMk id="17" creationId="{00000000-0000-0000-0000-000000000000}"/>
          </ac:spMkLst>
        </pc:spChg>
        <pc:cxnChg chg="del">
          <ac:chgData name="윤 일권" userId="7f981300d7faa642" providerId="LiveId" clId="{D1591E45-9233-4565-AC1A-0705D733DBA9}" dt="2021-07-20T18:35:51.065" v="2250" actId="478"/>
          <ac:cxnSpMkLst>
            <pc:docMk/>
            <pc:sldMk cId="57329519" sldId="323"/>
            <ac:cxnSpMk id="18" creationId="{00000000-0000-0000-0000-000000000000}"/>
          </ac:cxnSpMkLst>
        </pc:cxnChg>
      </pc:sldChg>
      <pc:sldChg chg="addSp delSp modSp mod">
        <pc:chgData name="윤 일권" userId="7f981300d7faa642" providerId="LiveId" clId="{D1591E45-9233-4565-AC1A-0705D733DBA9}" dt="2021-07-20T18:56:53.168" v="4613"/>
        <pc:sldMkLst>
          <pc:docMk/>
          <pc:sldMk cId="3785555135" sldId="324"/>
        </pc:sldMkLst>
        <pc:spChg chg="del mod">
          <ac:chgData name="윤 일권" userId="7f981300d7faa642" providerId="LiveId" clId="{D1591E45-9233-4565-AC1A-0705D733DBA9}" dt="2021-07-20T18:46:44.321" v="3066" actId="478"/>
          <ac:spMkLst>
            <pc:docMk/>
            <pc:sldMk cId="3785555135" sldId="324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4:06.485" v="2003" actId="20577"/>
          <ac:spMkLst>
            <pc:docMk/>
            <pc:sldMk cId="3785555135" sldId="324"/>
            <ac:spMk id="4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4:17.240" v="2022"/>
          <ac:spMkLst>
            <pc:docMk/>
            <pc:sldMk cId="3785555135" sldId="324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4:52.686" v="2086" actId="20577"/>
          <ac:spMkLst>
            <pc:docMk/>
            <pc:sldMk cId="3785555135" sldId="324"/>
            <ac:spMk id="7" creationId="{00000000-0000-0000-0000-000000000000}"/>
          </ac:spMkLst>
        </pc:spChg>
        <pc:spChg chg="mod">
          <ac:chgData name="윤 일권" userId="7f981300d7faa642" providerId="LiveId" clId="{D1591E45-9233-4565-AC1A-0705D733DBA9}" dt="2021-07-20T18:53:32.787" v="3939"/>
          <ac:spMkLst>
            <pc:docMk/>
            <pc:sldMk cId="3785555135" sldId="324"/>
            <ac:spMk id="11" creationId="{B9DFFE97-1D78-4028-BCD7-4499D3757CDF}"/>
          </ac:spMkLst>
        </pc:spChg>
        <pc:spChg chg="mod">
          <ac:chgData name="윤 일권" userId="7f981300d7faa642" providerId="LiveId" clId="{D1591E45-9233-4565-AC1A-0705D733DBA9}" dt="2021-07-20T18:54:35.206" v="4119"/>
          <ac:spMkLst>
            <pc:docMk/>
            <pc:sldMk cId="3785555135" sldId="324"/>
            <ac:spMk id="12" creationId="{B3D47D3F-2CE5-4B95-A10E-C59F82AEA70C}"/>
          </ac:spMkLst>
        </pc:spChg>
        <pc:spChg chg="mod">
          <ac:chgData name="윤 일권" userId="7f981300d7faa642" providerId="LiveId" clId="{D1591E45-9233-4565-AC1A-0705D733DBA9}" dt="2021-07-20T18:54:42.496" v="4139"/>
          <ac:spMkLst>
            <pc:docMk/>
            <pc:sldMk cId="3785555135" sldId="324"/>
            <ac:spMk id="15" creationId="{ACC6B55E-32EA-4F38-B1DD-EFC903828119}"/>
          </ac:spMkLst>
        </pc:spChg>
        <pc:spChg chg="mod">
          <ac:chgData name="윤 일권" userId="7f981300d7faa642" providerId="LiveId" clId="{D1591E45-9233-4565-AC1A-0705D733DBA9}" dt="2021-07-20T18:56:53.168" v="4613"/>
          <ac:spMkLst>
            <pc:docMk/>
            <pc:sldMk cId="3785555135" sldId="324"/>
            <ac:spMk id="16" creationId="{5B849362-4624-4ED5-A5E5-7A973A4C95E9}"/>
          </ac:spMkLst>
        </pc:spChg>
        <pc:grpChg chg="add mod">
          <ac:chgData name="윤 일권" userId="7f981300d7faa642" providerId="LiveId" clId="{D1591E45-9233-4565-AC1A-0705D733DBA9}" dt="2021-07-20T18:53:15.336" v="3917"/>
          <ac:grpSpMkLst>
            <pc:docMk/>
            <pc:sldMk cId="3785555135" sldId="324"/>
            <ac:grpSpMk id="10" creationId="{17A487F7-89BA-45C8-AD2C-7F2D47E585A1}"/>
          </ac:grpSpMkLst>
        </pc:grpChg>
        <pc:grpChg chg="add mod">
          <ac:chgData name="윤 일권" userId="7f981300d7faa642" providerId="LiveId" clId="{D1591E45-9233-4565-AC1A-0705D733DBA9}" dt="2021-07-20T18:55:54.785" v="4393" actId="14100"/>
          <ac:grpSpMkLst>
            <pc:docMk/>
            <pc:sldMk cId="3785555135" sldId="324"/>
            <ac:grpSpMk id="14" creationId="{E70E0548-D1C0-4AA2-98FF-F46031D9E93F}"/>
          </ac:grpSpMkLst>
        </pc:grpChg>
        <pc:graphicFrameChg chg="del modGraphic">
          <ac:chgData name="윤 일권" userId="7f981300d7faa642" providerId="LiveId" clId="{D1591E45-9233-4565-AC1A-0705D733DBA9}" dt="2021-07-20T18:34:56.157" v="2088" actId="478"/>
          <ac:graphicFrameMkLst>
            <pc:docMk/>
            <pc:sldMk cId="3785555135" sldId="324"/>
            <ac:graphicFrameMk id="13" creationId="{00000000-0000-0000-0000-000000000000}"/>
          </ac:graphicFrameMkLst>
        </pc:graphicFrameChg>
        <pc:cxnChg chg="del">
          <ac:chgData name="윤 일권" userId="7f981300d7faa642" providerId="LiveId" clId="{D1591E45-9233-4565-AC1A-0705D733DBA9}" dt="2021-07-20T18:46:44.926" v="3067" actId="478"/>
          <ac:cxnSpMkLst>
            <pc:docMk/>
            <pc:sldMk cId="3785555135" sldId="324"/>
            <ac:cxnSpMk id="2" creationId="{00000000-0000-0000-0000-000000000000}"/>
          </ac:cxnSpMkLst>
        </pc:cxnChg>
      </pc:sldChg>
      <pc:sldChg chg="addSp delSp modSp mod">
        <pc:chgData name="윤 일권" userId="7f981300d7faa642" providerId="LiveId" clId="{D1591E45-9233-4565-AC1A-0705D733DBA9}" dt="2021-07-20T18:01:42.125" v="1479" actId="255"/>
        <pc:sldMkLst>
          <pc:docMk/>
          <pc:sldMk cId="3168494829" sldId="325"/>
        </pc:sldMkLst>
        <pc:spChg chg="del">
          <ac:chgData name="윤 일권" userId="7f981300d7faa642" providerId="LiveId" clId="{D1591E45-9233-4565-AC1A-0705D733DBA9}" dt="2021-07-20T11:46:43.114" v="501" actId="478"/>
          <ac:spMkLst>
            <pc:docMk/>
            <pc:sldMk cId="3168494829" sldId="325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5:34:35.141" v="596" actId="1076"/>
          <ac:spMkLst>
            <pc:docMk/>
            <pc:sldMk cId="3168494829" sldId="325"/>
            <ac:spMk id="4" creationId="{00000000-0000-0000-0000-000000000000}"/>
          </ac:spMkLst>
        </pc:spChg>
        <pc:spChg chg="mod">
          <ac:chgData name="윤 일권" userId="7f981300d7faa642" providerId="LiveId" clId="{D1591E45-9233-4565-AC1A-0705D733DBA9}" dt="2021-07-20T15:34:35.141" v="596" actId="1076"/>
          <ac:spMkLst>
            <pc:docMk/>
            <pc:sldMk cId="3168494829" sldId="325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5:34:35.141" v="596" actId="1076"/>
          <ac:spMkLst>
            <pc:docMk/>
            <pc:sldMk cId="3168494829" sldId="325"/>
            <ac:spMk id="7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5:39:03.829" v="602" actId="478"/>
          <ac:spMkLst>
            <pc:docMk/>
            <pc:sldMk cId="3168494829" sldId="325"/>
            <ac:spMk id="10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5:45:09.507" v="765" actId="478"/>
          <ac:spMkLst>
            <pc:docMk/>
            <pc:sldMk cId="3168494829" sldId="325"/>
            <ac:spMk id="13" creationId="{27E294C1-DB54-482F-9119-0CD0E7D67069}"/>
          </ac:spMkLst>
        </pc:spChg>
        <pc:spChg chg="add mod">
          <ac:chgData name="윤 일권" userId="7f981300d7faa642" providerId="LiveId" clId="{D1591E45-9233-4565-AC1A-0705D733DBA9}" dt="2021-07-20T17:21:24.837" v="1034" actId="1076"/>
          <ac:spMkLst>
            <pc:docMk/>
            <pc:sldMk cId="3168494829" sldId="325"/>
            <ac:spMk id="14" creationId="{79B4B0FC-2572-4CA8-90F5-0C711B3E15D1}"/>
          </ac:spMkLst>
        </pc:spChg>
        <pc:spChg chg="add mod">
          <ac:chgData name="윤 일권" userId="7f981300d7faa642" providerId="LiveId" clId="{D1591E45-9233-4565-AC1A-0705D733DBA9}" dt="2021-07-20T18:01:42.125" v="1479" actId="255"/>
          <ac:spMkLst>
            <pc:docMk/>
            <pc:sldMk cId="3168494829" sldId="325"/>
            <ac:spMk id="15" creationId="{F7F68BDD-AA47-4607-A814-7C2814F1B4AE}"/>
          </ac:spMkLst>
        </pc:spChg>
        <pc:spChg chg="add del mod">
          <ac:chgData name="윤 일권" userId="7f981300d7faa642" providerId="LiveId" clId="{D1591E45-9233-4565-AC1A-0705D733DBA9}" dt="2021-07-20T17:21:21.958" v="1033" actId="33987"/>
          <ac:spMkLst>
            <pc:docMk/>
            <pc:sldMk cId="3168494829" sldId="325"/>
            <ac:spMk id="16" creationId="{6A8ED57B-8015-419C-B156-FAE4825B588B}"/>
          </ac:spMkLst>
        </pc:spChg>
        <pc:graphicFrameChg chg="add del">
          <ac:chgData name="윤 일권" userId="7f981300d7faa642" providerId="LiveId" clId="{D1591E45-9233-4565-AC1A-0705D733DBA9}" dt="2021-07-20T15:34:51.336" v="598" actId="478"/>
          <ac:graphicFrameMkLst>
            <pc:docMk/>
            <pc:sldMk cId="3168494829" sldId="325"/>
            <ac:graphicFrameMk id="11" creationId="{00000000-0000-0000-0000-000000000000}"/>
          </ac:graphicFrameMkLst>
        </pc:graphicFrameChg>
        <pc:graphicFrameChg chg="add del modGraphic">
          <ac:chgData name="윤 일권" userId="7f981300d7faa642" providerId="LiveId" clId="{D1591E45-9233-4565-AC1A-0705D733DBA9}" dt="2021-07-20T15:40:41.944" v="610" actId="478"/>
          <ac:graphicFrameMkLst>
            <pc:docMk/>
            <pc:sldMk cId="3168494829" sldId="325"/>
            <ac:graphicFrameMk id="12" creationId="{00000000-0000-0000-0000-000000000000}"/>
          </ac:graphicFrameMkLst>
        </pc:graphicFrameChg>
        <pc:picChg chg="add del mod">
          <ac:chgData name="윤 일권" userId="7f981300d7faa642" providerId="LiveId" clId="{D1591E45-9233-4565-AC1A-0705D733DBA9}" dt="2021-07-20T17:20:30.725" v="1028" actId="478"/>
          <ac:picMkLst>
            <pc:docMk/>
            <pc:sldMk cId="3168494829" sldId="325"/>
            <ac:picMk id="8" creationId="{6F6CF578-7EFC-4823-93B6-A54E545727C1}"/>
          </ac:picMkLst>
        </pc:picChg>
        <pc:cxnChg chg="del">
          <ac:chgData name="윤 일권" userId="7f981300d7faa642" providerId="LiveId" clId="{D1591E45-9233-4565-AC1A-0705D733DBA9}" dt="2021-07-20T11:46:44.500" v="502" actId="478"/>
          <ac:cxnSpMkLst>
            <pc:docMk/>
            <pc:sldMk cId="3168494829" sldId="325"/>
            <ac:cxnSpMk id="2" creationId="{00000000-0000-0000-0000-000000000000}"/>
          </ac:cxnSpMkLst>
        </pc:cxnChg>
      </pc:sldChg>
      <pc:sldChg chg="del">
        <pc:chgData name="윤 일권" userId="7f981300d7faa642" providerId="LiveId" clId="{D1591E45-9233-4565-AC1A-0705D733DBA9}" dt="2021-07-20T16:22:33.992" v="864" actId="47"/>
        <pc:sldMkLst>
          <pc:docMk/>
          <pc:sldMk cId="4209522879" sldId="326"/>
        </pc:sldMkLst>
      </pc:sldChg>
      <pc:sldChg chg="addSp delSp modSp mod">
        <pc:chgData name="윤 일권" userId="7f981300d7faa642" providerId="LiveId" clId="{D1591E45-9233-4565-AC1A-0705D733DBA9}" dt="2021-07-20T18:02:08.826" v="1502" actId="1076"/>
        <pc:sldMkLst>
          <pc:docMk/>
          <pc:sldMk cId="2833606509" sldId="327"/>
        </pc:sldMkLst>
        <pc:spChg chg="del mod">
          <ac:chgData name="윤 일권" userId="7f981300d7faa642" providerId="LiveId" clId="{D1591E45-9233-4565-AC1A-0705D733DBA9}" dt="2021-07-20T15:51:47.468" v="801" actId="478"/>
          <ac:spMkLst>
            <pc:docMk/>
            <pc:sldMk cId="2833606509" sldId="327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5:51:43.131" v="799" actId="20577"/>
          <ac:spMkLst>
            <pc:docMk/>
            <pc:sldMk cId="2833606509" sldId="327"/>
            <ac:spMk id="4" creationId="{00000000-0000-0000-0000-000000000000}"/>
          </ac:spMkLst>
        </pc:spChg>
        <pc:spChg chg="mod">
          <ac:chgData name="윤 일권" userId="7f981300d7faa642" providerId="LiveId" clId="{D1591E45-9233-4565-AC1A-0705D733DBA9}" dt="2021-07-20T15:51:57.155" v="820"/>
          <ac:spMkLst>
            <pc:docMk/>
            <pc:sldMk cId="2833606509" sldId="327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5:52:19.699" v="856" actId="20577"/>
          <ac:spMkLst>
            <pc:docMk/>
            <pc:sldMk cId="2833606509" sldId="327"/>
            <ac:spMk id="7" creationId="{00000000-0000-0000-0000-000000000000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30" creationId="{00000000-0000-0000-0000-000000000000}"/>
          </ac:spMkLst>
        </pc:spChg>
        <pc:spChg chg="add del mod">
          <ac:chgData name="윤 일권" userId="7f981300d7faa642" providerId="LiveId" clId="{D1591E45-9233-4565-AC1A-0705D733DBA9}" dt="2021-07-20T18:01:16.973" v="1475"/>
          <ac:spMkLst>
            <pc:docMk/>
            <pc:sldMk cId="2833606509" sldId="327"/>
            <ac:spMk id="40" creationId="{68ED6331-29C7-48CE-BD2A-020496034AAC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52" creationId="{00000000-0000-0000-0000-000000000000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53" creationId="{00000000-0000-0000-0000-000000000000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54" creationId="{00000000-0000-0000-0000-000000000000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55" creationId="{00000000-0000-0000-0000-000000000000}"/>
          </ac:spMkLst>
        </pc:spChg>
        <pc:spChg chg="del">
          <ac:chgData name="윤 일권" userId="7f981300d7faa642" providerId="LiveId" clId="{D1591E45-9233-4565-AC1A-0705D733DBA9}" dt="2021-07-20T15:52:45.654" v="857" actId="478"/>
          <ac:spMkLst>
            <pc:docMk/>
            <pc:sldMk cId="2833606509" sldId="327"/>
            <ac:spMk id="5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57" creationId="{8FFF67AC-D71C-4BFE-BEA0-B14F71E6DC49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58" creationId="{F4BF7868-ED9F-4652-A4DB-64F2219EFAF1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59" creationId="{B2EA8932-995C-4A3B-863C-6A2A1344B2BD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60" creationId="{ABFEE0D1-C8BC-46A7-97AE-78C884230A68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61" creationId="{F0D99E6B-E289-4B41-91E9-07A32BD6C026}"/>
          </ac:spMkLst>
        </pc:spChg>
        <pc:spChg chg="mod">
          <ac:chgData name="윤 일권" userId="7f981300d7faa642" providerId="LiveId" clId="{D1591E45-9233-4565-AC1A-0705D733DBA9}" dt="2021-07-20T18:01:30.640" v="1477"/>
          <ac:spMkLst>
            <pc:docMk/>
            <pc:sldMk cId="2833606509" sldId="327"/>
            <ac:spMk id="62" creationId="{49385335-5FF7-4E46-BC80-24EEF89F3819}"/>
          </ac:spMkLst>
        </pc:spChg>
        <pc:spChg chg="add mod">
          <ac:chgData name="윤 일권" userId="7f981300d7faa642" providerId="LiveId" clId="{D1591E45-9233-4565-AC1A-0705D733DBA9}" dt="2021-07-20T18:02:08.826" v="1502" actId="1076"/>
          <ac:spMkLst>
            <pc:docMk/>
            <pc:sldMk cId="2833606509" sldId="327"/>
            <ac:spMk id="63" creationId="{0EDC48AA-E30F-4728-B6B6-4CC04D0853D4}"/>
          </ac:spMkLst>
        </pc:spChg>
        <pc:grpChg chg="add del mod">
          <ac:chgData name="윤 일권" userId="7f981300d7faa642" providerId="LiveId" clId="{D1591E45-9233-4565-AC1A-0705D733DBA9}" dt="2021-07-20T18:01:32.720" v="1478"/>
          <ac:grpSpMkLst>
            <pc:docMk/>
            <pc:sldMk cId="2833606509" sldId="327"/>
            <ac:grpSpMk id="41" creationId="{9193E5A2-6D58-4453-9AEB-97174C737EFB}"/>
          </ac:grpSpMkLst>
        </pc:grpChg>
        <pc:grpChg chg="del">
          <ac:chgData name="윤 일권" userId="7f981300d7faa642" providerId="LiveId" clId="{D1591E45-9233-4565-AC1A-0705D733DBA9}" dt="2021-07-20T15:52:45.654" v="857" actId="478"/>
          <ac:grpSpMkLst>
            <pc:docMk/>
            <pc:sldMk cId="2833606509" sldId="327"/>
            <ac:grpSpMk id="51" creationId="{00000000-0000-0000-0000-000000000000}"/>
          </ac:grpSpMkLst>
        </pc:grpChg>
        <pc:picChg chg="del">
          <ac:chgData name="윤 일권" userId="7f981300d7faa642" providerId="LiveId" clId="{D1591E45-9233-4565-AC1A-0705D733DBA9}" dt="2021-07-20T15:52:45.654" v="857" actId="478"/>
          <ac:picMkLst>
            <pc:docMk/>
            <pc:sldMk cId="2833606509" sldId="327"/>
            <ac:picMk id="5" creationId="{00000000-0000-0000-0000-000000000000}"/>
          </ac:picMkLst>
        </pc:picChg>
        <pc:picChg chg="add mod">
          <ac:chgData name="윤 일권" userId="7f981300d7faa642" providerId="LiveId" clId="{D1591E45-9233-4565-AC1A-0705D733DBA9}" dt="2021-07-20T18:01:20.577" v="1476" actId="1076"/>
          <ac:picMkLst>
            <pc:docMk/>
            <pc:sldMk cId="2833606509" sldId="327"/>
            <ac:picMk id="39" creationId="{C8231A1B-9A1A-490C-8864-461BCFF2A786}"/>
          </ac:picMkLst>
        </pc:picChg>
        <pc:cxnChg chg="del">
          <ac:chgData name="윤 일권" userId="7f981300d7faa642" providerId="LiveId" clId="{D1591E45-9233-4565-AC1A-0705D733DBA9}" dt="2021-07-20T15:51:48.010" v="802" actId="478"/>
          <ac:cxnSpMkLst>
            <pc:docMk/>
            <pc:sldMk cId="2833606509" sldId="327"/>
            <ac:cxnSpMk id="2" creationId="{00000000-0000-0000-0000-000000000000}"/>
          </ac:cxnSpMkLst>
        </pc:cxnChg>
      </pc:sldChg>
      <pc:sldChg chg="del">
        <pc:chgData name="윤 일권" userId="7f981300d7faa642" providerId="LiveId" clId="{D1591E45-9233-4565-AC1A-0705D733DBA9}" dt="2021-07-20T16:22:32.489" v="862" actId="47"/>
        <pc:sldMkLst>
          <pc:docMk/>
          <pc:sldMk cId="2583977719" sldId="328"/>
        </pc:sldMkLst>
      </pc:sldChg>
      <pc:sldChg chg="del">
        <pc:chgData name="윤 일권" userId="7f981300d7faa642" providerId="LiveId" clId="{D1591E45-9233-4565-AC1A-0705D733DBA9}" dt="2021-07-20T16:22:33.188" v="863" actId="47"/>
        <pc:sldMkLst>
          <pc:docMk/>
          <pc:sldMk cId="3003760595" sldId="329"/>
        </pc:sldMkLst>
      </pc:sldChg>
      <pc:sldChg chg="delSp mod">
        <pc:chgData name="윤 일권" userId="7f981300d7faa642" providerId="LiveId" clId="{D1591E45-9233-4565-AC1A-0705D733DBA9}" dt="2021-07-20T18:36:05.619" v="2251" actId="478"/>
        <pc:sldMkLst>
          <pc:docMk/>
          <pc:sldMk cId="2724682668" sldId="330"/>
        </pc:sldMkLst>
        <pc:spChg chg="del">
          <ac:chgData name="윤 일권" userId="7f981300d7faa642" providerId="LiveId" clId="{D1591E45-9233-4565-AC1A-0705D733DBA9}" dt="2021-07-20T18:36:05.619" v="2251" actId="478"/>
          <ac:spMkLst>
            <pc:docMk/>
            <pc:sldMk cId="2724682668" sldId="330"/>
            <ac:spMk id="9" creationId="{00000000-0000-0000-0000-000000000000}"/>
          </ac:spMkLst>
        </pc:spChg>
      </pc:sldChg>
      <pc:sldChg chg="modSp add mod setBg">
        <pc:chgData name="윤 일권" userId="7f981300d7faa642" providerId="LiveId" clId="{D1591E45-9233-4565-AC1A-0705D733DBA9}" dt="2021-07-20T17:56:44.812" v="1331" actId="1076"/>
        <pc:sldMkLst>
          <pc:docMk/>
          <pc:sldMk cId="2372974883" sldId="331"/>
        </pc:sldMkLst>
        <pc:spChg chg="mod">
          <ac:chgData name="윤 일권" userId="7f981300d7faa642" providerId="LiveId" clId="{D1591E45-9233-4565-AC1A-0705D733DBA9}" dt="2021-07-20T17:56:44.812" v="1331" actId="1076"/>
          <ac:spMkLst>
            <pc:docMk/>
            <pc:sldMk cId="2372974883" sldId="331"/>
            <ac:spMk id="14" creationId="{79B4B0FC-2572-4CA8-90F5-0C711B3E15D1}"/>
          </ac:spMkLst>
        </pc:spChg>
        <pc:spChg chg="mod">
          <ac:chgData name="윤 일권" userId="7f981300d7faa642" providerId="LiveId" clId="{D1591E45-9233-4565-AC1A-0705D733DBA9}" dt="2021-07-20T17:55:35.825" v="1215" actId="1076"/>
          <ac:spMkLst>
            <pc:docMk/>
            <pc:sldMk cId="2372974883" sldId="331"/>
            <ac:spMk id="15" creationId="{F7F68BDD-AA47-4607-A814-7C2814F1B4AE}"/>
          </ac:spMkLst>
        </pc:spChg>
      </pc:sldChg>
      <pc:sldChg chg="delSp modSp add del mod setBg">
        <pc:chgData name="윤 일권" userId="7f981300d7faa642" providerId="LiveId" clId="{D1591E45-9233-4565-AC1A-0705D733DBA9}" dt="2021-07-20T17:22:08.704" v="1040" actId="47"/>
        <pc:sldMkLst>
          <pc:docMk/>
          <pc:sldMk cId="3618608345" sldId="331"/>
        </pc:sldMkLst>
        <pc:spChg chg="del mod">
          <ac:chgData name="윤 일권" userId="7f981300d7faa642" providerId="LiveId" clId="{D1591E45-9233-4565-AC1A-0705D733DBA9}" dt="2021-07-20T17:22:02.094" v="1039" actId="478"/>
          <ac:spMkLst>
            <pc:docMk/>
            <pc:sldMk cId="3618608345" sldId="331"/>
            <ac:spMk id="14" creationId="{79B4B0FC-2572-4CA8-90F5-0C711B3E15D1}"/>
          </ac:spMkLst>
        </pc:spChg>
        <pc:spChg chg="del">
          <ac:chgData name="윤 일권" userId="7f981300d7faa642" providerId="LiveId" clId="{D1591E45-9233-4565-AC1A-0705D733DBA9}" dt="2021-07-20T17:22:00.469" v="1037" actId="478"/>
          <ac:spMkLst>
            <pc:docMk/>
            <pc:sldMk cId="3618608345" sldId="331"/>
            <ac:spMk id="15" creationId="{F7F68BDD-AA47-4607-A814-7C2814F1B4AE}"/>
          </ac:spMkLst>
        </pc:spChg>
      </pc:sldChg>
      <pc:sldChg chg="delSp add del mod">
        <pc:chgData name="윤 일권" userId="7f981300d7faa642" providerId="LiveId" clId="{D1591E45-9233-4565-AC1A-0705D733DBA9}" dt="2021-07-20T17:58:17.633" v="1335" actId="47"/>
        <pc:sldMkLst>
          <pc:docMk/>
          <pc:sldMk cId="730545850" sldId="332"/>
        </pc:sldMkLst>
        <pc:spChg chg="del">
          <ac:chgData name="윤 일권" userId="7f981300d7faa642" providerId="LiveId" clId="{D1591E45-9233-4565-AC1A-0705D733DBA9}" dt="2021-07-20T17:58:10.182" v="1333" actId="478"/>
          <ac:spMkLst>
            <pc:docMk/>
            <pc:sldMk cId="730545850" sldId="332"/>
            <ac:spMk id="14" creationId="{79B4B0FC-2572-4CA8-90F5-0C711B3E15D1}"/>
          </ac:spMkLst>
        </pc:spChg>
        <pc:spChg chg="del">
          <ac:chgData name="윤 일권" userId="7f981300d7faa642" providerId="LiveId" clId="{D1591E45-9233-4565-AC1A-0705D733DBA9}" dt="2021-07-20T17:58:13.062" v="1334" actId="478"/>
          <ac:spMkLst>
            <pc:docMk/>
            <pc:sldMk cId="730545850" sldId="332"/>
            <ac:spMk id="15" creationId="{F7F68BDD-AA47-4607-A814-7C2814F1B4AE}"/>
          </ac:spMkLst>
        </pc:spChg>
      </pc:sldChg>
      <pc:sldChg chg="addSp delSp modSp add mod ord setBg">
        <pc:chgData name="윤 일권" userId="7f981300d7faa642" providerId="LiveId" clId="{D1591E45-9233-4565-AC1A-0705D733DBA9}" dt="2021-07-20T18:00:53.557" v="1471" actId="1076"/>
        <pc:sldMkLst>
          <pc:docMk/>
          <pc:sldMk cId="3673800409" sldId="332"/>
        </pc:sldMkLst>
        <pc:spChg chg="add mod">
          <ac:chgData name="윤 일권" userId="7f981300d7faa642" providerId="LiveId" clId="{D1591E45-9233-4565-AC1A-0705D733DBA9}" dt="2021-07-20T17:59:51.948" v="1460" actId="255"/>
          <ac:spMkLst>
            <pc:docMk/>
            <pc:sldMk cId="3673800409" sldId="332"/>
            <ac:spMk id="4" creationId="{E80E2281-5FAF-4870-A0B4-DC43B91F5FC8}"/>
          </ac:spMkLst>
        </pc:spChg>
        <pc:spChg chg="add del mod">
          <ac:chgData name="윤 일권" userId="7f981300d7faa642" providerId="LiveId" clId="{D1591E45-9233-4565-AC1A-0705D733DBA9}" dt="2021-07-20T18:00:42.718" v="1468" actId="33987"/>
          <ac:spMkLst>
            <pc:docMk/>
            <pc:sldMk cId="3673800409" sldId="332"/>
            <ac:spMk id="7" creationId="{D4DE550F-89CB-461F-8512-0841A41AF536}"/>
          </ac:spMkLst>
        </pc:spChg>
        <pc:spChg chg="mod">
          <ac:chgData name="윤 일권" userId="7f981300d7faa642" providerId="LiveId" clId="{D1591E45-9233-4565-AC1A-0705D733DBA9}" dt="2021-07-20T18:00:01.170" v="1461"/>
          <ac:spMkLst>
            <pc:docMk/>
            <pc:sldMk cId="3673800409" sldId="332"/>
            <ac:spMk id="20" creationId="{49BF1002-4CA7-44C8-8472-C433A411EFC4}"/>
          </ac:spMkLst>
        </pc:spChg>
        <pc:spChg chg="mod">
          <ac:chgData name="윤 일권" userId="7f981300d7faa642" providerId="LiveId" clId="{D1591E45-9233-4565-AC1A-0705D733DBA9}" dt="2021-07-20T18:00:48.077" v="1470" actId="1076"/>
          <ac:spMkLst>
            <pc:docMk/>
            <pc:sldMk cId="3673800409" sldId="332"/>
            <ac:spMk id="22" creationId="{BC89409E-09CF-456F-9150-BA245D60D503}"/>
          </ac:spMkLst>
        </pc:spChg>
        <pc:spChg chg="mod">
          <ac:chgData name="윤 일권" userId="7f981300d7faa642" providerId="LiveId" clId="{D1591E45-9233-4565-AC1A-0705D733DBA9}" dt="2021-07-20T18:00:01.170" v="1461"/>
          <ac:spMkLst>
            <pc:docMk/>
            <pc:sldMk cId="3673800409" sldId="332"/>
            <ac:spMk id="23" creationId="{ADE33B7A-7E4D-49BF-8F80-69DEFA3AD36D}"/>
          </ac:spMkLst>
        </pc:spChg>
        <pc:spChg chg="mod">
          <ac:chgData name="윤 일권" userId="7f981300d7faa642" providerId="LiveId" clId="{D1591E45-9233-4565-AC1A-0705D733DBA9}" dt="2021-07-20T18:00:01.170" v="1461"/>
          <ac:spMkLst>
            <pc:docMk/>
            <pc:sldMk cId="3673800409" sldId="332"/>
            <ac:spMk id="24" creationId="{EDF6BC01-6233-44C0-9819-91DC22A23F43}"/>
          </ac:spMkLst>
        </pc:spChg>
        <pc:spChg chg="mod">
          <ac:chgData name="윤 일권" userId="7f981300d7faa642" providerId="LiveId" clId="{D1591E45-9233-4565-AC1A-0705D733DBA9}" dt="2021-07-20T18:00:01.170" v="1461"/>
          <ac:spMkLst>
            <pc:docMk/>
            <pc:sldMk cId="3673800409" sldId="332"/>
            <ac:spMk id="25" creationId="{AD2AC9C1-2D48-435E-A3C7-28E16072E8BB}"/>
          </ac:spMkLst>
        </pc:spChg>
        <pc:spChg chg="mod">
          <ac:chgData name="윤 일권" userId="7f981300d7faa642" providerId="LiveId" clId="{D1591E45-9233-4565-AC1A-0705D733DBA9}" dt="2021-07-20T18:00:01.170" v="1461"/>
          <ac:spMkLst>
            <pc:docMk/>
            <pc:sldMk cId="3673800409" sldId="332"/>
            <ac:spMk id="26" creationId="{B40B4C9C-0E19-448E-AE9C-B1016E6B66F9}"/>
          </ac:spMkLst>
        </pc:spChg>
        <pc:grpChg chg="del">
          <ac:chgData name="윤 일권" userId="7f981300d7faa642" providerId="LiveId" clId="{D1591E45-9233-4565-AC1A-0705D733DBA9}" dt="2021-07-20T17:58:32.082" v="1342" actId="478"/>
          <ac:grpSpMkLst>
            <pc:docMk/>
            <pc:sldMk cId="3673800409" sldId="332"/>
            <ac:grpSpMk id="3" creationId="{00000000-0000-0000-0000-000000000000}"/>
          </ac:grpSpMkLst>
        </pc:grpChg>
        <pc:grpChg chg="del">
          <ac:chgData name="윤 일권" userId="7f981300d7faa642" providerId="LiveId" clId="{D1591E45-9233-4565-AC1A-0705D733DBA9}" dt="2021-07-20T17:58:31.042" v="1341" actId="478"/>
          <ac:grpSpMkLst>
            <pc:docMk/>
            <pc:sldMk cId="3673800409" sldId="332"/>
            <ac:grpSpMk id="6" creationId="{00000000-0000-0000-0000-000000000000}"/>
          </ac:grpSpMkLst>
        </pc:grpChg>
        <pc:grpChg chg="add mod ord">
          <ac:chgData name="윤 일권" userId="7f981300d7faa642" providerId="LiveId" clId="{D1591E45-9233-4565-AC1A-0705D733DBA9}" dt="2021-07-20T18:00:53.557" v="1471" actId="1076"/>
          <ac:grpSpMkLst>
            <pc:docMk/>
            <pc:sldMk cId="3673800409" sldId="332"/>
            <ac:grpSpMk id="19" creationId="{A88F4CBE-AC91-4B03-9405-0FBFCE5443E3}"/>
          </ac:grpSpMkLst>
        </pc:grpChg>
      </pc:sldChg>
      <pc:sldChg chg="add del setBg">
        <pc:chgData name="윤 일권" userId="7f981300d7faa642" providerId="LiveId" clId="{D1591E45-9233-4565-AC1A-0705D733DBA9}" dt="2021-07-20T17:58:27.475" v="1340" actId="47"/>
        <pc:sldMkLst>
          <pc:docMk/>
          <pc:sldMk cId="408267560" sldId="333"/>
        </pc:sldMkLst>
      </pc:sldChg>
      <pc:sldChg chg="addSp delSp modSp add mod setBg">
        <pc:chgData name="윤 일권" userId="7f981300d7faa642" providerId="LiveId" clId="{D1591E45-9233-4565-AC1A-0705D733DBA9}" dt="2021-07-20T18:13:37.662" v="1716" actId="1038"/>
        <pc:sldMkLst>
          <pc:docMk/>
          <pc:sldMk cId="2059797154" sldId="333"/>
        </pc:sldMkLst>
        <pc:spChg chg="add mod">
          <ac:chgData name="윤 일권" userId="7f981300d7faa642" providerId="LiveId" clId="{D1591E45-9233-4565-AC1A-0705D733DBA9}" dt="2021-07-20T18:06:57.013" v="1527" actId="1076"/>
          <ac:spMkLst>
            <pc:docMk/>
            <pc:sldMk cId="2059797154" sldId="333"/>
            <ac:spMk id="8" creationId="{2E161CEA-94DF-4005-8252-7581D8600E40}"/>
          </ac:spMkLst>
        </pc:spChg>
        <pc:spChg chg="add mod">
          <ac:chgData name="윤 일권" userId="7f981300d7faa642" providerId="LiveId" clId="{D1591E45-9233-4565-AC1A-0705D733DBA9}" dt="2021-07-20T18:11:07.512" v="1632" actId="1076"/>
          <ac:spMkLst>
            <pc:docMk/>
            <pc:sldMk cId="2059797154" sldId="333"/>
            <ac:spMk id="10" creationId="{2731E7C4-3338-4C55-A244-F46486D1B806}"/>
          </ac:spMkLst>
        </pc:spChg>
        <pc:spChg chg="add mod">
          <ac:chgData name="윤 일권" userId="7f981300d7faa642" providerId="LiveId" clId="{D1591E45-9233-4565-AC1A-0705D733DBA9}" dt="2021-07-20T18:13:37.662" v="1716" actId="1038"/>
          <ac:spMkLst>
            <pc:docMk/>
            <pc:sldMk cId="2059797154" sldId="333"/>
            <ac:spMk id="11" creationId="{46951E77-37C9-4200-856A-3EBCD1DD3F1B}"/>
          </ac:spMkLst>
        </pc:spChg>
        <pc:spChg chg="add mod">
          <ac:chgData name="윤 일권" userId="7f981300d7faa642" providerId="LiveId" clId="{D1591E45-9233-4565-AC1A-0705D733DBA9}" dt="2021-07-20T18:13:12.565" v="1703" actId="1076"/>
          <ac:spMkLst>
            <pc:docMk/>
            <pc:sldMk cId="2059797154" sldId="333"/>
            <ac:spMk id="12" creationId="{FB66BC0D-AE19-4D5B-A799-5E76F636FE38}"/>
          </ac:spMkLst>
        </pc:spChg>
        <pc:spChg chg="add mod">
          <ac:chgData name="윤 일권" userId="7f981300d7faa642" providerId="LiveId" clId="{D1591E45-9233-4565-AC1A-0705D733DBA9}" dt="2021-07-20T18:13:17.951" v="1704" actId="1076"/>
          <ac:spMkLst>
            <pc:docMk/>
            <pc:sldMk cId="2059797154" sldId="333"/>
            <ac:spMk id="13" creationId="{FB85B992-5EC8-4EFA-B14D-7FF74930C36B}"/>
          </ac:spMkLst>
        </pc:spChg>
        <pc:spChg chg="add mod">
          <ac:chgData name="윤 일권" userId="7f981300d7faa642" providerId="LiveId" clId="{D1591E45-9233-4565-AC1A-0705D733DBA9}" dt="2021-07-20T18:11:10.369" v="1633" actId="1076"/>
          <ac:spMkLst>
            <pc:docMk/>
            <pc:sldMk cId="2059797154" sldId="333"/>
            <ac:spMk id="14" creationId="{6D66256F-B41C-4717-B7AE-EB98DFEDDB40}"/>
          </ac:spMkLst>
        </pc:spChg>
        <pc:spChg chg="add mod">
          <ac:chgData name="윤 일권" userId="7f981300d7faa642" providerId="LiveId" clId="{D1591E45-9233-4565-AC1A-0705D733DBA9}" dt="2021-07-20T18:13:20.317" v="1705" actId="1076"/>
          <ac:spMkLst>
            <pc:docMk/>
            <pc:sldMk cId="2059797154" sldId="333"/>
            <ac:spMk id="15" creationId="{18BF9358-E3C7-4D01-BEC1-FA1E409FB793}"/>
          </ac:spMkLst>
        </pc:spChg>
        <pc:spChg chg="add mod">
          <ac:chgData name="윤 일권" userId="7f981300d7faa642" providerId="LiveId" clId="{D1591E45-9233-4565-AC1A-0705D733DBA9}" dt="2021-07-20T18:11:50.170" v="1655" actId="1076"/>
          <ac:spMkLst>
            <pc:docMk/>
            <pc:sldMk cId="2059797154" sldId="333"/>
            <ac:spMk id="16" creationId="{98CA329B-E48B-459E-A6CA-E2F5CB40D18F}"/>
          </ac:spMkLst>
        </pc:spChg>
        <pc:spChg chg="add mod">
          <ac:chgData name="윤 일권" userId="7f981300d7faa642" providerId="LiveId" clId="{D1591E45-9233-4565-AC1A-0705D733DBA9}" dt="2021-07-20T18:13:32.109" v="1707" actId="1076"/>
          <ac:spMkLst>
            <pc:docMk/>
            <pc:sldMk cId="2059797154" sldId="333"/>
            <ac:spMk id="17" creationId="{A4325E87-4504-4AFC-BE5D-6226344A719B}"/>
          </ac:spMkLst>
        </pc:spChg>
        <pc:spChg chg="del">
          <ac:chgData name="윤 일권" userId="7f981300d7faa642" providerId="LiveId" clId="{D1591E45-9233-4565-AC1A-0705D733DBA9}" dt="2021-07-20T18:03:00.566" v="1504" actId="478"/>
          <ac:spMkLst>
            <pc:docMk/>
            <pc:sldMk cId="2059797154" sldId="333"/>
            <ac:spMk id="63" creationId="{0EDC48AA-E30F-4728-B6B6-4CC04D0853D4}"/>
          </ac:spMkLst>
        </pc:spChg>
        <pc:picChg chg="del">
          <ac:chgData name="윤 일권" userId="7f981300d7faa642" providerId="LiveId" clId="{D1591E45-9233-4565-AC1A-0705D733DBA9}" dt="2021-07-20T18:03:02.592" v="1505" actId="478"/>
          <ac:picMkLst>
            <pc:docMk/>
            <pc:sldMk cId="2059797154" sldId="333"/>
            <ac:picMk id="39" creationId="{C8231A1B-9A1A-490C-8864-461BCFF2A786}"/>
          </ac:picMkLst>
        </pc:picChg>
      </pc:sldChg>
      <pc:sldChg chg="delSp modSp add mod setBg">
        <pc:chgData name="윤 일권" userId="7f981300d7faa642" providerId="LiveId" clId="{D1591E45-9233-4565-AC1A-0705D733DBA9}" dt="2021-07-20T18:27:16.734" v="1770" actId="1076"/>
        <pc:sldMkLst>
          <pc:docMk/>
          <pc:sldMk cId="2353472767" sldId="334"/>
        </pc:sldMkLst>
        <pc:spChg chg="mod">
          <ac:chgData name="윤 일권" userId="7f981300d7faa642" providerId="LiveId" clId="{D1591E45-9233-4565-AC1A-0705D733DBA9}" dt="2021-07-20T18:26:19.105" v="1753"/>
          <ac:spMkLst>
            <pc:docMk/>
            <pc:sldMk cId="2353472767" sldId="334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27:16.734" v="1770" actId="1076"/>
          <ac:spMkLst>
            <pc:docMk/>
            <pc:sldMk cId="2353472767" sldId="334"/>
            <ac:spMk id="7" creationId="{00000000-0000-0000-0000-000000000000}"/>
          </ac:spMkLst>
        </pc:spChg>
        <pc:picChg chg="del">
          <ac:chgData name="윤 일권" userId="7f981300d7faa642" providerId="LiveId" clId="{D1591E45-9233-4565-AC1A-0705D733DBA9}" dt="2021-07-20T18:26:20.823" v="1754" actId="478"/>
          <ac:picMkLst>
            <pc:docMk/>
            <pc:sldMk cId="2353472767" sldId="334"/>
            <ac:picMk id="8" creationId="{AEC7BEF7-0660-47A2-AE8A-A97A8279F542}"/>
          </ac:picMkLst>
        </pc:picChg>
        <pc:picChg chg="del">
          <ac:chgData name="윤 일권" userId="7f981300d7faa642" providerId="LiveId" clId="{D1591E45-9233-4565-AC1A-0705D733DBA9}" dt="2021-07-20T18:26:20.823" v="1754" actId="478"/>
          <ac:picMkLst>
            <pc:docMk/>
            <pc:sldMk cId="2353472767" sldId="334"/>
            <ac:picMk id="44" creationId="{1A60F46C-AE1A-43D8-8AA5-9FBD36132A9B}"/>
          </ac:picMkLst>
        </pc:picChg>
        <pc:picChg chg="del">
          <ac:chgData name="윤 일권" userId="7f981300d7faa642" providerId="LiveId" clId="{D1591E45-9233-4565-AC1A-0705D733DBA9}" dt="2021-07-20T18:26:20.823" v="1754" actId="478"/>
          <ac:picMkLst>
            <pc:docMk/>
            <pc:sldMk cId="2353472767" sldId="334"/>
            <ac:picMk id="46" creationId="{F56F7CAF-A657-44E3-B1AF-7EEAC6DFE200}"/>
          </ac:picMkLst>
        </pc:picChg>
      </pc:sldChg>
      <pc:sldChg chg="addSp modSp add del mod">
        <pc:chgData name="윤 일권" userId="7f981300d7faa642" providerId="LiveId" clId="{D1591E45-9233-4565-AC1A-0705D733DBA9}" dt="2021-07-20T18:13:04.964" v="1702" actId="47"/>
        <pc:sldMkLst>
          <pc:docMk/>
          <pc:sldMk cId="3597000641" sldId="334"/>
        </pc:sldMkLst>
        <pc:spChg chg="add mod">
          <ac:chgData name="윤 일권" userId="7f981300d7faa642" providerId="LiveId" clId="{D1591E45-9233-4565-AC1A-0705D733DBA9}" dt="2021-07-20T18:07:53.305" v="1546" actId="1076"/>
          <ac:spMkLst>
            <pc:docMk/>
            <pc:sldMk cId="3597000641" sldId="334"/>
            <ac:spMk id="5" creationId="{24DD9D3C-FF92-47A8-9761-F67807F0E3C6}"/>
          </ac:spMkLst>
        </pc:spChg>
        <pc:spChg chg="add mod">
          <ac:chgData name="윤 일권" userId="7f981300d7faa642" providerId="LiveId" clId="{D1591E45-9233-4565-AC1A-0705D733DBA9}" dt="2021-07-20T18:07:54.415" v="1547"/>
          <ac:spMkLst>
            <pc:docMk/>
            <pc:sldMk cId="3597000641" sldId="334"/>
            <ac:spMk id="10" creationId="{2D5766E9-7613-4ED9-9189-C032E773BD15}"/>
          </ac:spMkLst>
        </pc:spChg>
        <pc:spChg chg="add mod">
          <ac:chgData name="윤 일권" userId="7f981300d7faa642" providerId="LiveId" clId="{D1591E45-9233-4565-AC1A-0705D733DBA9}" dt="2021-07-20T18:07:54.637" v="1548"/>
          <ac:spMkLst>
            <pc:docMk/>
            <pc:sldMk cId="3597000641" sldId="334"/>
            <ac:spMk id="11" creationId="{AE289C3C-4721-4BC9-9A42-DF6C572E82FC}"/>
          </ac:spMkLst>
        </pc:spChg>
        <pc:spChg chg="add mod">
          <ac:chgData name="윤 일권" userId="7f981300d7faa642" providerId="LiveId" clId="{D1591E45-9233-4565-AC1A-0705D733DBA9}" dt="2021-07-20T18:07:54.791" v="1549"/>
          <ac:spMkLst>
            <pc:docMk/>
            <pc:sldMk cId="3597000641" sldId="334"/>
            <ac:spMk id="12" creationId="{FFB4FF77-E036-4219-998E-D10B7C51F7F0}"/>
          </ac:spMkLst>
        </pc:spChg>
        <pc:spChg chg="add mod">
          <ac:chgData name="윤 일권" userId="7f981300d7faa642" providerId="LiveId" clId="{D1591E45-9233-4565-AC1A-0705D733DBA9}" dt="2021-07-20T18:07:54.978" v="1550"/>
          <ac:spMkLst>
            <pc:docMk/>
            <pc:sldMk cId="3597000641" sldId="334"/>
            <ac:spMk id="13" creationId="{F907688E-710E-4A48-8092-0CC70CF8C39E}"/>
          </ac:spMkLst>
        </pc:spChg>
        <pc:spChg chg="add mod">
          <ac:chgData name="윤 일권" userId="7f981300d7faa642" providerId="LiveId" clId="{D1591E45-9233-4565-AC1A-0705D733DBA9}" dt="2021-07-20T18:07:55.130" v="1551"/>
          <ac:spMkLst>
            <pc:docMk/>
            <pc:sldMk cId="3597000641" sldId="334"/>
            <ac:spMk id="14" creationId="{86B80E9F-EBB0-4318-8990-3A822051B07F}"/>
          </ac:spMkLst>
        </pc:spChg>
        <pc:picChg chg="add mod">
          <ac:chgData name="윤 일권" userId="7f981300d7faa642" providerId="LiveId" clId="{D1591E45-9233-4565-AC1A-0705D733DBA9}" dt="2021-07-20T18:04:12.439" v="1511" actId="14100"/>
          <ac:picMkLst>
            <pc:docMk/>
            <pc:sldMk cId="3597000641" sldId="334"/>
            <ac:picMk id="3" creationId="{B166B2F6-FC56-44AF-8242-8ACD68231FFC}"/>
          </ac:picMkLst>
        </pc:picChg>
      </pc:sldChg>
      <pc:sldChg chg="addSp delSp modSp add del setBg">
        <pc:chgData name="윤 일권" userId="7f981300d7faa642" providerId="LiveId" clId="{D1591E45-9233-4565-AC1A-0705D733DBA9}" dt="2021-07-20T18:45:00.690" v="2915" actId="47"/>
        <pc:sldMkLst>
          <pc:docMk/>
          <pc:sldMk cId="3123837441" sldId="335"/>
        </pc:sldMkLst>
        <pc:spChg chg="mod">
          <ac:chgData name="윤 일권" userId="7f981300d7faa642" providerId="LiveId" clId="{D1591E45-9233-4565-AC1A-0705D733DBA9}" dt="2021-07-20T18:44:50.820" v="2913"/>
          <ac:spMkLst>
            <pc:docMk/>
            <pc:sldMk cId="3123837441" sldId="335"/>
            <ac:spMk id="10" creationId="{10041CD6-80F3-42FD-9C4B-ABFD078DF914}"/>
          </ac:spMkLst>
        </pc:spChg>
        <pc:spChg chg="mod">
          <ac:chgData name="윤 일권" userId="7f981300d7faa642" providerId="LiveId" clId="{D1591E45-9233-4565-AC1A-0705D733DBA9}" dt="2021-07-20T18:44:50.820" v="2913"/>
          <ac:spMkLst>
            <pc:docMk/>
            <pc:sldMk cId="3123837441" sldId="335"/>
            <ac:spMk id="11" creationId="{154AF0C7-6310-40AC-B5DB-3BF8A7419DB9}"/>
          </ac:spMkLst>
        </pc:spChg>
        <pc:grpChg chg="add del mod">
          <ac:chgData name="윤 일권" userId="7f981300d7faa642" providerId="LiveId" clId="{D1591E45-9233-4565-AC1A-0705D733DBA9}" dt="2021-07-20T18:44:56.091" v="2914"/>
          <ac:grpSpMkLst>
            <pc:docMk/>
            <pc:sldMk cId="3123837441" sldId="335"/>
            <ac:grpSpMk id="8" creationId="{414F7EC0-2E49-4852-A7F2-36AD964D1514}"/>
          </ac:grpSpMkLst>
        </pc:grpChg>
      </pc:sldChg>
      <pc:sldChg chg="delSp modSp add mod setBg">
        <pc:chgData name="윤 일권" userId="7f981300d7faa642" providerId="LiveId" clId="{D1591E45-9233-4565-AC1A-0705D733DBA9}" dt="2021-07-20T18:46:41.275" v="3064" actId="478"/>
        <pc:sldMkLst>
          <pc:docMk/>
          <pc:sldMk cId="1309621153" sldId="336"/>
        </pc:sldMkLst>
        <pc:spChg chg="del">
          <ac:chgData name="윤 일권" userId="7f981300d7faa642" providerId="LiveId" clId="{D1591E45-9233-4565-AC1A-0705D733DBA9}" dt="2021-07-20T18:46:40.689" v="3063" actId="478"/>
          <ac:spMkLst>
            <pc:docMk/>
            <pc:sldMk cId="1309621153" sldId="336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3:55.871" v="1996" actId="20577"/>
          <ac:spMkLst>
            <pc:docMk/>
            <pc:sldMk cId="1309621153" sldId="336"/>
            <ac:spMk id="4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3:27.683" v="1967"/>
          <ac:spMkLst>
            <pc:docMk/>
            <pc:sldMk cId="1309621153" sldId="336"/>
            <ac:spMk id="6" creationId="{00000000-0000-0000-0000-000000000000}"/>
          </ac:spMkLst>
        </pc:spChg>
        <pc:spChg chg="mod">
          <ac:chgData name="윤 일권" userId="7f981300d7faa642" providerId="LiveId" clId="{D1591E45-9233-4565-AC1A-0705D733DBA9}" dt="2021-07-20T18:33:48.873" v="1994" actId="20577"/>
          <ac:spMkLst>
            <pc:docMk/>
            <pc:sldMk cId="1309621153" sldId="336"/>
            <ac:spMk id="7" creationId="{00000000-0000-0000-0000-000000000000}"/>
          </ac:spMkLst>
        </pc:spChg>
        <pc:cxnChg chg="del">
          <ac:chgData name="윤 일권" userId="7f981300d7faa642" providerId="LiveId" clId="{D1591E45-9233-4565-AC1A-0705D733DBA9}" dt="2021-07-20T18:46:41.275" v="3064" actId="478"/>
          <ac:cxnSpMkLst>
            <pc:docMk/>
            <pc:sldMk cId="1309621153" sldId="336"/>
            <ac:cxnSpMk id="2" creationId="{00000000-0000-0000-0000-000000000000}"/>
          </ac:cxnSpMkLst>
        </pc:cxnChg>
      </pc:sldChg>
      <pc:sldChg chg="add del setBg">
        <pc:chgData name="윤 일권" userId="7f981300d7faa642" providerId="LiveId" clId="{D1591E45-9233-4565-AC1A-0705D733DBA9}" dt="2021-07-20T18:34:00.232" v="1997" actId="47"/>
        <pc:sldMkLst>
          <pc:docMk/>
          <pc:sldMk cId="2680658713" sldId="337"/>
        </pc:sldMkLst>
      </pc:sldChg>
      <pc:sldChg chg="delSp modSp add mod ord setBg">
        <pc:chgData name="윤 일권" userId="7f981300d7faa642" providerId="LiveId" clId="{D1591E45-9233-4565-AC1A-0705D733DBA9}" dt="2021-07-20T18:48:54.364" v="3438" actId="20577"/>
        <pc:sldMkLst>
          <pc:docMk/>
          <pc:sldMk cId="4097033705" sldId="337"/>
        </pc:sldMkLst>
        <pc:spChg chg="del">
          <ac:chgData name="윤 일권" userId="7f981300d7faa642" providerId="LiveId" clId="{D1591E45-9233-4565-AC1A-0705D733DBA9}" dt="2021-07-20T18:46:33.028" v="3061" actId="478"/>
          <ac:spMkLst>
            <pc:docMk/>
            <pc:sldMk cId="4097033705" sldId="337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8:47:24.521" v="3119"/>
          <ac:spMkLst>
            <pc:docMk/>
            <pc:sldMk cId="4097033705" sldId="337"/>
            <ac:spMk id="8" creationId="{22A549CE-A698-4121-A4F5-FDDB8E258D89}"/>
          </ac:spMkLst>
        </pc:spChg>
        <pc:spChg chg="mod">
          <ac:chgData name="윤 일권" userId="7f981300d7faa642" providerId="LiveId" clId="{D1591E45-9233-4565-AC1A-0705D733DBA9}" dt="2021-07-20T18:47:30.500" v="3135"/>
          <ac:spMkLst>
            <pc:docMk/>
            <pc:sldMk cId="4097033705" sldId="337"/>
            <ac:spMk id="13" creationId="{E3D692A9-D239-4011-8349-8D6F7E73E233}"/>
          </ac:spMkLst>
        </pc:spChg>
        <pc:spChg chg="mod">
          <ac:chgData name="윤 일권" userId="7f981300d7faa642" providerId="LiveId" clId="{D1591E45-9233-4565-AC1A-0705D733DBA9}" dt="2021-07-20T18:46:06.376" v="3056" actId="14100"/>
          <ac:spMkLst>
            <pc:docMk/>
            <pc:sldMk cId="4097033705" sldId="337"/>
            <ac:spMk id="16" creationId="{553814BA-7A0D-4299-AF31-75995231BB40}"/>
          </ac:spMkLst>
        </pc:spChg>
        <pc:spChg chg="mod">
          <ac:chgData name="윤 일권" userId="7f981300d7faa642" providerId="LiveId" clId="{D1591E45-9233-4565-AC1A-0705D733DBA9}" dt="2021-07-20T18:48:54.364" v="3438" actId="20577"/>
          <ac:spMkLst>
            <pc:docMk/>
            <pc:sldMk cId="4097033705" sldId="337"/>
            <ac:spMk id="17" creationId="{95F24B4B-44C5-4522-ACAC-9735EDD0E68A}"/>
          </ac:spMkLst>
        </pc:spChg>
        <pc:cxnChg chg="del">
          <ac:chgData name="윤 일권" userId="7f981300d7faa642" providerId="LiveId" clId="{D1591E45-9233-4565-AC1A-0705D733DBA9}" dt="2021-07-20T18:46:33.730" v="3062" actId="478"/>
          <ac:cxnSpMkLst>
            <pc:docMk/>
            <pc:sldMk cId="4097033705" sldId="337"/>
            <ac:cxnSpMk id="2" creationId="{00000000-0000-0000-0000-000000000000}"/>
          </ac:cxnSpMkLst>
        </pc:cxnChg>
      </pc:sldChg>
      <pc:sldChg chg="addSp delSp modSp add mod setBg">
        <pc:chgData name="윤 일권" userId="7f981300d7faa642" providerId="LiveId" clId="{D1591E45-9233-4565-AC1A-0705D733DBA9}" dt="2021-07-20T18:53:06.865" v="3916"/>
        <pc:sldMkLst>
          <pc:docMk/>
          <pc:sldMk cId="2143169710" sldId="338"/>
        </pc:sldMkLst>
        <pc:spChg chg="del mod">
          <ac:chgData name="윤 일권" userId="7f981300d7faa642" providerId="LiveId" clId="{D1591E45-9233-4565-AC1A-0705D733DBA9}" dt="2021-07-20T18:52:22.934" v="3830" actId="478"/>
          <ac:spMkLst>
            <pc:docMk/>
            <pc:sldMk cId="2143169710" sldId="338"/>
            <ac:spMk id="3" creationId="{00000000-0000-0000-0000-000000000000}"/>
          </ac:spMkLst>
        </pc:spChg>
        <pc:spChg chg="mod">
          <ac:chgData name="윤 일권" userId="7f981300d7faa642" providerId="LiveId" clId="{D1591E45-9233-4565-AC1A-0705D733DBA9}" dt="2021-07-20T18:49:06.792" v="3458"/>
          <ac:spMkLst>
            <pc:docMk/>
            <pc:sldMk cId="2143169710" sldId="338"/>
            <ac:spMk id="8" creationId="{22A549CE-A698-4121-A4F5-FDDB8E258D89}"/>
          </ac:spMkLst>
        </pc:spChg>
        <pc:spChg chg="add del">
          <ac:chgData name="윤 일권" userId="7f981300d7faa642" providerId="LiveId" clId="{D1591E45-9233-4565-AC1A-0705D733DBA9}" dt="2021-07-20T18:52:19.664" v="3829" actId="478"/>
          <ac:spMkLst>
            <pc:docMk/>
            <pc:sldMk cId="2143169710" sldId="338"/>
            <ac:spMk id="9" creationId="{00000000-0000-0000-0000-000000000000}"/>
          </ac:spMkLst>
        </pc:spChg>
        <pc:spChg chg="mod">
          <ac:chgData name="윤 일권" userId="7f981300d7faa642" providerId="LiveId" clId="{D1591E45-9233-4565-AC1A-0705D733DBA9}" dt="2021-07-20T18:50:10.451" v="3639" actId="20577"/>
          <ac:spMkLst>
            <pc:docMk/>
            <pc:sldMk cId="2143169710" sldId="338"/>
            <ac:spMk id="13" creationId="{E3D692A9-D239-4011-8349-8D6F7E73E233}"/>
          </ac:spMkLst>
        </pc:spChg>
        <pc:spChg chg="mod">
          <ac:chgData name="윤 일권" userId="7f981300d7faa642" providerId="LiveId" clId="{D1591E45-9233-4565-AC1A-0705D733DBA9}" dt="2021-07-20T18:50:20.977" v="3650"/>
          <ac:spMkLst>
            <pc:docMk/>
            <pc:sldMk cId="2143169710" sldId="338"/>
            <ac:spMk id="16" creationId="{553814BA-7A0D-4299-AF31-75995231BB40}"/>
          </ac:spMkLst>
        </pc:spChg>
        <pc:spChg chg="mod">
          <ac:chgData name="윤 일권" userId="7f981300d7faa642" providerId="LiveId" clId="{D1591E45-9233-4565-AC1A-0705D733DBA9}" dt="2021-07-20T18:53:06.865" v="3916"/>
          <ac:spMkLst>
            <pc:docMk/>
            <pc:sldMk cId="2143169710" sldId="338"/>
            <ac:spMk id="17" creationId="{95F24B4B-44C5-4522-ACAC-9735EDD0E68A}"/>
          </ac:spMkLst>
        </pc:spChg>
        <pc:cxnChg chg="del">
          <ac:chgData name="윤 일권" userId="7f981300d7faa642" providerId="LiveId" clId="{D1591E45-9233-4565-AC1A-0705D733DBA9}" dt="2021-07-20T18:52:24.145" v="3831" actId="478"/>
          <ac:cxnSpMkLst>
            <pc:docMk/>
            <pc:sldMk cId="2143169710" sldId="338"/>
            <ac:cxnSpMk id="2" creationId="{00000000-0000-0000-0000-000000000000}"/>
          </ac:cxnSpMkLst>
        </pc:cxnChg>
      </pc:sldChg>
      <pc:sldChg chg="modSp add mod setBg">
        <pc:chgData name="윤 일권" userId="7f981300d7faa642" providerId="LiveId" clId="{D1591E45-9233-4565-AC1A-0705D733DBA9}" dt="2021-07-20T18:59:51.934" v="5048"/>
        <pc:sldMkLst>
          <pc:docMk/>
          <pc:sldMk cId="1139709849" sldId="339"/>
        </pc:sldMkLst>
        <pc:spChg chg="mod">
          <ac:chgData name="윤 일권" userId="7f981300d7faa642" providerId="LiveId" clId="{D1591E45-9233-4565-AC1A-0705D733DBA9}" dt="2021-07-20T18:57:01.571" v="4631"/>
          <ac:spMkLst>
            <pc:docMk/>
            <pc:sldMk cId="1139709849" sldId="339"/>
            <ac:spMk id="11" creationId="{B9DFFE97-1D78-4028-BCD7-4499D3757CDF}"/>
          </ac:spMkLst>
        </pc:spChg>
        <pc:spChg chg="mod">
          <ac:chgData name="윤 일권" userId="7f981300d7faa642" providerId="LiveId" clId="{D1591E45-9233-4565-AC1A-0705D733DBA9}" dt="2021-07-20T18:58:08.737" v="4765"/>
          <ac:spMkLst>
            <pc:docMk/>
            <pc:sldMk cId="1139709849" sldId="339"/>
            <ac:spMk id="12" creationId="{B3D47D3F-2CE5-4B95-A10E-C59F82AEA70C}"/>
          </ac:spMkLst>
        </pc:spChg>
        <pc:spChg chg="mod">
          <ac:chgData name="윤 일권" userId="7f981300d7faa642" providerId="LiveId" clId="{D1591E45-9233-4565-AC1A-0705D733DBA9}" dt="2021-07-20T18:58:42.025" v="4839" actId="20577"/>
          <ac:spMkLst>
            <pc:docMk/>
            <pc:sldMk cId="1139709849" sldId="339"/>
            <ac:spMk id="15" creationId="{ACC6B55E-32EA-4F38-B1DD-EFC903828119}"/>
          </ac:spMkLst>
        </pc:spChg>
        <pc:spChg chg="mod">
          <ac:chgData name="윤 일권" userId="7f981300d7faa642" providerId="LiveId" clId="{D1591E45-9233-4565-AC1A-0705D733DBA9}" dt="2021-07-20T18:59:51.934" v="5048"/>
          <ac:spMkLst>
            <pc:docMk/>
            <pc:sldMk cId="1139709849" sldId="339"/>
            <ac:spMk id="16" creationId="{5B849362-4624-4ED5-A5E5-7A973A4C95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641DE-D9C6-4C8D-9ED7-0F138F2F493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30A9-529C-4DE5-942C-A6A70655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지금부터 </a:t>
            </a:r>
            <a:r>
              <a:rPr lang="en-US" altLang="ko-KR" dirty="0"/>
              <a:t>5</a:t>
            </a:r>
            <a:r>
              <a:rPr lang="ko-KR" altLang="en-US" dirty="0"/>
              <a:t>팀의 제안서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7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코틀린에서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액티비티</a:t>
            </a:r>
            <a:r>
              <a:rPr lang="en-US" altLang="ko-KR" dirty="0"/>
              <a:t>’</a:t>
            </a:r>
            <a:r>
              <a:rPr lang="ko-KR" altLang="en-US" dirty="0"/>
              <a:t>로 불리는 화면 </a:t>
            </a:r>
            <a:r>
              <a:rPr lang="en-US" altLang="ko-KR" dirty="0"/>
              <a:t>UI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로그인 </a:t>
            </a:r>
            <a:r>
              <a:rPr lang="ko-KR" altLang="en-US" dirty="0" err="1"/>
              <a:t>액티빅티에서는</a:t>
            </a:r>
            <a:r>
              <a:rPr lang="ko-KR" altLang="en-US" dirty="0"/>
              <a:t>  소셜 아이디를 사용하여 로그인을 진행 하고 메인 </a:t>
            </a:r>
            <a:r>
              <a:rPr lang="ko-KR" altLang="en-US" dirty="0" err="1"/>
              <a:t>엑티비티로</a:t>
            </a:r>
            <a:r>
              <a:rPr lang="ko-KR" altLang="en-US" dirty="0"/>
              <a:t> 들어갑니다</a:t>
            </a:r>
            <a:r>
              <a:rPr lang="en-US" altLang="ko-KR" dirty="0"/>
              <a:t>. </a:t>
            </a:r>
            <a:r>
              <a:rPr lang="ko-KR" altLang="en-US" dirty="0"/>
              <a:t>메인 </a:t>
            </a:r>
            <a:r>
              <a:rPr lang="ko-KR" altLang="en-US" dirty="0" err="1"/>
              <a:t>엑티비티에서는</a:t>
            </a:r>
            <a:r>
              <a:rPr lang="ko-KR" altLang="en-US" dirty="0"/>
              <a:t> 다른 러닝 </a:t>
            </a:r>
            <a:r>
              <a:rPr lang="ko-KR" altLang="en-US" dirty="0" err="1"/>
              <a:t>어플들과</a:t>
            </a:r>
            <a:r>
              <a:rPr lang="ko-KR" altLang="en-US" dirty="0"/>
              <a:t> 같이 시간</a:t>
            </a:r>
            <a:r>
              <a:rPr lang="en-US" altLang="ko-KR" dirty="0"/>
              <a:t>,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만보기를 수치화 한 데이터를 볼 수 있고</a:t>
            </a:r>
            <a:r>
              <a:rPr lang="en-US" altLang="ko-KR" dirty="0"/>
              <a:t>, </a:t>
            </a:r>
            <a:r>
              <a:rPr lang="ko-KR" altLang="en-US" dirty="0"/>
              <a:t>저희 어플의 핵심 기능인 </a:t>
            </a:r>
            <a:r>
              <a:rPr lang="en-US" altLang="ko-KR" dirty="0"/>
              <a:t>‘</a:t>
            </a:r>
            <a:r>
              <a:rPr lang="ko-KR" altLang="en-US" dirty="0"/>
              <a:t>러닝버디</a:t>
            </a:r>
            <a:r>
              <a:rPr lang="en-US" altLang="ko-KR" dirty="0"/>
              <a:t>’ </a:t>
            </a:r>
            <a:r>
              <a:rPr lang="ko-KR" altLang="en-US" dirty="0"/>
              <a:t>버튼이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2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‘buddy’ </a:t>
            </a:r>
            <a:r>
              <a:rPr lang="ko-KR" altLang="en-US" dirty="0"/>
              <a:t>버튼을 누르면 나만의 러닝메이트인 버디를 선택할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액티비티에서 </a:t>
            </a:r>
            <a:r>
              <a:rPr lang="en-US" altLang="ko-KR" dirty="0"/>
              <a:t>‘buddy’ </a:t>
            </a:r>
            <a:r>
              <a:rPr lang="ko-KR" altLang="en-US" dirty="0"/>
              <a:t>버튼을 누르면 위와 같이 팝업창이 띄우게 됩니다</a:t>
            </a:r>
            <a:r>
              <a:rPr lang="en-US" altLang="ko-KR" dirty="0"/>
              <a:t>. </a:t>
            </a:r>
            <a:r>
              <a:rPr lang="ko-KR" altLang="en-US" dirty="0"/>
              <a:t>팝업창에는 과거 코스를 달렸던 기록들의 정보가 순차적으로 나열되고</a:t>
            </a:r>
            <a:r>
              <a:rPr lang="en-US" altLang="ko-KR" dirty="0"/>
              <a:t>, </a:t>
            </a:r>
            <a:r>
              <a:rPr lang="ko-KR" altLang="en-US" dirty="0"/>
              <a:t>이 중 선택을 하여 </a:t>
            </a:r>
            <a:r>
              <a:rPr lang="ko-KR" altLang="en-US" dirty="0" err="1"/>
              <a:t>러닝버드모드를</a:t>
            </a:r>
            <a:r>
              <a:rPr lang="ko-KR" altLang="en-US" dirty="0"/>
              <a:t> 시작하게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8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2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메인 액티비티로 돌아오면</a:t>
            </a:r>
            <a:r>
              <a:rPr lang="en-US" altLang="ko-KR" dirty="0"/>
              <a:t>, </a:t>
            </a:r>
            <a:r>
              <a:rPr lang="ko-KR" altLang="en-US" dirty="0"/>
              <a:t>메인 액티비티 우측하단의 차트아이콘을 누르면 진행차트 액티비티로 전환이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진행차트 액티비티에서는 간단한 목표</a:t>
            </a:r>
            <a:r>
              <a:rPr lang="en-US" altLang="ko-KR" dirty="0"/>
              <a:t>, </a:t>
            </a:r>
            <a:r>
              <a:rPr lang="ko-KR" altLang="en-US" dirty="0"/>
              <a:t>운동시간을 시각적으로 보여줄 수 있는 차트</a:t>
            </a:r>
            <a:r>
              <a:rPr lang="en-US" altLang="ko-KR" dirty="0"/>
              <a:t>, </a:t>
            </a:r>
            <a:r>
              <a:rPr lang="ko-KR" altLang="en-US" dirty="0"/>
              <a:t>그리고 각각의 코스를 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81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코스 별 기록창에서 각각의 코스를 </a:t>
            </a:r>
            <a:r>
              <a:rPr lang="ko-KR" altLang="en-US" dirty="0" err="1"/>
              <a:t>선택시</a:t>
            </a:r>
            <a:r>
              <a:rPr lang="ko-KR" altLang="en-US" dirty="0"/>
              <a:t> 상세기록 액티비티로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상세기록 액티비티에서는 해당코스를 일별로 거리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각 코스의 </a:t>
            </a:r>
            <a:r>
              <a:rPr lang="ko-KR" altLang="en-US" dirty="0" err="1"/>
              <a:t>통과시간등</a:t>
            </a:r>
            <a:r>
              <a:rPr lang="ko-KR" altLang="en-US" dirty="0"/>
              <a:t> 여러 상세정보를 볼 수 있고</a:t>
            </a:r>
            <a:r>
              <a:rPr lang="en-US" altLang="ko-KR" dirty="0"/>
              <a:t>, </a:t>
            </a:r>
            <a:r>
              <a:rPr lang="ko-KR" altLang="en-US" dirty="0"/>
              <a:t>다른 날짜를 보고싶으면 </a:t>
            </a:r>
            <a:r>
              <a:rPr lang="ko-KR" altLang="en-US" dirty="0" err="1"/>
              <a:t>켈린더</a:t>
            </a:r>
            <a:r>
              <a:rPr lang="ko-KR" altLang="en-US" dirty="0"/>
              <a:t> 아이콘을 선택해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8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7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팀명은</a:t>
            </a:r>
            <a:r>
              <a:rPr lang="ko-KR" altLang="en-US" dirty="0"/>
              <a:t> </a:t>
            </a:r>
            <a:r>
              <a:rPr lang="en-US" altLang="ko-KR" dirty="0"/>
              <a:t>early bird</a:t>
            </a:r>
            <a:r>
              <a:rPr lang="ko-KR" altLang="en-US" dirty="0"/>
              <a:t>로 항상 먼저 생각하고 먼저 도전하는 사람이 되자는 의미를 가지고 있습니다</a:t>
            </a:r>
            <a:r>
              <a:rPr lang="en-US" altLang="ko-KR" dirty="0"/>
              <a:t>.  </a:t>
            </a:r>
            <a:r>
              <a:rPr lang="ko-KR" altLang="en-US" dirty="0"/>
              <a:t>그리고 저희는 이 제안서를 통해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여러분의 조깅에 날개를 달아줄 러닝 버디를 소개합니다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끝나지 않은 코로나 시대가 지속되고 </a:t>
            </a:r>
            <a:endParaRPr lang="en-US" altLang="ko-KR" dirty="0"/>
          </a:p>
          <a:p>
            <a:r>
              <a:rPr lang="ko-KR" altLang="en-US" dirty="0"/>
              <a:t>거리두기가 점점 강화되고 있는 상황에서</a:t>
            </a:r>
            <a:endParaRPr lang="en-US" altLang="ko-KR" dirty="0"/>
          </a:p>
          <a:p>
            <a:r>
              <a:rPr lang="ko-KR" altLang="en-US" dirty="0"/>
              <a:t>혼자서 조깅을 즐겁게 할 </a:t>
            </a:r>
            <a:r>
              <a:rPr lang="ko-KR" altLang="en-US" dirty="0" err="1"/>
              <a:t>수있도록</a:t>
            </a:r>
            <a:r>
              <a:rPr lang="ko-KR" altLang="en-US" dirty="0"/>
              <a:t> 하는 어플을 생각하게 되었습니다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9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러닝 버디는 함께 </a:t>
            </a:r>
            <a:r>
              <a:rPr lang="ko-KR" altLang="en-US" dirty="0" err="1"/>
              <a:t>달라니는</a:t>
            </a:r>
            <a:r>
              <a:rPr lang="ko-KR" altLang="en-US" dirty="0"/>
              <a:t> 친구라는 뜻으로 </a:t>
            </a:r>
            <a:r>
              <a:rPr lang="ko-KR" altLang="en-US" dirty="0" err="1"/>
              <a:t>비대면</a:t>
            </a:r>
            <a:r>
              <a:rPr lang="ko-KR" altLang="en-US" dirty="0"/>
              <a:t> 러닝을 위한 어플입니다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조깅을 할 때 달린 거리</a:t>
            </a:r>
            <a:r>
              <a:rPr lang="en-US" altLang="ko-KR" dirty="0"/>
              <a:t>, </a:t>
            </a:r>
            <a:r>
              <a:rPr lang="ko-KR" altLang="en-US" dirty="0"/>
              <a:t>평균속도</a:t>
            </a:r>
            <a:r>
              <a:rPr lang="en-US" altLang="ko-KR" dirty="0"/>
              <a:t>, </a:t>
            </a:r>
            <a:r>
              <a:rPr lang="ko-KR" altLang="en-US" dirty="0"/>
              <a:t>시간 등 데이터를 측정해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저희 어플의 아이덴티티인 </a:t>
            </a:r>
            <a:r>
              <a:rPr lang="en-US" altLang="ko-KR" dirty="0"/>
              <a:t>‘</a:t>
            </a:r>
            <a:r>
              <a:rPr lang="ko-KR" altLang="en-US" dirty="0"/>
              <a:t>러닝버디</a:t>
            </a:r>
            <a:r>
              <a:rPr lang="en-US" altLang="ko-KR" dirty="0"/>
              <a:t>‘ </a:t>
            </a:r>
            <a:r>
              <a:rPr lang="ko-KR" altLang="en-US" dirty="0"/>
              <a:t>기능을 통해 실시간 음성 피드백의 도움을 받아 </a:t>
            </a:r>
            <a:br>
              <a:rPr lang="en-US" altLang="ko-KR" dirty="0"/>
            </a:br>
            <a:r>
              <a:rPr lang="ko-KR" altLang="en-US" dirty="0"/>
              <a:t>혼자 </a:t>
            </a:r>
            <a:r>
              <a:rPr lang="ko-KR" altLang="en-US" dirty="0" err="1"/>
              <a:t>런닝하는</a:t>
            </a:r>
            <a:r>
              <a:rPr lang="ko-KR" altLang="en-US" dirty="0"/>
              <a:t> 즐거움을 배로 만들어 주는 </a:t>
            </a:r>
            <a:r>
              <a:rPr lang="ko-KR" altLang="en-US" dirty="0" err="1"/>
              <a:t>런닝</a:t>
            </a:r>
            <a:r>
              <a:rPr lang="ko-KR" altLang="en-US" dirty="0"/>
              <a:t> </a:t>
            </a:r>
            <a:r>
              <a:rPr lang="ko-KR" altLang="en-US" dirty="0" err="1"/>
              <a:t>메이트</a:t>
            </a:r>
            <a:r>
              <a:rPr lang="ko-KR" altLang="en-US" dirty="0"/>
              <a:t> 어플입니다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8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‘</a:t>
            </a:r>
            <a:r>
              <a:rPr lang="ko-KR" altLang="en-US" dirty="0"/>
              <a:t>러닝버디</a:t>
            </a:r>
            <a:r>
              <a:rPr lang="en-US" altLang="ko-KR" dirty="0"/>
              <a:t>’</a:t>
            </a:r>
            <a:r>
              <a:rPr lang="ko-KR" altLang="en-US" dirty="0"/>
              <a:t> 기능만 </a:t>
            </a:r>
            <a:r>
              <a:rPr lang="ko-KR" altLang="en-US" dirty="0" err="1"/>
              <a:t>있는것이</a:t>
            </a:r>
            <a:r>
              <a:rPr lang="ko-KR" altLang="en-US" dirty="0"/>
              <a:t> 아닌</a:t>
            </a:r>
            <a:r>
              <a:rPr lang="en-US" altLang="ko-KR" dirty="0"/>
              <a:t>, </a:t>
            </a:r>
            <a:r>
              <a:rPr lang="ko-KR" altLang="en-US" dirty="0"/>
              <a:t>조깅 어플이라고 하면 기본적으로 포함하는 여러 기능들도 함께 구현할 예정입니다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2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대부분의 기능이 타인과의 경쟁 과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자신과의 경쟁을 통한 여러가지 즐거움을 줄 수 있는 어플을</a:t>
            </a:r>
            <a:endParaRPr lang="en-US" altLang="ko-KR" sz="1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만들려는 방향성을 가지고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러닝버디 기능을 포함한 여러가지 기능을 담은 어플을 제작하려고 합니다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0A9-529C-4DE5-942C-A6A706553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0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8088" y="1658857"/>
            <a:ext cx="607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RUNNING BUDDY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611267" y="4457612"/>
            <a:ext cx="2804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2019158044 </a:t>
            </a:r>
            <a:r>
              <a:rPr lang="ko-KR" altLang="en-US" sz="2000" dirty="0" err="1">
                <a:solidFill>
                  <a:schemeClr val="bg1"/>
                </a:solidFill>
              </a:rPr>
              <a:t>윤일권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2019150054 </a:t>
            </a:r>
            <a:r>
              <a:rPr lang="ko-KR" altLang="en-US" sz="2000" dirty="0">
                <a:solidFill>
                  <a:schemeClr val="bg1"/>
                </a:solidFill>
              </a:rPr>
              <a:t>한윤서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2019152046 </a:t>
            </a:r>
            <a:r>
              <a:rPr lang="ko-KR" altLang="en-US" sz="2000" dirty="0">
                <a:solidFill>
                  <a:schemeClr val="bg1"/>
                </a:solidFill>
              </a:rPr>
              <a:t>강용민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2019150051 </a:t>
            </a:r>
            <a:r>
              <a:rPr lang="ko-KR" altLang="en-US" sz="2000" dirty="0" err="1">
                <a:solidFill>
                  <a:schemeClr val="bg1"/>
                </a:solidFill>
              </a:rPr>
              <a:t>최온기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-8935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방향성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5618" y="1199069"/>
            <a:ext cx="167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B a n g h y a n g s u n 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355302-A57E-45DE-A5CA-17E93875E463}"/>
              </a:ext>
            </a:extLst>
          </p:cNvPr>
          <p:cNvSpPr/>
          <p:nvPr/>
        </p:nvSpPr>
        <p:spPr>
          <a:xfrm>
            <a:off x="2246382" y="3071608"/>
            <a:ext cx="76992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타인과의 경쟁 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자신과의 경쟁</a:t>
            </a:r>
            <a:endParaRPr lang="en-US" altLang="ko-KR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</a:t>
            </a:r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조깅에 대한 </a:t>
            </a:r>
            <a:r>
              <a:rPr lang="ko-KR" alt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즐거움</a:t>
            </a:r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주자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47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786286" cy="769441"/>
            <a:chOff x="510077" y="2691080"/>
            <a:chExt cx="78628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676" y="2691080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U I &amp;  S k I l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3CB3E-D872-4951-88D5-065DE6024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6" y="2181723"/>
            <a:ext cx="2756790" cy="4031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E8210-D4B0-410B-9DDE-66F47BF6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066" y="2024686"/>
            <a:ext cx="2952146" cy="420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F966F73-7943-47DC-A048-646254EB4A9B}"/>
              </a:ext>
            </a:extLst>
          </p:cNvPr>
          <p:cNvSpPr/>
          <p:nvPr/>
        </p:nvSpPr>
        <p:spPr>
          <a:xfrm rot="16200000">
            <a:off x="5924060" y="3527327"/>
            <a:ext cx="343879" cy="11958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DF77F3C9-BF9D-4968-84CF-E7F71730E038}"/>
              </a:ext>
            </a:extLst>
          </p:cNvPr>
          <p:cNvSpPr/>
          <p:nvPr/>
        </p:nvSpPr>
        <p:spPr>
          <a:xfrm>
            <a:off x="3906252" y="2024686"/>
            <a:ext cx="2189747" cy="1638300"/>
          </a:xfrm>
          <a:prstGeom prst="wedgeRoundRectCallout">
            <a:avLst>
              <a:gd name="adj1" fmla="val -64789"/>
              <a:gd name="adj2" fmla="val -2171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Activity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C3C199B5-9865-4D0C-9783-C6D24183DFAF}"/>
              </a:ext>
            </a:extLst>
          </p:cNvPr>
          <p:cNvSpPr/>
          <p:nvPr/>
        </p:nvSpPr>
        <p:spPr>
          <a:xfrm>
            <a:off x="5599051" y="4703718"/>
            <a:ext cx="2189747" cy="1638300"/>
          </a:xfrm>
          <a:prstGeom prst="wedgeRoundRectCallout">
            <a:avLst>
              <a:gd name="adj1" fmla="val 67079"/>
              <a:gd name="adj2" fmla="val -2073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002BB2-5217-4E69-99D8-DDA1409A6496}"/>
              </a:ext>
            </a:extLst>
          </p:cNvPr>
          <p:cNvSpPr/>
          <p:nvPr/>
        </p:nvSpPr>
        <p:spPr>
          <a:xfrm>
            <a:off x="8539843" y="5252357"/>
            <a:ext cx="664028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buddy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U I &amp;  S k I l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11316-842C-4705-B81F-4F16A74F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90" y="2059311"/>
            <a:ext cx="3219451" cy="4546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88F171-B288-41A6-8BD7-8165375E1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9" y="2024688"/>
            <a:ext cx="321945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07740E-CF68-4B10-86BB-345A434748E6}"/>
              </a:ext>
            </a:extLst>
          </p:cNvPr>
          <p:cNvSpPr/>
          <p:nvPr/>
        </p:nvSpPr>
        <p:spPr>
          <a:xfrm rot="14848674">
            <a:off x="3020685" y="2968334"/>
            <a:ext cx="343879" cy="38083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83223D-5D9A-4BBD-AECF-DC33E17E9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21" y="2955556"/>
            <a:ext cx="297566" cy="222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94F6BF-2805-49D6-A0BD-C2D90BEF2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21" y="3568989"/>
            <a:ext cx="297566" cy="2223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8C3EA-8B26-4259-86D3-0AF825332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21" y="4110458"/>
            <a:ext cx="297566" cy="2223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1E491F-6569-4A30-8190-CE7EC5BA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21" y="4761332"/>
            <a:ext cx="297566" cy="2223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B5036F-0802-4A9D-B44E-C4CFDD6FA2FF}"/>
              </a:ext>
            </a:extLst>
          </p:cNvPr>
          <p:cNvSpPr/>
          <p:nvPr/>
        </p:nvSpPr>
        <p:spPr>
          <a:xfrm>
            <a:off x="703812" y="5564733"/>
            <a:ext cx="664028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buddy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C2A96-81FB-4342-AE4A-98648CA6135C}"/>
              </a:ext>
            </a:extLst>
          </p:cNvPr>
          <p:cNvSpPr/>
          <p:nvPr/>
        </p:nvSpPr>
        <p:spPr>
          <a:xfrm>
            <a:off x="4836523" y="5662704"/>
            <a:ext cx="664028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buddy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CD6007E-BE0C-4ACE-BBB6-218FB9E0528F}"/>
              </a:ext>
            </a:extLst>
          </p:cNvPr>
          <p:cNvSpPr/>
          <p:nvPr/>
        </p:nvSpPr>
        <p:spPr>
          <a:xfrm>
            <a:off x="9029700" y="1819695"/>
            <a:ext cx="2118360" cy="4581525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U I &amp;  S k I l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11316-842C-4705-B81F-4F16A74F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1948159"/>
            <a:ext cx="3219451" cy="4546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07740E-CF68-4B10-86BB-345A434748E6}"/>
              </a:ext>
            </a:extLst>
          </p:cNvPr>
          <p:cNvSpPr/>
          <p:nvPr/>
        </p:nvSpPr>
        <p:spPr>
          <a:xfrm rot="16200000">
            <a:off x="3740075" y="3394462"/>
            <a:ext cx="343879" cy="11467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83223D-5D9A-4BBD-AECF-DC33E17E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9" y="2873707"/>
            <a:ext cx="297566" cy="222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94F6BF-2805-49D6-A0BD-C2D90BEF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9" y="3487140"/>
            <a:ext cx="297566" cy="2223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8C3EA-8B26-4259-86D3-0AF82533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9" y="4028609"/>
            <a:ext cx="297566" cy="2223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1E491F-6569-4A30-8190-CE7EC5BA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9" y="4679483"/>
            <a:ext cx="297566" cy="22230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0FD8629-FFBF-4913-8E83-1D0B0E12C90B}"/>
              </a:ext>
            </a:extLst>
          </p:cNvPr>
          <p:cNvSpPr/>
          <p:nvPr/>
        </p:nvSpPr>
        <p:spPr>
          <a:xfrm>
            <a:off x="4764505" y="1948159"/>
            <a:ext cx="3753853" cy="45469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40318D-2B88-4060-A872-A9E872AF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2344227"/>
            <a:ext cx="708738" cy="5294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0D2B0D-A18B-4A09-B25D-637CE9D21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3321308"/>
            <a:ext cx="708738" cy="5294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38B9B5-454A-49AF-81A4-04066A24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4479519"/>
            <a:ext cx="708738" cy="5294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CE07D6-89C9-490C-B397-90E04139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5416277"/>
            <a:ext cx="708738" cy="529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EF731F-073E-4ECD-A411-809C19D65503}"/>
              </a:ext>
            </a:extLst>
          </p:cNvPr>
          <p:cNvSpPr/>
          <p:nvPr/>
        </p:nvSpPr>
        <p:spPr>
          <a:xfrm>
            <a:off x="4870383" y="2267031"/>
            <a:ext cx="2637322" cy="82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2021.07.10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거리 </a:t>
            </a:r>
            <a:r>
              <a:rPr lang="en-US" altLang="ko-KR" sz="1200" dirty="0">
                <a:solidFill>
                  <a:schemeClr val="tx1"/>
                </a:solidFill>
              </a:rPr>
              <a:t>: 4.82km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: 46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en-US" altLang="ko-KR" sz="1200" dirty="0">
                <a:solidFill>
                  <a:schemeClr val="tx1"/>
                </a:solidFill>
              </a:rPr>
              <a:t>13</a:t>
            </a:r>
            <a:r>
              <a:rPr lang="ko-KR" altLang="en-US" sz="1200" dirty="0">
                <a:solidFill>
                  <a:schemeClr val="tx1"/>
                </a:solidFill>
              </a:rPr>
              <a:t>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평균속도 </a:t>
            </a:r>
            <a:r>
              <a:rPr lang="en-US" altLang="ko-KR" sz="1200" dirty="0">
                <a:solidFill>
                  <a:schemeClr val="tx1"/>
                </a:solidFill>
              </a:rPr>
              <a:t>: 5.6 km/h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881D3-A591-431F-8238-A19A7713A386}"/>
              </a:ext>
            </a:extLst>
          </p:cNvPr>
          <p:cNvSpPr/>
          <p:nvPr/>
        </p:nvSpPr>
        <p:spPr>
          <a:xfrm>
            <a:off x="4870383" y="3199629"/>
            <a:ext cx="2637322" cy="82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2021.07.9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거리 </a:t>
            </a:r>
            <a:r>
              <a:rPr lang="en-US" altLang="ko-KR" sz="1200" dirty="0">
                <a:solidFill>
                  <a:schemeClr val="tx1"/>
                </a:solidFill>
              </a:rPr>
              <a:t>: 4.82km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: 43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r>
              <a:rPr lang="ko-KR" altLang="en-US" sz="1200" dirty="0">
                <a:solidFill>
                  <a:schemeClr val="tx1"/>
                </a:solidFill>
              </a:rPr>
              <a:t>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평균속도 </a:t>
            </a:r>
            <a:r>
              <a:rPr lang="en-US" altLang="ko-KR" sz="1200" dirty="0">
                <a:solidFill>
                  <a:schemeClr val="tx1"/>
                </a:solidFill>
              </a:rPr>
              <a:t>: 5.7 km/h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F97AA1-6D08-4145-93DE-BCB1D8E9F3CE}"/>
              </a:ext>
            </a:extLst>
          </p:cNvPr>
          <p:cNvSpPr/>
          <p:nvPr/>
        </p:nvSpPr>
        <p:spPr>
          <a:xfrm>
            <a:off x="4870383" y="4338468"/>
            <a:ext cx="2637322" cy="82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2021.07.8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거리 </a:t>
            </a:r>
            <a:r>
              <a:rPr lang="en-US" altLang="ko-KR" sz="1200" dirty="0">
                <a:solidFill>
                  <a:schemeClr val="tx1"/>
                </a:solidFill>
              </a:rPr>
              <a:t>: 4.82km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: 52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en-US" altLang="ko-KR" sz="1200" dirty="0">
                <a:solidFill>
                  <a:schemeClr val="tx1"/>
                </a:solidFill>
              </a:rPr>
              <a:t>23</a:t>
            </a:r>
            <a:r>
              <a:rPr lang="ko-KR" altLang="en-US" sz="1200" dirty="0">
                <a:solidFill>
                  <a:schemeClr val="tx1"/>
                </a:solidFill>
              </a:rPr>
              <a:t>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평균속도 </a:t>
            </a:r>
            <a:r>
              <a:rPr lang="en-US" altLang="ko-KR" sz="1200" dirty="0">
                <a:solidFill>
                  <a:schemeClr val="tx1"/>
                </a:solidFill>
              </a:rPr>
              <a:t>: 5.0 km/h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3C86C4-05BE-42A3-91F5-21D29BC80610}"/>
              </a:ext>
            </a:extLst>
          </p:cNvPr>
          <p:cNvSpPr/>
          <p:nvPr/>
        </p:nvSpPr>
        <p:spPr>
          <a:xfrm>
            <a:off x="4867337" y="5376006"/>
            <a:ext cx="2637322" cy="82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2021.07.7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거리 </a:t>
            </a:r>
            <a:r>
              <a:rPr lang="en-US" altLang="ko-KR" sz="1200" dirty="0">
                <a:solidFill>
                  <a:schemeClr val="tx1"/>
                </a:solidFill>
              </a:rPr>
              <a:t>: 4.82km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: 46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en-US" altLang="ko-KR" sz="1200" dirty="0">
                <a:solidFill>
                  <a:schemeClr val="tx1"/>
                </a:solidFill>
              </a:rPr>
              <a:t>32</a:t>
            </a:r>
            <a:r>
              <a:rPr lang="ko-KR" altLang="en-US" sz="1200" dirty="0">
                <a:solidFill>
                  <a:schemeClr val="tx1"/>
                </a:solidFill>
              </a:rPr>
              <a:t>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평균속도 </a:t>
            </a:r>
            <a:r>
              <a:rPr lang="en-US" altLang="ko-KR" sz="1200" dirty="0">
                <a:solidFill>
                  <a:schemeClr val="tx1"/>
                </a:solidFill>
              </a:rPr>
              <a:t>: 5.5km/h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49925E-0223-48D2-B6C6-3B9F3BED85E0}"/>
              </a:ext>
            </a:extLst>
          </p:cNvPr>
          <p:cNvSpPr/>
          <p:nvPr/>
        </p:nvSpPr>
        <p:spPr>
          <a:xfrm>
            <a:off x="8911139" y="2037232"/>
            <a:ext cx="2654969" cy="8364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과거 기록 목록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C9EFBB-82F0-4E24-BF28-1F0F541EED08}"/>
              </a:ext>
            </a:extLst>
          </p:cNvPr>
          <p:cNvSpPr/>
          <p:nvPr/>
        </p:nvSpPr>
        <p:spPr>
          <a:xfrm>
            <a:off x="8911139" y="3492114"/>
            <a:ext cx="2654969" cy="8289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910E53A-9678-42AA-A048-2A993EE8DD89}"/>
              </a:ext>
            </a:extLst>
          </p:cNvPr>
          <p:cNvSpPr/>
          <p:nvPr/>
        </p:nvSpPr>
        <p:spPr>
          <a:xfrm>
            <a:off x="8911139" y="4923778"/>
            <a:ext cx="2654969" cy="8289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러닝버드</a:t>
            </a:r>
            <a:r>
              <a:rPr lang="ko-KR" altLang="en-US" dirty="0"/>
              <a:t> 시작</a:t>
            </a:r>
            <a:endParaRPr lang="en-US" altLang="ko-KR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EA726B8-3AA7-49E2-B2A3-48846D5BCF3F}"/>
              </a:ext>
            </a:extLst>
          </p:cNvPr>
          <p:cNvSpPr/>
          <p:nvPr/>
        </p:nvSpPr>
        <p:spPr>
          <a:xfrm>
            <a:off x="10066683" y="2984859"/>
            <a:ext cx="343879" cy="362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749414E-0A47-4FF4-B546-DE9AEA188973}"/>
              </a:ext>
            </a:extLst>
          </p:cNvPr>
          <p:cNvSpPr/>
          <p:nvPr/>
        </p:nvSpPr>
        <p:spPr>
          <a:xfrm>
            <a:off x="10066683" y="4390905"/>
            <a:ext cx="343879" cy="362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E8555B-605F-47E6-A8B9-E32BAE6B59CC}"/>
              </a:ext>
            </a:extLst>
          </p:cNvPr>
          <p:cNvSpPr/>
          <p:nvPr/>
        </p:nvSpPr>
        <p:spPr>
          <a:xfrm>
            <a:off x="897789" y="5594553"/>
            <a:ext cx="664028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buddy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35FD5A-E1F8-4C0B-A2F0-C0F556E1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90" y="739471"/>
            <a:ext cx="9176987" cy="56145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B70A19-D94B-4386-ADC9-6BDFE17E5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3" y="211255"/>
            <a:ext cx="5065297" cy="38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1F1B6F-936F-46BA-B389-C70AADDF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5" y="294037"/>
            <a:ext cx="747816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5F394B-83FD-4071-AA61-2AAA96D8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101206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C59742-5E02-4529-BD7E-7C0293930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42" y="1"/>
            <a:ext cx="7636210" cy="3856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3A3CB1-9ECB-4050-A397-27039568C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31" y="3856383"/>
            <a:ext cx="75734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14DABD-BB87-4214-9FBA-33ABF78F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4" y="0"/>
            <a:ext cx="601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U I &amp;  S k I l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73F35A-AC94-4076-A979-51040F45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1" y="1889563"/>
            <a:ext cx="321945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469B5-EE21-4D95-8083-D7F0A25C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07" y="1889563"/>
            <a:ext cx="32385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CC99D7E-D058-4609-AE9F-D741E1466FBC}"/>
              </a:ext>
            </a:extLst>
          </p:cNvPr>
          <p:cNvSpPr/>
          <p:nvPr/>
        </p:nvSpPr>
        <p:spPr>
          <a:xfrm rot="14390146">
            <a:off x="3922511" y="5165899"/>
            <a:ext cx="343879" cy="11958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6AAE342-ED1B-440C-8F6F-FB78B5D8B5F5}"/>
              </a:ext>
            </a:extLst>
          </p:cNvPr>
          <p:cNvSpPr/>
          <p:nvPr/>
        </p:nvSpPr>
        <p:spPr>
          <a:xfrm rot="16200000">
            <a:off x="8295857" y="1979325"/>
            <a:ext cx="343879" cy="11958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853E51-1887-417B-AC9A-3AD0AD55E90B}"/>
              </a:ext>
            </a:extLst>
          </p:cNvPr>
          <p:cNvSpPr/>
          <p:nvPr/>
        </p:nvSpPr>
        <p:spPr>
          <a:xfrm rot="16200000">
            <a:off x="8295856" y="3388723"/>
            <a:ext cx="343879" cy="11958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EFE76AE-5C49-4D46-94D6-E2220F57C0AD}"/>
              </a:ext>
            </a:extLst>
          </p:cNvPr>
          <p:cNvSpPr/>
          <p:nvPr/>
        </p:nvSpPr>
        <p:spPr>
          <a:xfrm rot="16200000">
            <a:off x="8315216" y="4686923"/>
            <a:ext cx="343879" cy="11958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52417E3-0202-403E-9C05-57907650605E}"/>
              </a:ext>
            </a:extLst>
          </p:cNvPr>
          <p:cNvSpPr/>
          <p:nvPr/>
        </p:nvSpPr>
        <p:spPr>
          <a:xfrm>
            <a:off x="9152590" y="2109537"/>
            <a:ext cx="2654969" cy="1058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간단한 목표</a:t>
            </a:r>
            <a:endParaRPr lang="en-US" altLang="ko-KR" dirty="0"/>
          </a:p>
          <a:p>
            <a:pPr algn="ctr"/>
            <a:r>
              <a:rPr lang="ko-KR" altLang="en-US" dirty="0"/>
              <a:t>체크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CBACA1-6536-4373-B1BB-7F1B93DE0303}"/>
              </a:ext>
            </a:extLst>
          </p:cNvPr>
          <p:cNvSpPr/>
          <p:nvPr/>
        </p:nvSpPr>
        <p:spPr>
          <a:xfrm>
            <a:off x="9152591" y="3429001"/>
            <a:ext cx="2654969" cy="11349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운동시간 차트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47BAE3-36B6-4A41-A2EF-2033EF1F4096}"/>
              </a:ext>
            </a:extLst>
          </p:cNvPr>
          <p:cNvSpPr/>
          <p:nvPr/>
        </p:nvSpPr>
        <p:spPr>
          <a:xfrm>
            <a:off x="9152589" y="4839087"/>
            <a:ext cx="2654969" cy="14333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저장한 코스의 </a:t>
            </a:r>
            <a:endParaRPr lang="en-US" altLang="ko-KR" dirty="0"/>
          </a:p>
          <a:p>
            <a:pPr algn="ctr"/>
            <a:r>
              <a:rPr lang="ko-KR" altLang="en-US" dirty="0"/>
              <a:t>간단한 정보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6B6355-5ECB-46D6-BF14-93BBE71B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13" y="3429000"/>
            <a:ext cx="2783246" cy="13654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49165B-55F8-45ED-8980-C4980738D77C}"/>
              </a:ext>
            </a:extLst>
          </p:cNvPr>
          <p:cNvSpPr/>
          <p:nvPr/>
        </p:nvSpPr>
        <p:spPr>
          <a:xfrm>
            <a:off x="1143861" y="5436824"/>
            <a:ext cx="664028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buddy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86674" y="141363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81298" y="143903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8598" y="26216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1298" y="379201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598" y="52594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6640" y="143903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13940" y="262166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6640" y="3792011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3940" y="525947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2595" y="1802320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팀 소개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계기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4348" y="3031840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어플 개요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방향성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7985" y="4206085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기능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UI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및 기술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추가 기능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873974" y="262166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6674" y="382263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6674" y="521912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U I &amp;  S k I l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B91A83-28D8-4DE1-AD5F-F86C16B0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6" y="1889563"/>
            <a:ext cx="3209925" cy="4610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1AE038-D3EC-48E0-A260-DD2CCDA5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3" y="1841399"/>
            <a:ext cx="32385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11CCC73-2F7E-4671-8973-A1A2B8C9C76E}"/>
              </a:ext>
            </a:extLst>
          </p:cNvPr>
          <p:cNvSpPr/>
          <p:nvPr/>
        </p:nvSpPr>
        <p:spPr>
          <a:xfrm rot="15352514">
            <a:off x="3137322" y="3574722"/>
            <a:ext cx="343879" cy="25297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20EDDA-9E06-4DB9-8FC1-5D41DD602646}"/>
              </a:ext>
            </a:extLst>
          </p:cNvPr>
          <p:cNvSpPr/>
          <p:nvPr/>
        </p:nvSpPr>
        <p:spPr>
          <a:xfrm rot="16200000">
            <a:off x="7974158" y="2486276"/>
            <a:ext cx="343879" cy="13862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A706DB8-AB02-459F-B46C-49CC79FC75DB}"/>
              </a:ext>
            </a:extLst>
          </p:cNvPr>
          <p:cNvSpPr/>
          <p:nvPr/>
        </p:nvSpPr>
        <p:spPr>
          <a:xfrm rot="16200000">
            <a:off x="7974157" y="4904735"/>
            <a:ext cx="343879" cy="13862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B6B31FE-EEF6-4C6E-B3E4-D74E1D7D272D}"/>
              </a:ext>
            </a:extLst>
          </p:cNvPr>
          <p:cNvSpPr/>
          <p:nvPr/>
        </p:nvSpPr>
        <p:spPr>
          <a:xfrm rot="16200000">
            <a:off x="7974157" y="3830972"/>
            <a:ext cx="343879" cy="13862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E74A83-9ACD-4258-8871-162D498E6325}"/>
              </a:ext>
            </a:extLst>
          </p:cNvPr>
          <p:cNvSpPr/>
          <p:nvPr/>
        </p:nvSpPr>
        <p:spPr>
          <a:xfrm>
            <a:off x="9016232" y="2360231"/>
            <a:ext cx="2654969" cy="16383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 저장</a:t>
            </a:r>
            <a:endParaRPr lang="en-US" altLang="ko-KR" dirty="0"/>
          </a:p>
          <a:p>
            <a:pPr algn="ctr"/>
            <a:r>
              <a:rPr lang="en-US" altLang="ko-KR" dirty="0"/>
              <a:t>: map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gps</a:t>
            </a:r>
            <a:r>
              <a:rPr lang="ko-KR" altLang="en-US" dirty="0"/>
              <a:t>를 연동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3F645E-7806-46EA-A7FA-EA8B8636E414}"/>
              </a:ext>
            </a:extLst>
          </p:cNvPr>
          <p:cNvSpPr/>
          <p:nvPr/>
        </p:nvSpPr>
        <p:spPr>
          <a:xfrm>
            <a:off x="9016233" y="4194613"/>
            <a:ext cx="2654969" cy="9044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코스별 해당날짜의 </a:t>
            </a:r>
            <a:endParaRPr lang="en-US" altLang="ko-KR" dirty="0"/>
          </a:p>
          <a:p>
            <a:pPr algn="ctr"/>
            <a:r>
              <a:rPr lang="ko-KR" altLang="en-US" dirty="0"/>
              <a:t>상세정보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8B74E1A-7323-4C44-9D23-71CF5F036675}"/>
              </a:ext>
            </a:extLst>
          </p:cNvPr>
          <p:cNvSpPr/>
          <p:nvPr/>
        </p:nvSpPr>
        <p:spPr>
          <a:xfrm>
            <a:off x="9016232" y="5317548"/>
            <a:ext cx="2654969" cy="9044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다른날짜로</a:t>
            </a:r>
            <a:r>
              <a:rPr lang="ko-KR" altLang="en-US" dirty="0"/>
              <a:t> 바꾸기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5C05B-DAA1-483A-88F9-71B445E5A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925" y="2597914"/>
            <a:ext cx="264306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786198" cy="769441"/>
            <a:chOff x="510077" y="2691080"/>
            <a:chExt cx="78619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588" y="2691080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Happy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Ending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ED7E2E-CBEB-4187-9F79-3ABED3152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27" y="2616947"/>
            <a:ext cx="3432757" cy="1178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F4D24A-575D-4492-B7D9-BA49626E6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00" y="4118922"/>
            <a:ext cx="4515556" cy="23706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565746-3068-4D8D-8BD0-45A9C2D08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78" y="2283371"/>
            <a:ext cx="3281303" cy="1845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723903-33CF-4CE6-93AA-A26C3A71A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3975551"/>
            <a:ext cx="3848100" cy="2438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50A0F2-FBE4-4AF3-ACD3-81D0DACB9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" y="2387088"/>
            <a:ext cx="1638300" cy="163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116518-6E7C-491B-8F61-054373A5E3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18" y="2490804"/>
            <a:ext cx="291253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8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56FA487-8B75-43F8-A9DC-40F26F73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93" y="4161054"/>
            <a:ext cx="2264062" cy="169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D0C37-FF11-46E6-852C-7A8D12A6BFF4}"/>
              </a:ext>
            </a:extLst>
          </p:cNvPr>
          <p:cNvSpPr txBox="1"/>
          <p:nvPr/>
        </p:nvSpPr>
        <p:spPr>
          <a:xfrm flipH="1">
            <a:off x="3383486" y="632675"/>
            <a:ext cx="5425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/>
              <a:t>윤일권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Product Owner</a:t>
            </a:r>
          </a:p>
          <a:p>
            <a:pPr algn="ctr"/>
            <a:r>
              <a:rPr lang="ko-KR" altLang="en-US" sz="2500" b="1" dirty="0"/>
              <a:t>한윤서 </a:t>
            </a:r>
            <a:r>
              <a:rPr lang="en-US" altLang="ko-KR" sz="2500" b="1" dirty="0"/>
              <a:t>: Frontend Developer</a:t>
            </a:r>
          </a:p>
          <a:p>
            <a:pPr algn="ctr"/>
            <a:r>
              <a:rPr lang="ko-KR" altLang="en-US" sz="2500" b="1" dirty="0"/>
              <a:t>강용민 </a:t>
            </a:r>
            <a:r>
              <a:rPr lang="en-US" altLang="ko-KR" sz="2500" b="1" dirty="0"/>
              <a:t>: UI Develop &amp; Designer</a:t>
            </a:r>
          </a:p>
          <a:p>
            <a:pPr algn="ctr"/>
            <a:r>
              <a:rPr lang="ko-KR" altLang="en-US" sz="2500" b="1" dirty="0" err="1"/>
              <a:t>최온기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Backend Developer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674F6D-5F2B-4EF3-834E-C71C22E2531F}"/>
              </a:ext>
            </a:extLst>
          </p:cNvPr>
          <p:cNvSpPr/>
          <p:nvPr/>
        </p:nvSpPr>
        <p:spPr>
          <a:xfrm>
            <a:off x="400995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감사합니다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806623" cy="769441"/>
              <a:chOff x="471977" y="2691080"/>
              <a:chExt cx="806623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7296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8913" y="2691080"/>
                <a:ext cx="7296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</a:t>
                </a:r>
                <a:endPara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팀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1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Team Introduce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4B0FC-2572-4CA8-90F5-0C711B3E15D1}"/>
              </a:ext>
            </a:extLst>
          </p:cNvPr>
          <p:cNvSpPr/>
          <p:nvPr/>
        </p:nvSpPr>
        <p:spPr>
          <a:xfrm>
            <a:off x="1286830" y="4179510"/>
            <a:ext cx="96183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항상 먼저 생각하고 먼저 도전하는 사람들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F68BDD-AA47-4607-A814-7C2814F1B4AE}"/>
              </a:ext>
            </a:extLst>
          </p:cNvPr>
          <p:cNvSpPr/>
          <p:nvPr/>
        </p:nvSpPr>
        <p:spPr>
          <a:xfrm>
            <a:off x="4489630" y="2721114"/>
            <a:ext cx="321273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000" b="1" dirty="0">
                <a:ln/>
                <a:solidFill>
                  <a:schemeClr val="accent4"/>
                </a:solidFill>
              </a:rPr>
              <a:t>Early Bird</a:t>
            </a:r>
            <a:endParaRPr lang="en-US" altLang="ko-KR" sz="5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8F4CBE-AC91-4B03-9405-0FBFCE5443E3}"/>
              </a:ext>
            </a:extLst>
          </p:cNvPr>
          <p:cNvGrpSpPr/>
          <p:nvPr/>
        </p:nvGrpSpPr>
        <p:grpSpPr>
          <a:xfrm>
            <a:off x="8205713" y="2998585"/>
            <a:ext cx="3656577" cy="3695738"/>
            <a:chOff x="8307536" y="513343"/>
            <a:chExt cx="3656577" cy="369573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9BF1002-4CA7-44C8-8472-C433A411EFC4}"/>
                </a:ext>
              </a:extLst>
            </p:cNvPr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C89409E-09CF-456F-9150-BA245D60D503}"/>
                </a:ext>
              </a:extLst>
            </p:cNvPr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DE33B7A-7E4D-49BF-8F80-69DEFA3AD36D}"/>
                </a:ext>
              </a:extLst>
            </p:cNvPr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DF6BC01-6233-44C0-9819-91DC22A23F43}"/>
                </a:ext>
              </a:extLst>
            </p:cNvPr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AD2AC9C1-2D48-435E-A3C7-28E16072E8BB}"/>
                </a:ext>
              </a:extLst>
            </p:cNvPr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B40B4C9C-0E19-448E-AE9C-B1016E6B66F9}"/>
                </a:ext>
              </a:extLst>
            </p:cNvPr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0E2281-5FAF-4870-A0B4-DC43B91F5FC8}"/>
              </a:ext>
            </a:extLst>
          </p:cNvPr>
          <p:cNvSpPr/>
          <p:nvPr/>
        </p:nvSpPr>
        <p:spPr>
          <a:xfrm>
            <a:off x="148827" y="2166691"/>
            <a:ext cx="1171346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여러분의 조깅에 날개를 달아줄</a:t>
            </a:r>
            <a:endParaRPr lang="en-US" altLang="ko-KR" sz="6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6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러닝 버디를 소개합니다</a:t>
            </a:r>
            <a:r>
              <a:rPr lang="en-US" altLang="ko-KR" sz="6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altLang="ko-KR" sz="6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8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-1383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계기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88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 r 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i</a:t>
            </a:r>
            <a:r>
              <a:rPr lang="en-US" altLang="ko-KR" sz="1400" spc="-150" dirty="0">
                <a:solidFill>
                  <a:schemeClr val="accent4"/>
                </a:solidFill>
              </a:rPr>
              <a:t>  g g e 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C7BEF7-0660-47A2-AE8A-A97A8279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5" y="2609531"/>
            <a:ext cx="2962688" cy="30674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A60F46C-AE1A-43D8-8AA5-9FBD3613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87" y="3248913"/>
            <a:ext cx="3097625" cy="16382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6F7CAF-A657-44E3-B1AF-7EEAC6DFE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96" y="2109323"/>
            <a:ext cx="3075444" cy="4067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AE21D-4682-48D9-89A8-5E4F07395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921" y="2176623"/>
            <a:ext cx="297566" cy="2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5443" y="3541759"/>
            <a:ext cx="789244" cy="783863"/>
            <a:chOff x="510077" y="2691080"/>
            <a:chExt cx="789244" cy="783863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34" y="2705502"/>
              <a:ext cx="729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승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앱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Application Introduce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DC48AA-E30F-4728-B6B6-4CC04D0853D4}"/>
              </a:ext>
            </a:extLst>
          </p:cNvPr>
          <p:cNvSpPr/>
          <p:nvPr/>
        </p:nvSpPr>
        <p:spPr>
          <a:xfrm>
            <a:off x="3824384" y="5226258"/>
            <a:ext cx="4543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4000" b="1" cap="none" spc="0" dirty="0">
                <a:ln/>
                <a:solidFill>
                  <a:schemeClr val="accent4"/>
                </a:solidFill>
                <a:effectLst/>
              </a:rPr>
              <a:t>RUNNING BUDDY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A34095-3020-4DBB-8BFD-A2163431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70" y="2063696"/>
            <a:ext cx="3655063" cy="27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앱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Application Introduce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161CEA-94DF-4005-8252-7581D8600E40}"/>
              </a:ext>
            </a:extLst>
          </p:cNvPr>
          <p:cNvSpPr/>
          <p:nvPr/>
        </p:nvSpPr>
        <p:spPr>
          <a:xfrm>
            <a:off x="2049197" y="2012029"/>
            <a:ext cx="7964040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3000" b="1" cap="none" spc="0" dirty="0">
                <a:ln/>
                <a:solidFill>
                  <a:srgbClr val="FF9933"/>
                </a:solidFill>
                <a:effectLst/>
              </a:rPr>
              <a:t>RUNNING</a:t>
            </a:r>
          </a:p>
          <a:p>
            <a:pPr algn="ctr"/>
            <a:r>
              <a:rPr lang="en-US" altLang="ko-KR" sz="13000" b="1" cap="none" spc="0" dirty="0">
                <a:ln/>
                <a:solidFill>
                  <a:srgbClr val="002060"/>
                </a:solidFill>
                <a:effectLst/>
              </a:rPr>
              <a:t>BUDDY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31E7C4-3338-4C55-A244-F46486D1B806}"/>
              </a:ext>
            </a:extLst>
          </p:cNvPr>
          <p:cNvSpPr/>
          <p:nvPr/>
        </p:nvSpPr>
        <p:spPr>
          <a:xfrm>
            <a:off x="5627793" y="3692527"/>
            <a:ext cx="559236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MEMBERSHIP JOIN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951E77-37C9-4200-856A-3EBCD1DD3F1B}"/>
              </a:ext>
            </a:extLst>
          </p:cNvPr>
          <p:cNvSpPr/>
          <p:nvPr/>
        </p:nvSpPr>
        <p:spPr>
          <a:xfrm>
            <a:off x="5296225" y="5689573"/>
            <a:ext cx="508011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CONDITON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66BC0D-AE19-4D5B-A799-5E76F636FE38}"/>
              </a:ext>
            </a:extLst>
          </p:cNvPr>
          <p:cNvSpPr/>
          <p:nvPr/>
        </p:nvSpPr>
        <p:spPr>
          <a:xfrm>
            <a:off x="1920606" y="1708159"/>
            <a:ext cx="329449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RECODING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5B992-5EC8-4EFA-B14D-7FF74930C36B}"/>
              </a:ext>
            </a:extLst>
          </p:cNvPr>
          <p:cNvSpPr/>
          <p:nvPr/>
        </p:nvSpPr>
        <p:spPr>
          <a:xfrm>
            <a:off x="5518482" y="1708159"/>
            <a:ext cx="470519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INTERVAL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66256F-B41C-4717-B7AE-EB98DFEDDB40}"/>
              </a:ext>
            </a:extLst>
          </p:cNvPr>
          <p:cNvSpPr/>
          <p:nvPr/>
        </p:nvSpPr>
        <p:spPr>
          <a:xfrm>
            <a:off x="1121464" y="3692527"/>
            <a:ext cx="419217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COMPETITION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F9358-E3C7-4D01-BEC1-FA1E409FB793}"/>
              </a:ext>
            </a:extLst>
          </p:cNvPr>
          <p:cNvSpPr/>
          <p:nvPr/>
        </p:nvSpPr>
        <p:spPr>
          <a:xfrm>
            <a:off x="255588" y="2586877"/>
            <a:ext cx="198003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A329B-E48B-459E-A6CA-E2F5CB40D18F}"/>
              </a:ext>
            </a:extLst>
          </p:cNvPr>
          <p:cNvSpPr/>
          <p:nvPr/>
        </p:nvSpPr>
        <p:spPr>
          <a:xfrm>
            <a:off x="8943409" y="4617629"/>
            <a:ext cx="287771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RANKING</a:t>
            </a:r>
            <a:endParaRPr lang="en-US" altLang="ko-KR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325E87-4504-4AFC-BE5D-6226344A719B}"/>
              </a:ext>
            </a:extLst>
          </p:cNvPr>
          <p:cNvSpPr/>
          <p:nvPr/>
        </p:nvSpPr>
        <p:spPr>
          <a:xfrm>
            <a:off x="1345884" y="5713042"/>
            <a:ext cx="374333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05979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746</Words>
  <Application>Microsoft Office PowerPoint</Application>
  <PresentationFormat>와이드스크린</PresentationFormat>
  <Paragraphs>169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CJK KR Thin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최온기(2019150051)</cp:lastModifiedBy>
  <cp:revision>59</cp:revision>
  <dcterms:created xsi:type="dcterms:W3CDTF">2015-07-07T04:48:58Z</dcterms:created>
  <dcterms:modified xsi:type="dcterms:W3CDTF">2021-07-23T08:13:07Z</dcterms:modified>
</cp:coreProperties>
</file>