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71" r:id="rId5"/>
    <p:sldId id="272" r:id="rId6"/>
    <p:sldId id="275" r:id="rId7"/>
    <p:sldId id="273" r:id="rId8"/>
    <p:sldId id="276" r:id="rId9"/>
    <p:sldId id="277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0B"/>
    <a:srgbClr val="FDC345"/>
    <a:srgbClr val="F2F2F2"/>
    <a:srgbClr val="FD5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22BA-FF0A-4ABE-93B9-1913BB2BDFC0}">
  <a:tblStyle styleId="{232622BA-FF0A-4ABE-93B9-1913BB2BDFC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3939" autoAdjust="0"/>
  </p:normalViewPr>
  <p:slideViewPr>
    <p:cSldViewPr snapToGrid="0">
      <p:cViewPr varScale="1">
        <p:scale>
          <a:sx n="95" d="100"/>
          <a:sy n="95" d="100"/>
        </p:scale>
        <p:origin x="96" y="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y3\Desktop\&#54616;&#45720;&#48372;&#47532;%20&#44592;&#45733;%20&#51221;&#51032;%20&#48143;%20product%20back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burn down chart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 down chart'!$B$6</c:f>
              <c:strCache>
                <c:ptCount val="1"/>
                <c:pt idx="0">
                  <c:v>done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'burn down chart'!$C$5:$H$5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'burn down chart'!$C$6:$H$6</c:f>
              <c:numCache>
                <c:formatCode>General</c:formatCode>
                <c:ptCount val="6"/>
                <c:pt idx="0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AA-48DB-BF4B-6E7DFBCBA380}"/>
            </c:ext>
          </c:extLst>
        </c:ser>
        <c:ser>
          <c:idx val="1"/>
          <c:order val="1"/>
          <c:tx>
            <c:strRef>
              <c:f>'burn down chart'!$B$7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'burn down chart'!$C$5:$H$5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'burn down chart'!$C$7:$H$7</c:f>
              <c:numCache>
                <c:formatCode>0</c:formatCode>
                <c:ptCount val="6"/>
                <c:pt idx="0">
                  <c:v>93.333333333333329</c:v>
                </c:pt>
                <c:pt idx="1">
                  <c:v>74.666666666666657</c:v>
                </c:pt>
                <c:pt idx="2">
                  <c:v>56</c:v>
                </c:pt>
                <c:pt idx="3">
                  <c:v>37.333333333333329</c:v>
                </c:pt>
                <c:pt idx="4">
                  <c:v>18.666666666666671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AA-48DB-BF4B-6E7DFBCBA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801503"/>
        <c:axId val="2037802751"/>
      </c:lineChart>
      <c:catAx>
        <c:axId val="203780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802751"/>
        <c:crosses val="autoZero"/>
        <c:auto val="1"/>
        <c:lblAlgn val="ctr"/>
        <c:lblOffset val="100"/>
        <c:noMultiLvlLbl val="0"/>
      </c:catAx>
      <c:valAx>
        <c:axId val="203780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80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발표자 소개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주제 언급 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질문 및 마무리 인사</a:t>
            </a:r>
            <a:endParaRPr dirty="0"/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03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f1ee9c54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순서 소개</a:t>
            </a:r>
            <a:endParaRPr dirty="0"/>
          </a:p>
        </p:txBody>
      </p:sp>
      <p:sp>
        <p:nvSpPr>
          <p:cNvPr id="74" name="Google Shape;74;ge5f1ee9c54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04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7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59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5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88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61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14375" y="601224"/>
            <a:ext cx="3718800" cy="394920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780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 PROJECT </a:t>
            </a:r>
            <a:r>
              <a:rPr lang="en-US" altLang="ko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발표</a:t>
            </a:r>
            <a:endParaRPr sz="21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세탁기 예약 시스템</a:t>
            </a:r>
            <a:endParaRPr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814375" y="2520516"/>
            <a:ext cx="3720300" cy="20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326773" y="601225"/>
            <a:ext cx="207900" cy="2487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4193945" y="3002470"/>
            <a:ext cx="1350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4193945" y="3002470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/>
          <p:nvPr/>
        </p:nvSpPr>
        <p:spPr>
          <a:xfrm>
            <a:off x="4125011" y="2754024"/>
            <a:ext cx="1221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HaneulBori</a:t>
            </a:r>
            <a:endParaRPr sz="13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24998" y="3100675"/>
            <a:ext cx="1419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152011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김형환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201915200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권태우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2019150039 이혜원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152037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조현근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46297" y="2945927"/>
            <a:ext cx="217800" cy="113100"/>
          </a:xfrm>
          <a:prstGeom prst="roundRect">
            <a:avLst>
              <a:gd name="adj" fmla="val 1979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4D657-6E64-456C-AE66-CD3A23A9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62" y="2796302"/>
            <a:ext cx="412336" cy="41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20">
            <a:extLst>
              <a:ext uri="{FF2B5EF4-FFF2-40B4-BE49-F238E27FC236}">
                <a16:creationId xmlns:a16="http://schemas.microsoft.com/office/drawing/2014/main" id="{644DE413-DBAC-4C3D-886B-9E8395BB9502}"/>
              </a:ext>
            </a:extLst>
          </p:cNvPr>
          <p:cNvSpPr/>
          <p:nvPr/>
        </p:nvSpPr>
        <p:spPr>
          <a:xfrm>
            <a:off x="3128962" y="1025055"/>
            <a:ext cx="2782647" cy="2782647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</a:p>
        </p:txBody>
      </p:sp>
      <p:sp>
        <p:nvSpPr>
          <p:cNvPr id="9" name="Google Shape;155;p20">
            <a:extLst>
              <a:ext uri="{FF2B5EF4-FFF2-40B4-BE49-F238E27FC236}">
                <a16:creationId xmlns:a16="http://schemas.microsoft.com/office/drawing/2014/main" id="{DE44E248-1C26-43CA-9941-5D415678008D}"/>
              </a:ext>
            </a:extLst>
          </p:cNvPr>
          <p:cNvSpPr/>
          <p:nvPr/>
        </p:nvSpPr>
        <p:spPr>
          <a:xfrm>
            <a:off x="3128962" y="2750872"/>
            <a:ext cx="2782647" cy="1056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9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6;p20">
            <a:extLst>
              <a:ext uri="{FF2B5EF4-FFF2-40B4-BE49-F238E27FC236}">
                <a16:creationId xmlns:a16="http://schemas.microsoft.com/office/drawing/2014/main" id="{A3D1DD7F-5C0C-4080-8C5E-5F47F29825AA}"/>
              </a:ext>
            </a:extLst>
          </p:cNvPr>
          <p:cNvSpPr/>
          <p:nvPr/>
        </p:nvSpPr>
        <p:spPr>
          <a:xfrm>
            <a:off x="5557557" y="1025057"/>
            <a:ext cx="354069" cy="354069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D2BF6-2B47-438C-9832-8B45AF82C53F}"/>
              </a:ext>
            </a:extLst>
          </p:cNvPr>
          <p:cNvSpPr txBox="1"/>
          <p:nvPr/>
        </p:nvSpPr>
        <p:spPr>
          <a:xfrm>
            <a:off x="3738044" y="1621948"/>
            <a:ext cx="15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77F67-54E6-4BA0-B16B-F503BE33C793}"/>
              </a:ext>
            </a:extLst>
          </p:cNvPr>
          <p:cNvSpPr txBox="1"/>
          <p:nvPr/>
        </p:nvSpPr>
        <p:spPr>
          <a:xfrm>
            <a:off x="3905921" y="3110010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927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09361" y="580450"/>
            <a:ext cx="8725278" cy="4382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2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09361" y="155473"/>
            <a:ext cx="8725278" cy="445416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ko" sz="1800" b="1" i="1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9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category</a:t>
            </a:r>
            <a:endParaRPr sz="7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811217" y="155473"/>
            <a:ext cx="123421" cy="123421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08966" y="4983341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5"/>
          <p:cNvSpPr/>
          <p:nvPr/>
        </p:nvSpPr>
        <p:spPr>
          <a:xfrm>
            <a:off x="956923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개발 기간 예측</a:t>
            </a:r>
            <a:endParaRPr sz="1100" dirty="0"/>
          </a:p>
        </p:txBody>
      </p:sp>
      <p:sp>
        <p:nvSpPr>
          <p:cNvPr id="81" name="Google Shape;81;p15"/>
          <p:cNvSpPr/>
          <p:nvPr/>
        </p:nvSpPr>
        <p:spPr>
          <a:xfrm>
            <a:off x="96139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Backlog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산정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61064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3550138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스프린트 계획</a:t>
            </a:r>
            <a:endParaRPr sz="1100" dirty="0"/>
          </a:p>
        </p:txBody>
      </p:sp>
      <p:sp>
        <p:nvSpPr>
          <p:cNvPr id="84" name="Google Shape;84;p15"/>
          <p:cNvSpPr/>
          <p:nvPr/>
        </p:nvSpPr>
        <p:spPr>
          <a:xfrm>
            <a:off x="355013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계획</a:t>
            </a:r>
            <a:endParaRPr lang="en-US" altLang="ko-KR"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549805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/>
          <p:nvPr/>
        </p:nvSpPr>
        <p:spPr>
          <a:xfrm>
            <a:off x="6138879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</a:rPr>
              <a:t>스프린트 실행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3887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및 결과</a:t>
            </a:r>
            <a:endParaRPr lang="en-US" altLang="ko"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138546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575" y="1794388"/>
            <a:ext cx="977300" cy="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개발기간 예측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Backlog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EE8C93-8D1C-4913-A397-8C9015F7BD0B}"/>
              </a:ext>
            </a:extLst>
          </p:cNvPr>
          <p:cNvGrpSpPr/>
          <p:nvPr/>
        </p:nvGrpSpPr>
        <p:grpSpPr>
          <a:xfrm>
            <a:off x="571092" y="939467"/>
            <a:ext cx="7986452" cy="3337849"/>
            <a:chOff x="571092" y="939467"/>
            <a:chExt cx="7986452" cy="3337849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2BDA8661-2CEC-4FED-8F03-144415CF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092" y="939467"/>
              <a:ext cx="7986452" cy="333784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42A4ACD-6A35-45B5-A21E-8E3CAC4ED28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2" y="949960"/>
              <a:ext cx="0" cy="331724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계획</a:t>
            </a: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개발</a:t>
            </a:r>
            <a:r>
              <a:rPr lang="ko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계획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2842E7-A156-47EC-B394-5ABE6F30A4E2}"/>
              </a:ext>
            </a:extLst>
          </p:cNvPr>
          <p:cNvSpPr/>
          <p:nvPr/>
        </p:nvSpPr>
        <p:spPr>
          <a:xfrm>
            <a:off x="2497171" y="3427141"/>
            <a:ext cx="1526796" cy="1048623"/>
          </a:xfrm>
          <a:prstGeom prst="rightArrow">
            <a:avLst/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Todo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-List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정비</a:t>
            </a: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22D3CA71-1075-42A9-B60F-5DD14C369271}"/>
              </a:ext>
            </a:extLst>
          </p:cNvPr>
          <p:cNvSpPr/>
          <p:nvPr/>
        </p:nvSpPr>
        <p:spPr>
          <a:xfrm rot="10800000" flipV="1">
            <a:off x="1174426" y="1195534"/>
            <a:ext cx="6514544" cy="22983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BA48F-94E1-4DAD-BAFD-9AA2D49C9FCD}"/>
              </a:ext>
            </a:extLst>
          </p:cNvPr>
          <p:cNvSpPr txBox="1"/>
          <p:nvPr/>
        </p:nvSpPr>
        <p:spPr>
          <a:xfrm>
            <a:off x="3571966" y="1347129"/>
            <a:ext cx="20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주간 통합 회의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D5214F-E951-4748-B5C4-395979D92606}"/>
              </a:ext>
            </a:extLst>
          </p:cNvPr>
          <p:cNvGrpSpPr/>
          <p:nvPr/>
        </p:nvGrpSpPr>
        <p:grpSpPr>
          <a:xfrm>
            <a:off x="4386804" y="1947847"/>
            <a:ext cx="2438337" cy="2527917"/>
            <a:chOff x="4386804" y="1947847"/>
            <a:chExt cx="2438337" cy="2527917"/>
          </a:xfrm>
        </p:grpSpPr>
        <p:sp>
          <p:nvSpPr>
            <p:cNvPr id="10" name="화살표: 원형 9">
              <a:extLst>
                <a:ext uri="{FF2B5EF4-FFF2-40B4-BE49-F238E27FC236}">
                  <a16:creationId xmlns:a16="http://schemas.microsoft.com/office/drawing/2014/main" id="{9C2C225B-B615-4E3A-BEA3-55ADE2DCFE3F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A13BD2BD-6B0F-423A-9B79-D1A1641E655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5AE131-D853-4D02-BBD8-6D0823CBEC29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14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</a:t>
            </a: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 개발 계획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469483-14F3-41B9-91B8-88452913B598}"/>
              </a:ext>
            </a:extLst>
          </p:cNvPr>
          <p:cNvGrpSpPr/>
          <p:nvPr/>
        </p:nvGrpSpPr>
        <p:grpSpPr>
          <a:xfrm>
            <a:off x="551895" y="1225953"/>
            <a:ext cx="3145810" cy="3261381"/>
            <a:chOff x="4386804" y="1947847"/>
            <a:chExt cx="2438337" cy="2527917"/>
          </a:xfrm>
        </p:grpSpPr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D3B1D254-69E4-41BB-9E99-AF2D652D5F18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9A3B540-EA99-4319-A245-0512268A13D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B9343E-0AF8-490C-97E8-44D891715D46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365995-045E-411B-9446-B04051B4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41" y="3586909"/>
            <a:ext cx="1027548" cy="102754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A4F9E41A-CEC2-4A26-8C02-CEC6F2CCD943}"/>
              </a:ext>
            </a:extLst>
          </p:cNvPr>
          <p:cNvSpPr/>
          <p:nvPr/>
        </p:nvSpPr>
        <p:spPr>
          <a:xfrm>
            <a:off x="4683646" y="2373575"/>
            <a:ext cx="411268" cy="411268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D1490D6-8F4E-4EB1-B96A-B2C57FEFA504}"/>
              </a:ext>
            </a:extLst>
          </p:cNvPr>
          <p:cNvSpPr/>
          <p:nvPr/>
        </p:nvSpPr>
        <p:spPr>
          <a:xfrm>
            <a:off x="5615060" y="2370485"/>
            <a:ext cx="411268" cy="41126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4D79392-2D02-4A79-B091-89E40FEBEE25}"/>
              </a:ext>
            </a:extLst>
          </p:cNvPr>
          <p:cNvSpPr/>
          <p:nvPr/>
        </p:nvSpPr>
        <p:spPr>
          <a:xfrm>
            <a:off x="6546474" y="2379973"/>
            <a:ext cx="411268" cy="4112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785929C-5BD6-4112-BCBA-845BBC2225C1}"/>
              </a:ext>
            </a:extLst>
          </p:cNvPr>
          <p:cNvSpPr/>
          <p:nvPr/>
        </p:nvSpPr>
        <p:spPr>
          <a:xfrm>
            <a:off x="7481936" y="2379973"/>
            <a:ext cx="411268" cy="411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084A1F-3B32-492E-AC2C-B224F28C8B95}"/>
              </a:ext>
            </a:extLst>
          </p:cNvPr>
          <p:cNvCxnSpPr>
            <a:cxnSpLocks/>
            <a:stCxn id="57" idx="4"/>
            <a:endCxn id="4" idx="0"/>
          </p:cNvCxnSpPr>
          <p:nvPr/>
        </p:nvCxnSpPr>
        <p:spPr>
          <a:xfrm>
            <a:off x="4889280" y="2784843"/>
            <a:ext cx="1412035" cy="802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548407-DE5F-4D3B-8591-0120E5F07940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>
            <a:off x="5820694" y="2781753"/>
            <a:ext cx="480621" cy="8051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4FCC4D-3A9F-4462-8069-C891CCCF91EE}"/>
              </a:ext>
            </a:extLst>
          </p:cNvPr>
          <p:cNvCxnSpPr>
            <a:cxnSpLocks/>
            <a:stCxn id="59" idx="4"/>
            <a:endCxn id="4" idx="0"/>
          </p:cNvCxnSpPr>
          <p:nvPr/>
        </p:nvCxnSpPr>
        <p:spPr>
          <a:xfrm flipH="1">
            <a:off x="6301315" y="2791241"/>
            <a:ext cx="450793" cy="795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C58B933-6C4A-45FE-A74D-E4E36160E990}"/>
              </a:ext>
            </a:extLst>
          </p:cNvPr>
          <p:cNvCxnSpPr>
            <a:cxnSpLocks/>
            <a:stCxn id="60" idx="4"/>
            <a:endCxn id="4" idx="0"/>
          </p:cNvCxnSpPr>
          <p:nvPr/>
        </p:nvCxnSpPr>
        <p:spPr>
          <a:xfrm flipH="1">
            <a:off x="6301315" y="2791241"/>
            <a:ext cx="1386255" cy="795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E77FD2-812F-4C17-B6F1-2657D8F4E26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889280" y="1312839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4D4275-B400-4127-A874-84F087442062}"/>
              </a:ext>
            </a:extLst>
          </p:cNvPr>
          <p:cNvCxnSpPr>
            <a:cxnSpLocks/>
          </p:cNvCxnSpPr>
          <p:nvPr/>
        </p:nvCxnSpPr>
        <p:spPr>
          <a:xfrm flipV="1">
            <a:off x="7687570" y="1309749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23D04F4-10C6-43B4-A5C0-8B92CB6B21A7}"/>
              </a:ext>
            </a:extLst>
          </p:cNvPr>
          <p:cNvCxnSpPr>
            <a:cxnSpLocks/>
          </p:cNvCxnSpPr>
          <p:nvPr/>
        </p:nvCxnSpPr>
        <p:spPr>
          <a:xfrm flipV="1">
            <a:off x="6752108" y="13192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635815-DB2F-4DA1-AB04-57056A945898}"/>
              </a:ext>
            </a:extLst>
          </p:cNvPr>
          <p:cNvCxnSpPr>
            <a:cxnSpLocks/>
          </p:cNvCxnSpPr>
          <p:nvPr/>
        </p:nvCxnSpPr>
        <p:spPr>
          <a:xfrm flipV="1">
            <a:off x="5820694" y="13192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8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 개발 계획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469483-14F3-41B9-91B8-88452913B598}"/>
              </a:ext>
            </a:extLst>
          </p:cNvPr>
          <p:cNvGrpSpPr/>
          <p:nvPr/>
        </p:nvGrpSpPr>
        <p:grpSpPr>
          <a:xfrm>
            <a:off x="551895" y="1225953"/>
            <a:ext cx="3145810" cy="3261381"/>
            <a:chOff x="4386804" y="1947847"/>
            <a:chExt cx="2438337" cy="2527917"/>
          </a:xfrm>
        </p:grpSpPr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D3B1D254-69E4-41BB-9E99-AF2D652D5F18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9A3B540-EA99-4319-A245-0512268A13D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B9343E-0AF8-490C-97E8-44D891715D46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265A871-73C1-477E-9075-841BD5EA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36" y="663173"/>
            <a:ext cx="1030628" cy="103062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DC92571-F273-4AB2-98D2-089381352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37" y="1747359"/>
            <a:ext cx="5327770" cy="2625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026B19-B0C9-4408-82BF-7DBB29D0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87" y="699672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8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계획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B6665D-AE6C-4AFE-8237-AEB858BD4801}"/>
              </a:ext>
            </a:extLst>
          </p:cNvPr>
          <p:cNvGrpSpPr/>
          <p:nvPr/>
        </p:nvGrpSpPr>
        <p:grpSpPr>
          <a:xfrm>
            <a:off x="194014" y="1251681"/>
            <a:ext cx="3461742" cy="3262725"/>
            <a:chOff x="1174426" y="1195534"/>
            <a:chExt cx="3461742" cy="3262725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52842E7-A156-47EC-B394-5ABE6F30A4E2}"/>
                </a:ext>
              </a:extLst>
            </p:cNvPr>
            <p:cNvSpPr/>
            <p:nvPr/>
          </p:nvSpPr>
          <p:spPr>
            <a:xfrm>
              <a:off x="2312687" y="3409636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+mj-ea"/>
                  <a:ea typeface="+mj-ea"/>
                </a:rPr>
                <a:t>Todo</a:t>
              </a: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-List</a:t>
              </a:r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정비</a:t>
              </a:r>
            </a:p>
          </p:txBody>
        </p:sp>
        <p:sp>
          <p:nvSpPr>
            <p:cNvPr id="8" name="화살표: U자형 7">
              <a:extLst>
                <a:ext uri="{FF2B5EF4-FFF2-40B4-BE49-F238E27FC236}">
                  <a16:creationId xmlns:a16="http://schemas.microsoft.com/office/drawing/2014/main" id="{22D3CA71-1075-42A9-B60F-5DD14C369271}"/>
                </a:ext>
              </a:extLst>
            </p:cNvPr>
            <p:cNvSpPr/>
            <p:nvPr/>
          </p:nvSpPr>
          <p:spPr>
            <a:xfrm rot="10800000" flipV="1">
              <a:off x="1174426" y="1195534"/>
              <a:ext cx="3461742" cy="229839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1BA48F-94E1-4DAD-BAFD-9AA2D49C9FCD}"/>
                </a:ext>
              </a:extLst>
            </p:cNvPr>
            <p:cNvSpPr txBox="1"/>
            <p:nvPr/>
          </p:nvSpPr>
          <p:spPr>
            <a:xfrm>
              <a:off x="2076051" y="2417861"/>
              <a:ext cx="2000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주간 통합 회의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895F1EC-5803-42B9-A4B9-C1459F0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11" y="1027071"/>
            <a:ext cx="1027548" cy="102754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236AAE8-FF18-4DEE-AC09-BD6D7885F821}"/>
              </a:ext>
            </a:extLst>
          </p:cNvPr>
          <p:cNvSpPr/>
          <p:nvPr/>
        </p:nvSpPr>
        <p:spPr>
          <a:xfrm>
            <a:off x="4722494" y="2906871"/>
            <a:ext cx="411268" cy="411268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D28170-2302-4D98-A51E-64BE6C563424}"/>
              </a:ext>
            </a:extLst>
          </p:cNvPr>
          <p:cNvSpPr/>
          <p:nvPr/>
        </p:nvSpPr>
        <p:spPr>
          <a:xfrm>
            <a:off x="5653908" y="2903781"/>
            <a:ext cx="411268" cy="41126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9FEDF1-E638-4C3C-B2A5-5825F8311088}"/>
              </a:ext>
            </a:extLst>
          </p:cNvPr>
          <p:cNvSpPr/>
          <p:nvPr/>
        </p:nvSpPr>
        <p:spPr>
          <a:xfrm>
            <a:off x="6585322" y="2913269"/>
            <a:ext cx="411268" cy="4112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8F23A-8CD7-456E-B149-DC9216CC9FDD}"/>
              </a:ext>
            </a:extLst>
          </p:cNvPr>
          <p:cNvSpPr/>
          <p:nvPr/>
        </p:nvSpPr>
        <p:spPr>
          <a:xfrm>
            <a:off x="7520784" y="2913269"/>
            <a:ext cx="411268" cy="411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B9B8803-7758-4156-9D74-E5E117C0ED59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4928128" y="2054619"/>
            <a:ext cx="1481457" cy="852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E0456D-D82E-4EAC-A256-D992966452C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5859542" y="2054619"/>
            <a:ext cx="550043" cy="8491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743C6B-387C-4E76-BE7E-202A10E9581E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6409585" y="2054619"/>
            <a:ext cx="381371" cy="85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82DE75-476F-4622-B025-662F17BC8DA8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H="1" flipV="1">
            <a:off x="6409585" y="2054619"/>
            <a:ext cx="1316833" cy="85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C98FD1-7ADF-4500-92B9-D5709F9AFC69}"/>
              </a:ext>
            </a:extLst>
          </p:cNvPr>
          <p:cNvCxnSpPr>
            <a:cxnSpLocks/>
          </p:cNvCxnSpPr>
          <p:nvPr/>
        </p:nvCxnSpPr>
        <p:spPr>
          <a:xfrm flipV="1">
            <a:off x="4928128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3605C5-4B35-44B4-826C-CEACB76136D0}"/>
              </a:ext>
            </a:extLst>
          </p:cNvPr>
          <p:cNvCxnSpPr>
            <a:cxnSpLocks/>
          </p:cNvCxnSpPr>
          <p:nvPr/>
        </p:nvCxnSpPr>
        <p:spPr>
          <a:xfrm flipV="1">
            <a:off x="5859542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8AB4CF-C36C-4582-851A-BDA1E7C9F70B}"/>
              </a:ext>
            </a:extLst>
          </p:cNvPr>
          <p:cNvCxnSpPr>
            <a:cxnSpLocks/>
          </p:cNvCxnSpPr>
          <p:nvPr/>
        </p:nvCxnSpPr>
        <p:spPr>
          <a:xfrm flipV="1">
            <a:off x="6790956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F6962C2-7701-471D-BA4E-9B423AA563FF}"/>
              </a:ext>
            </a:extLst>
          </p:cNvPr>
          <p:cNvCxnSpPr>
            <a:cxnSpLocks/>
          </p:cNvCxnSpPr>
          <p:nvPr/>
        </p:nvCxnSpPr>
        <p:spPr>
          <a:xfrm flipV="1">
            <a:off x="7755627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99A1471C-A826-46FC-AA85-113A4D18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242" y="1026045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6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sprint backlog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 descr="트렐로 trello | 에버노트, 노션, 구글 킵 중 최고 메모 앱!">
            <a:extLst>
              <a:ext uri="{FF2B5EF4-FFF2-40B4-BE49-F238E27FC236}">
                <a16:creationId xmlns:a16="http://schemas.microsoft.com/office/drawing/2014/main" id="{F1C8A078-AF34-4222-91ED-2D6A4870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36" y="685241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75F26AE0-AA8C-490B-AAF7-94E013E18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9" b="5409"/>
          <a:stretch/>
        </p:blipFill>
        <p:spPr>
          <a:xfrm>
            <a:off x="3809995" y="2018058"/>
            <a:ext cx="4948390" cy="216326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598746-9FDA-4349-95E1-4ED5EB96D809}"/>
              </a:ext>
            </a:extLst>
          </p:cNvPr>
          <p:cNvGrpSpPr/>
          <p:nvPr/>
        </p:nvGrpSpPr>
        <p:grpSpPr>
          <a:xfrm>
            <a:off x="194014" y="1251681"/>
            <a:ext cx="3461742" cy="3262725"/>
            <a:chOff x="1174426" y="1195534"/>
            <a:chExt cx="3461742" cy="3262725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E2C7DED0-E321-4321-92C2-CB08162682E6}"/>
                </a:ext>
              </a:extLst>
            </p:cNvPr>
            <p:cNvSpPr/>
            <p:nvPr/>
          </p:nvSpPr>
          <p:spPr>
            <a:xfrm>
              <a:off x="2312687" y="3409636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+mj-ea"/>
                  <a:ea typeface="+mj-ea"/>
                </a:rPr>
                <a:t>Todo</a:t>
              </a: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-List</a:t>
              </a:r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정비</a:t>
              </a: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8A4550B6-A150-4561-9C60-8AD4F79F2D75}"/>
                </a:ext>
              </a:extLst>
            </p:cNvPr>
            <p:cNvSpPr/>
            <p:nvPr/>
          </p:nvSpPr>
          <p:spPr>
            <a:xfrm rot="10800000" flipV="1">
              <a:off x="1174426" y="1195534"/>
              <a:ext cx="3461742" cy="229839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464B52-3072-43D5-B4ED-6DD9B7EE1FA0}"/>
                </a:ext>
              </a:extLst>
            </p:cNvPr>
            <p:cNvSpPr txBox="1"/>
            <p:nvPr/>
          </p:nvSpPr>
          <p:spPr>
            <a:xfrm>
              <a:off x="2076051" y="2417861"/>
              <a:ext cx="2000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주간 통합 회의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00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결과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(burn down chart)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318D971-66D2-40D9-846E-528E6C85E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039186"/>
              </p:ext>
            </p:extLst>
          </p:nvPr>
        </p:nvGraphicFramePr>
        <p:xfrm>
          <a:off x="1903000" y="1173465"/>
          <a:ext cx="5322635" cy="33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005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204</Words>
  <Application>Microsoft Office PowerPoint</Application>
  <PresentationFormat>화면 슬라이드 쇼(16:9)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eevee K</dc:creator>
  <cp:lastModifiedBy>K eevee</cp:lastModifiedBy>
  <cp:revision>50</cp:revision>
  <dcterms:modified xsi:type="dcterms:W3CDTF">2021-08-06T05:28:42Z</dcterms:modified>
</cp:coreProperties>
</file>