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01615" y="8871275"/>
            <a:ext cx="986399" cy="986399"/>
            <a:chOff x="11501615" y="8871275"/>
            <a:chExt cx="986399" cy="9863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1615" y="8871275"/>
              <a:ext cx="986399" cy="9863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4665" y="3958789"/>
            <a:ext cx="14446345" cy="18772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1888" y="5403850"/>
            <a:ext cx="9646176" cy="10971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31038" y="9054800"/>
            <a:ext cx="4640478" cy="7791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58284" y="5785045"/>
            <a:ext cx="3835031" cy="493714"/>
            <a:chOff x="3758284" y="5785045"/>
            <a:chExt cx="383503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33926" y="9043148"/>
            <a:ext cx="762961" cy="642654"/>
            <a:chOff x="11633926" y="9043148"/>
            <a:chExt cx="762961" cy="6426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3926" y="9043148"/>
              <a:ext cx="762961" cy="6426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3731282" cy="5901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1" y="794997"/>
            <a:ext cx="673408" cy="6121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8983" y="2707593"/>
            <a:ext cx="16416254" cy="6613709"/>
            <a:chOff x="878983" y="2707593"/>
            <a:chExt cx="16416254" cy="66137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983" y="2707593"/>
              <a:ext cx="16416254" cy="661370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655" y="1903204"/>
            <a:ext cx="10952325" cy="8277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33768" y="4570522"/>
            <a:ext cx="3988005" cy="100979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33767" y="5970246"/>
            <a:ext cx="2121910" cy="10097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2998" y="4570522"/>
            <a:ext cx="3464399" cy="10097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98681" y="6034330"/>
            <a:ext cx="4652614" cy="1009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3731282" cy="5901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1" y="794997"/>
            <a:ext cx="673408" cy="6121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9679" y="2628879"/>
            <a:ext cx="6018439" cy="9662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619" y="2132819"/>
            <a:ext cx="7080059" cy="7048167"/>
            <a:chOff x="1420619" y="2132819"/>
            <a:chExt cx="7080059" cy="70481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0619" y="2132819"/>
              <a:ext cx="7080059" cy="70481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36170" y="4802680"/>
            <a:ext cx="946042" cy="13713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31480" y="3616051"/>
            <a:ext cx="4314332" cy="9662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69679" y="6213494"/>
            <a:ext cx="4907343" cy="96624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69670" y="7180080"/>
            <a:ext cx="5476961" cy="9662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7259" y="4165011"/>
            <a:ext cx="4109378" cy="12123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06960" cy="1092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983" y="3975088"/>
            <a:ext cx="3423812" cy="31070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756385" cy="5714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3421" y="794997"/>
            <a:ext cx="678044" cy="6121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0097" y="2982360"/>
            <a:ext cx="7856890" cy="5929938"/>
            <a:chOff x="960097" y="2982360"/>
            <a:chExt cx="7856890" cy="59299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097" y="2982360"/>
              <a:ext cx="7856890" cy="592993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2446" y="3353665"/>
            <a:ext cx="1613102" cy="7940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76746" y="4958765"/>
            <a:ext cx="5255263" cy="29416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8251" y="2509392"/>
            <a:ext cx="1595284" cy="1595284"/>
            <a:chOff x="1338251" y="2509392"/>
            <a:chExt cx="1595284" cy="15952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8251" y="2509392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17738" y="2982360"/>
            <a:ext cx="7856890" cy="5929938"/>
            <a:chOff x="9417738" y="2982360"/>
            <a:chExt cx="7856890" cy="59299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17738" y="2982360"/>
              <a:ext cx="7856890" cy="59299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16117" y="3438456"/>
            <a:ext cx="2482947" cy="77712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02287" y="4611430"/>
            <a:ext cx="5363355" cy="38627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11975" y="2622201"/>
            <a:ext cx="1595284" cy="1595284"/>
            <a:chOff x="9711975" y="2622201"/>
            <a:chExt cx="1595284" cy="15952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11975" y="2622201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6171" y="2748420"/>
            <a:ext cx="861033" cy="982757"/>
            <a:chOff x="1706171" y="2748420"/>
            <a:chExt cx="861033" cy="9827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6171" y="2748420"/>
              <a:ext cx="861033" cy="982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60438" y="2873940"/>
            <a:ext cx="901735" cy="1020455"/>
            <a:chOff x="10060438" y="2873940"/>
            <a:chExt cx="901735" cy="102045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60438" y="2873940"/>
              <a:ext cx="901735" cy="1020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5542" y="3381335"/>
            <a:ext cx="10708448" cy="25702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97" y="5874297"/>
            <a:ext cx="7462641" cy="8135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25470" y="5235777"/>
            <a:ext cx="8724521" cy="675974"/>
            <a:chOff x="4525470" y="5235777"/>
            <a:chExt cx="8724521" cy="67597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5470" y="5235777"/>
              <a:ext cx="8724521" cy="6759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49991" y="4580545"/>
            <a:ext cx="984577" cy="1092760"/>
            <a:chOff x="13249991" y="4580545"/>
            <a:chExt cx="984577" cy="10927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9991" y="4580545"/>
              <a:ext cx="984577" cy="1092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0272" y="1309604"/>
            <a:ext cx="4887908" cy="15755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696" y="6582354"/>
            <a:ext cx="3346529" cy="5714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1317" y="7351880"/>
            <a:ext cx="1365800" cy="46898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4739" y="4300278"/>
            <a:ext cx="1259271" cy="5714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88922" y="4548986"/>
            <a:ext cx="1624713" cy="16256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9058" y="6582354"/>
            <a:ext cx="3207009" cy="5901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83341" y="3437184"/>
            <a:ext cx="2282669" cy="273557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91103" y="4300278"/>
            <a:ext cx="1259271" cy="5714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8386" y="4548986"/>
            <a:ext cx="1867904" cy="1625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69363" y="6959800"/>
            <a:ext cx="2910624" cy="326400"/>
            <a:chOff x="5769363" y="6959800"/>
            <a:chExt cx="2910624" cy="3264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15420" y="6582354"/>
            <a:ext cx="2803209" cy="5901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27466" y="4300278"/>
            <a:ext cx="1259271" cy="5714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20910" y="4548986"/>
            <a:ext cx="1785122" cy="16256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051811" y="6582354"/>
            <a:ext cx="2756385" cy="5714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756068" y="3437184"/>
            <a:ext cx="2282669" cy="2735570"/>
            <a:chOff x="13756068" y="3437184"/>
            <a:chExt cx="2282669" cy="27355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63830" y="4300278"/>
            <a:ext cx="1259271" cy="5714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128719" y="4548986"/>
            <a:ext cx="1850547" cy="16256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728909" y="7352623"/>
            <a:ext cx="1852159" cy="125062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521299" y="7352623"/>
            <a:ext cx="2895233" cy="88585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41013" y="7352623"/>
            <a:ext cx="2226312" cy="885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7259" y="3936440"/>
            <a:ext cx="4221059" cy="22697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06960" cy="1092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1788" y="3975087"/>
            <a:ext cx="3105169" cy="31070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0620" y="2255901"/>
            <a:ext cx="6171429" cy="6171429"/>
            <a:chOff x="1420620" y="2255901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0620" y="2255901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3954" y="704056"/>
            <a:ext cx="3346529" cy="571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47630" y="3373677"/>
            <a:ext cx="6694021" cy="11275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9123" y="794996"/>
            <a:ext cx="611836" cy="6121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9783" y="3774296"/>
            <a:ext cx="5336233" cy="14557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24684" y="2548541"/>
            <a:ext cx="3309785" cy="8239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26258" y="2305590"/>
            <a:ext cx="633198" cy="2671304"/>
            <a:chOff x="8826258" y="2305590"/>
            <a:chExt cx="633198" cy="26713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72897" y="2305590"/>
            <a:ext cx="633198" cy="2671304"/>
            <a:chOff x="16072897" y="2305590"/>
            <a:chExt cx="633198" cy="26713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72897" y="2305590"/>
              <a:ext cx="633198" cy="26713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42750" y="6974331"/>
            <a:ext cx="1318229" cy="60710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24773" y="6116068"/>
            <a:ext cx="3062487" cy="8228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26258" y="5873029"/>
            <a:ext cx="633198" cy="2671304"/>
            <a:chOff x="8826258" y="5873029"/>
            <a:chExt cx="633198" cy="26713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72897" y="5873029"/>
            <a:ext cx="633198" cy="2671304"/>
            <a:chOff x="16072897" y="5873029"/>
            <a:chExt cx="633198" cy="267130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72897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7460" y="3502026"/>
            <a:ext cx="684547" cy="619618"/>
            <a:chOff x="1277460" y="3502026"/>
            <a:chExt cx="684547" cy="6196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7460" y="3502026"/>
              <a:ext cx="684547" cy="6196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07501" y="7024924"/>
            <a:ext cx="684547" cy="619618"/>
            <a:chOff x="6907501" y="7024924"/>
            <a:chExt cx="684547" cy="6196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7501" y="7024924"/>
              <a:ext cx="684547" cy="61961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11892" y="5092265"/>
            <a:ext cx="5157622" cy="2327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7259" y="3936440"/>
            <a:ext cx="4221059" cy="22697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06960" cy="1092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979" y="3975087"/>
            <a:ext cx="3405687" cy="31070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8186" y="2631902"/>
            <a:ext cx="14787578" cy="6756067"/>
            <a:chOff x="2318186" y="2631902"/>
            <a:chExt cx="14787578" cy="67560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186" y="2631902"/>
              <a:ext cx="14787578" cy="67560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3001" y="704056"/>
            <a:ext cx="3207009" cy="5901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220" y="794996"/>
            <a:ext cx="672389" cy="6121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1140" y="1647550"/>
            <a:ext cx="5985461" cy="9674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0082" y="1728168"/>
            <a:ext cx="4288980" cy="2522929"/>
            <a:chOff x="800082" y="1728168"/>
            <a:chExt cx="4288980" cy="25229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082" y="1728168"/>
              <a:ext cx="4288980" cy="25229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320000">
            <a:off x="2495598" y="4915693"/>
            <a:ext cx="4056877" cy="8802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700000">
            <a:off x="4770661" y="6759780"/>
            <a:ext cx="4482920" cy="8095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35150" y="4933967"/>
            <a:ext cx="3719098" cy="172797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2040000">
            <a:off x="11545762" y="6685277"/>
            <a:ext cx="5047197" cy="8095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720000">
            <a:off x="10526274" y="3791844"/>
            <a:ext cx="5216304" cy="8095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94377" y="2631902"/>
            <a:ext cx="14787578" cy="6756067"/>
            <a:chOff x="1794377" y="2631902"/>
            <a:chExt cx="14787578" cy="67560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4377" y="2631902"/>
              <a:ext cx="14787578" cy="67560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3001" y="704056"/>
            <a:ext cx="3207009" cy="5901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220" y="794996"/>
            <a:ext cx="672389" cy="6121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14759" y="1747416"/>
            <a:ext cx="6116349" cy="9674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49947" y="5055013"/>
            <a:ext cx="4682579" cy="8095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0091" y="1769355"/>
            <a:ext cx="1101004" cy="780179"/>
            <a:chOff x="1880091" y="1769355"/>
            <a:chExt cx="1101004" cy="7801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0091" y="1769355"/>
              <a:ext cx="1101004" cy="78017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8045" y="3318952"/>
            <a:ext cx="11286962" cy="8982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49950" y="6045642"/>
            <a:ext cx="2777406" cy="8095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49947" y="7071690"/>
            <a:ext cx="6054952" cy="8095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36150" y="3046956"/>
            <a:ext cx="14787578" cy="2345341"/>
            <a:chOff x="1936150" y="3046956"/>
            <a:chExt cx="14787578" cy="23453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150" y="3046956"/>
              <a:ext cx="14787578" cy="23453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3001" y="704056"/>
            <a:ext cx="3207009" cy="5901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220" y="794996"/>
            <a:ext cx="672389" cy="6121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13698" y="2447305"/>
            <a:ext cx="1466761" cy="6013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1987" y="2451977"/>
            <a:ext cx="2692720" cy="2522929"/>
            <a:chOff x="1561987" y="2451977"/>
            <a:chExt cx="2692720" cy="25229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1987" y="2451977"/>
              <a:ext cx="2692720" cy="25229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21547" y="3950221"/>
            <a:ext cx="5979097" cy="64657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36150" y="6484171"/>
            <a:ext cx="14787578" cy="2345341"/>
            <a:chOff x="1936150" y="6484171"/>
            <a:chExt cx="14787578" cy="23453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6150" y="6484171"/>
              <a:ext cx="14787578" cy="234534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11412" y="5905112"/>
            <a:ext cx="2230717" cy="601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07079" y="5601480"/>
            <a:ext cx="4288980" cy="2522929"/>
            <a:chOff x="13007079" y="5601480"/>
            <a:chExt cx="4288980" cy="25229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07079" y="5601480"/>
              <a:ext cx="4288980" cy="252292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71709" y="6931909"/>
            <a:ext cx="5531157" cy="64657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71709" y="7664738"/>
            <a:ext cx="5949411" cy="6465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7259" y="3936440"/>
            <a:ext cx="4362833" cy="22697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06960" cy="1092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983" y="3975088"/>
            <a:ext cx="3410866" cy="31070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2021-07-23T15:15:09Z</dcterms:created>
  <dcterms:modified xsi:type="dcterms:W3CDTF">2021-07-23T15:15:09Z</dcterms:modified>
</cp:coreProperties>
</file>