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5" autoAdjust="0"/>
    <p:restoredTop sz="94660"/>
  </p:normalViewPr>
  <p:slideViewPr>
    <p:cSldViewPr>
      <p:cViewPr varScale="1">
        <p:scale>
          <a:sx n="54" d="100"/>
          <a:sy n="54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6109" y="615530"/>
            <a:ext cx="5867650" cy="7899306"/>
            <a:chOff x="656109" y="615530"/>
            <a:chExt cx="5867650" cy="78993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109" y="615530"/>
              <a:ext cx="5867650" cy="78993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27108" y="710768"/>
            <a:ext cx="11968130" cy="7595285"/>
            <a:chOff x="5327108" y="710768"/>
            <a:chExt cx="11968130" cy="75952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9995" y="463880"/>
              <a:ext cx="13121861" cy="875879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1569" y="405229"/>
              <a:ext cx="13121861" cy="87587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67336" y="9256191"/>
            <a:ext cx="4334184" cy="8262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535" y="2714715"/>
            <a:ext cx="4553181" cy="17974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5535" y="4403864"/>
            <a:ext cx="6579006" cy="17735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5535" y="6142198"/>
            <a:ext cx="5666597" cy="17974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6229" y="694531"/>
            <a:ext cx="5916710" cy="1491814"/>
            <a:chOff x="846229" y="694531"/>
            <a:chExt cx="5916710" cy="14918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206" y="540672"/>
              <a:ext cx="3015849" cy="21942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377" y="511678"/>
              <a:ext cx="3015849" cy="2194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04259" y="2633942"/>
            <a:ext cx="13200503" cy="7407348"/>
            <a:chOff x="5104259" y="2633942"/>
            <a:chExt cx="13200503" cy="74073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259" y="2633942"/>
              <a:ext cx="13200503" cy="7407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344" y="2771232"/>
            <a:ext cx="6830265" cy="17735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106" y="4682105"/>
            <a:ext cx="4382720" cy="17735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9344" y="6592978"/>
            <a:ext cx="4382720" cy="17974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4259" y="2633942"/>
            <a:ext cx="13200503" cy="7407348"/>
            <a:chOff x="5104259" y="2633942"/>
            <a:chExt cx="13200503" cy="74073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4259" y="2633942"/>
              <a:ext cx="13200503" cy="7407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8750" y="641151"/>
            <a:ext cx="5916708" cy="1491814"/>
            <a:chOff x="748750" y="641151"/>
            <a:chExt cx="5916708" cy="14918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725" y="487292"/>
              <a:ext cx="5486798" cy="219423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897" y="458298"/>
              <a:ext cx="5486798" cy="2194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9685" y="2158005"/>
            <a:ext cx="3889201" cy="7603899"/>
            <a:chOff x="2049685" y="2158005"/>
            <a:chExt cx="3889201" cy="7603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9685" y="2158005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4923" y="2158005"/>
            <a:ext cx="3889201" cy="7603899"/>
            <a:chOff x="10784923" y="2158005"/>
            <a:chExt cx="3889201" cy="76038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4923" y="2158005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9370" y="2158005"/>
            <a:ext cx="3889201" cy="7603899"/>
            <a:chOff x="6419370" y="2158005"/>
            <a:chExt cx="3889201" cy="76038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9370" y="2158005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10476" y="5516806"/>
            <a:ext cx="6171429" cy="5053416"/>
            <a:chOff x="13510476" y="5516806"/>
            <a:chExt cx="6171429" cy="50534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10476" y="5516806"/>
              <a:ext cx="6171429" cy="5053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7565" y="532104"/>
            <a:ext cx="8066333" cy="1502349"/>
            <a:chOff x="707565" y="532104"/>
            <a:chExt cx="8066333" cy="15023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31" y="388780"/>
              <a:ext cx="7944337" cy="219423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713" y="349251"/>
              <a:ext cx="7944337" cy="2194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5238" y="2196101"/>
            <a:ext cx="3889201" cy="7603899"/>
            <a:chOff x="655238" y="2196101"/>
            <a:chExt cx="3889201" cy="7603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238" y="2196101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0476" y="2196101"/>
            <a:ext cx="3889201" cy="7603899"/>
            <a:chOff x="9390476" y="2196101"/>
            <a:chExt cx="3889201" cy="76038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0476" y="2196101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4923" y="2196101"/>
            <a:ext cx="3889201" cy="7603899"/>
            <a:chOff x="5024923" y="2196101"/>
            <a:chExt cx="3889201" cy="76038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4923" y="2196101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74916" y="2196101"/>
            <a:ext cx="3889201" cy="7603899"/>
            <a:chOff x="13774916" y="2196101"/>
            <a:chExt cx="3889201" cy="76038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4916" y="2196101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84351" y="6929195"/>
            <a:ext cx="2209926" cy="486790"/>
            <a:chOff x="3184351" y="6929195"/>
            <a:chExt cx="2209926" cy="4867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120000">
              <a:off x="3184351" y="6929195"/>
              <a:ext cx="2209926" cy="4867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7565" y="532104"/>
            <a:ext cx="8066333" cy="1502349"/>
            <a:chOff x="707565" y="532104"/>
            <a:chExt cx="8066333" cy="15023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31" y="388780"/>
              <a:ext cx="7944337" cy="219423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713" y="349251"/>
              <a:ext cx="7944337" cy="21942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33976" y="3385562"/>
            <a:ext cx="5356500" cy="723289"/>
            <a:chOff x="4033976" y="3385562"/>
            <a:chExt cx="5356500" cy="7232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3976" y="3385562"/>
              <a:ext cx="5356500" cy="7232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82089" y="3737981"/>
            <a:ext cx="1463974" cy="486790"/>
            <a:chOff x="12282089" y="3737981"/>
            <a:chExt cx="1463974" cy="4867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20000">
              <a:off x="12282089" y="3737981"/>
              <a:ext cx="1463974" cy="4867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87113" y="4316191"/>
            <a:ext cx="912381" cy="912381"/>
            <a:chOff x="11987113" y="4316191"/>
            <a:chExt cx="912381" cy="9123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87113" y="4316191"/>
              <a:ext cx="912381" cy="9123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357885" y="8082479"/>
            <a:ext cx="912381" cy="912381"/>
            <a:chOff x="3357885" y="8082479"/>
            <a:chExt cx="912381" cy="912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7885" y="8082479"/>
              <a:ext cx="912381" cy="91238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4286" y="3556991"/>
            <a:ext cx="3221466" cy="930628"/>
            <a:chOff x="874286" y="3556991"/>
            <a:chExt cx="3221466" cy="9306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4286" y="3556991"/>
              <a:ext cx="3221466" cy="930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30637" y="2177053"/>
            <a:ext cx="3889201" cy="7603899"/>
            <a:chOff x="2830637" y="2177053"/>
            <a:chExt cx="3889201" cy="7603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0637" y="2177053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65875" y="2177053"/>
            <a:ext cx="3889201" cy="7603899"/>
            <a:chOff x="11565875" y="2177053"/>
            <a:chExt cx="3889201" cy="76038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5875" y="2177053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0322" y="2177053"/>
            <a:ext cx="3889201" cy="7603899"/>
            <a:chOff x="7200322" y="2177053"/>
            <a:chExt cx="3889201" cy="76038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322" y="2177053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7565" y="532104"/>
            <a:ext cx="8066333" cy="1502349"/>
            <a:chOff x="707565" y="532104"/>
            <a:chExt cx="8066333" cy="15023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831" y="388780"/>
              <a:ext cx="7944337" cy="219423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713" y="349251"/>
              <a:ext cx="7944337" cy="2194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99953" y="2138958"/>
            <a:ext cx="3889201" cy="7603899"/>
            <a:chOff x="2899953" y="2138958"/>
            <a:chExt cx="3889201" cy="7603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953" y="2138958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32759" y="2138958"/>
            <a:ext cx="3889201" cy="7603899"/>
            <a:chOff x="11532759" y="2138958"/>
            <a:chExt cx="3889201" cy="76038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2759" y="2138958"/>
              <a:ext cx="3889201" cy="76038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7143" y="5514091"/>
            <a:ext cx="6171429" cy="5053416"/>
            <a:chOff x="6057143" y="5514091"/>
            <a:chExt cx="6171429" cy="5053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143" y="5514091"/>
              <a:ext cx="6171429" cy="50534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7565" y="532104"/>
            <a:ext cx="8066333" cy="1502349"/>
            <a:chOff x="707565" y="532104"/>
            <a:chExt cx="8066333" cy="15023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831" y="388780"/>
              <a:ext cx="7944337" cy="219423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713" y="349251"/>
              <a:ext cx="7944337" cy="2194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8273" y="577252"/>
            <a:ext cx="7098870" cy="1497608"/>
            <a:chOff x="758273" y="577252"/>
            <a:chExt cx="7098870" cy="14976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007" y="429187"/>
              <a:ext cx="6839907" cy="21942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21" y="394400"/>
              <a:ext cx="6839907" cy="219423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2A7B77-99D0-45E5-98CD-B5389C855D7A}"/>
              </a:ext>
            </a:extLst>
          </p:cNvPr>
          <p:cNvGrpSpPr/>
          <p:nvPr/>
        </p:nvGrpSpPr>
        <p:grpSpPr>
          <a:xfrm>
            <a:off x="7333183" y="3076417"/>
            <a:ext cx="3619348" cy="6022805"/>
            <a:chOff x="7333183" y="3342707"/>
            <a:chExt cx="3619348" cy="60228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5531" y="7480801"/>
              <a:ext cx="2211067" cy="188471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26329E-66DD-4110-8AAD-82E27F0B3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183" y="3342707"/>
              <a:ext cx="3619348" cy="361934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A95519-3884-4CA9-B702-019EFC26B840}"/>
              </a:ext>
            </a:extLst>
          </p:cNvPr>
          <p:cNvGrpSpPr/>
          <p:nvPr/>
        </p:nvGrpSpPr>
        <p:grpSpPr>
          <a:xfrm>
            <a:off x="7197628" y="2813820"/>
            <a:ext cx="3890457" cy="6293022"/>
            <a:chOff x="1524000" y="2806199"/>
            <a:chExt cx="3890457" cy="62930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2200" y="7214510"/>
              <a:ext cx="2486958" cy="188471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98258D-E6BB-4746-B445-41ACED32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806199"/>
              <a:ext cx="3890457" cy="3890457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0E5F726-BF0D-4DCF-96CB-4AFAC2B37ABB}"/>
              </a:ext>
            </a:extLst>
          </p:cNvPr>
          <p:cNvGrpSpPr/>
          <p:nvPr/>
        </p:nvGrpSpPr>
        <p:grpSpPr>
          <a:xfrm>
            <a:off x="6719661" y="2485762"/>
            <a:ext cx="5182805" cy="6605840"/>
            <a:chOff x="11966772" y="2576260"/>
            <a:chExt cx="5182805" cy="6605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66772" y="7350383"/>
              <a:ext cx="5182805" cy="18317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3C13175-63CB-4CC4-8BC0-6D27C36C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6840" y="2576260"/>
              <a:ext cx="4114495" cy="41144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C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04762"/>
            <a:chOff x="0" y="0"/>
            <a:chExt cx="18285714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7793" y="4139498"/>
            <a:ext cx="9294890" cy="2006718"/>
            <a:chOff x="4847793" y="4139498"/>
            <a:chExt cx="9294890" cy="2006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1517" y="3945630"/>
              <a:ext cx="9107446" cy="289592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8375" y="3900081"/>
              <a:ext cx="9107446" cy="2895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ycl623@outlook.kr</cp:lastModifiedBy>
  <cp:revision>3</cp:revision>
  <dcterms:created xsi:type="dcterms:W3CDTF">2021-07-22T19:00:23Z</dcterms:created>
  <dcterms:modified xsi:type="dcterms:W3CDTF">2021-07-22T10:44:38Z</dcterms:modified>
</cp:coreProperties>
</file>