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7C37B-5303-477B-8F9A-01A8870BABC2}" v="11" dt="2021-04-16T10:08:16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욱(2015150036)" userId="68f42db1-95d4-4c47-90da-51c61175dc71" providerId="ADAL" clId="{91B7C37B-5303-477B-8F9A-01A8870BABC2}"/>
    <pc:docChg chg="undo custSel modSld">
      <pc:chgData name="조성욱(2015150036)" userId="68f42db1-95d4-4c47-90da-51c61175dc71" providerId="ADAL" clId="{91B7C37B-5303-477B-8F9A-01A8870BABC2}" dt="2021-04-16T10:08:23.041" v="114" actId="122"/>
      <pc:docMkLst>
        <pc:docMk/>
      </pc:docMkLst>
      <pc:sldChg chg="modSp mod">
        <pc:chgData name="조성욱(2015150036)" userId="68f42db1-95d4-4c47-90da-51c61175dc71" providerId="ADAL" clId="{91B7C37B-5303-477B-8F9A-01A8870BABC2}" dt="2021-04-16T10:08:23.041" v="114" actId="122"/>
        <pc:sldMkLst>
          <pc:docMk/>
          <pc:sldMk cId="2591317342" sldId="256"/>
        </pc:sldMkLst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8" creationId="{510A407F-6CBA-486B-963E-E689F4D52AA5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10" creationId="{CE83EF76-45E0-4012-BA88-FE05E588DB82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12" creationId="{1A27F231-88C1-43C7-A9BC-5C066543D1F1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17" creationId="{D7C1401B-FFA1-4DB2-985E-B564785F2892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24" creationId="{B9EC7759-6444-47BC-923D-6E59B68EAA0A}"/>
          </ac:spMkLst>
        </pc:spChg>
        <pc:spChg chg="mod">
          <ac:chgData name="조성욱(2015150036)" userId="68f42db1-95d4-4c47-90da-51c61175dc71" providerId="ADAL" clId="{91B7C37B-5303-477B-8F9A-01A8870BABC2}" dt="2021-04-16T10:07:11.648" v="75" actId="14100"/>
          <ac:spMkLst>
            <pc:docMk/>
            <pc:sldMk cId="2591317342" sldId="256"/>
            <ac:spMk id="27" creationId="{B7B7F4C1-B006-4623-B902-0B8A0FC7BCB6}"/>
          </ac:spMkLst>
        </pc:spChg>
        <pc:spChg chg="mod">
          <ac:chgData name="조성욱(2015150036)" userId="68f42db1-95d4-4c47-90da-51c61175dc71" providerId="ADAL" clId="{91B7C37B-5303-477B-8F9A-01A8870BABC2}" dt="2021-04-16T10:08:23.041" v="114" actId="122"/>
          <ac:spMkLst>
            <pc:docMk/>
            <pc:sldMk cId="2591317342" sldId="256"/>
            <ac:spMk id="31" creationId="{2D3A3985-2ED0-4ABE-B139-21B4C8B740C8}"/>
          </ac:spMkLst>
        </pc:spChg>
        <pc:spChg chg="mod">
          <ac:chgData name="조성욱(2015150036)" userId="68f42db1-95d4-4c47-90da-51c61175dc71" providerId="ADAL" clId="{91B7C37B-5303-477B-8F9A-01A8870BABC2}" dt="2021-04-16T10:05:21.632" v="55" actId="404"/>
          <ac:spMkLst>
            <pc:docMk/>
            <pc:sldMk cId="2591317342" sldId="256"/>
            <ac:spMk id="32" creationId="{27FF69D7-93F4-4C2B-AA77-FC4EECF0A0EC}"/>
          </ac:spMkLst>
        </pc:spChg>
        <pc:spChg chg="mod">
          <ac:chgData name="조성욱(2015150036)" userId="68f42db1-95d4-4c47-90da-51c61175dc71" providerId="ADAL" clId="{91B7C37B-5303-477B-8F9A-01A8870BABC2}" dt="2021-04-16T10:07:42.849" v="94" actId="122"/>
          <ac:spMkLst>
            <pc:docMk/>
            <pc:sldMk cId="2591317342" sldId="256"/>
            <ac:spMk id="33" creationId="{BA2B3A35-B5AB-4B19-B6CD-FDD7AC1A2C0D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36" creationId="{9130BB82-5D05-4698-984E-D56D36D768AA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40" creationId="{3FD14D1C-D49C-4E4C-9748-36A68FCE1A7E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41" creationId="{902CF266-BFD4-4023-8C99-6AE1F0036F66}"/>
          </ac:spMkLst>
        </pc:spChg>
        <pc:spChg chg="mod">
          <ac:chgData name="조성욱(2015150036)" userId="68f42db1-95d4-4c47-90da-51c61175dc71" providerId="ADAL" clId="{91B7C37B-5303-477B-8F9A-01A8870BABC2}" dt="2021-04-16T10:05:07.782" v="50" actId="1076"/>
          <ac:spMkLst>
            <pc:docMk/>
            <pc:sldMk cId="2591317342" sldId="256"/>
            <ac:spMk id="43" creationId="{663F9327-8E26-408B-94E3-F07A353B6949}"/>
          </ac:spMkLst>
        </pc:spChg>
        <pc:grpChg chg="mod">
          <ac:chgData name="조성욱(2015150036)" userId="68f42db1-95d4-4c47-90da-51c61175dc71" providerId="ADAL" clId="{91B7C37B-5303-477B-8F9A-01A8870BABC2}" dt="2021-04-16T10:05:07.782" v="50" actId="1076"/>
          <ac:grpSpMkLst>
            <pc:docMk/>
            <pc:sldMk cId="2591317342" sldId="256"/>
            <ac:grpSpMk id="28" creationId="{E58F7C5C-6334-4FD9-B144-0DDBD76DB2E6}"/>
          </ac:grpSpMkLst>
        </pc:grpChg>
        <pc:grpChg chg="mod">
          <ac:chgData name="조성욱(2015150036)" userId="68f42db1-95d4-4c47-90da-51c61175dc71" providerId="ADAL" clId="{91B7C37B-5303-477B-8F9A-01A8870BABC2}" dt="2021-04-16T10:05:07.782" v="50" actId="1076"/>
          <ac:grpSpMkLst>
            <pc:docMk/>
            <pc:sldMk cId="2591317342" sldId="256"/>
            <ac:grpSpMk id="29" creationId="{CC80EF7A-C018-4E1A-B371-61CA232AEBD0}"/>
          </ac:grpSpMkLst>
        </pc:grpChg>
        <pc:grpChg chg="mod">
          <ac:chgData name="조성욱(2015150036)" userId="68f42db1-95d4-4c47-90da-51c61175dc71" providerId="ADAL" clId="{91B7C37B-5303-477B-8F9A-01A8870BABC2}" dt="2021-04-16T10:05:07.782" v="50" actId="1076"/>
          <ac:grpSpMkLst>
            <pc:docMk/>
            <pc:sldMk cId="2591317342" sldId="256"/>
            <ac:grpSpMk id="30" creationId="{65BACAC7-DC4C-4DC4-82C1-A985B0FEA291}"/>
          </ac:grpSpMkLst>
        </pc:grpChg>
        <pc:grpChg chg="mod">
          <ac:chgData name="조성욱(2015150036)" userId="68f42db1-95d4-4c47-90da-51c61175dc71" providerId="ADAL" clId="{91B7C37B-5303-477B-8F9A-01A8870BABC2}" dt="2021-04-16T10:05:07.782" v="50" actId="1076"/>
          <ac:grpSpMkLst>
            <pc:docMk/>
            <pc:sldMk cId="2591317342" sldId="256"/>
            <ac:grpSpMk id="34" creationId="{E44487B6-F0E9-4ADA-96B9-DAC40495CBDE}"/>
          </ac:grpSpMkLst>
        </pc:grpChg>
        <pc:grpChg chg="mod">
          <ac:chgData name="조성욱(2015150036)" userId="68f42db1-95d4-4c47-90da-51c61175dc71" providerId="ADAL" clId="{91B7C37B-5303-477B-8F9A-01A8870BABC2}" dt="2021-04-16T10:05:07.782" v="50" actId="1076"/>
          <ac:grpSpMkLst>
            <pc:docMk/>
            <pc:sldMk cId="2591317342" sldId="256"/>
            <ac:grpSpMk id="37" creationId="{93BB7EC2-681B-4C68-B7F1-FDA95E3D2EB9}"/>
          </ac:grpSpMkLst>
        </pc:grpChg>
        <pc:grpChg chg="mod">
          <ac:chgData name="조성욱(2015150036)" userId="68f42db1-95d4-4c47-90da-51c61175dc71" providerId="ADAL" clId="{91B7C37B-5303-477B-8F9A-01A8870BABC2}" dt="2021-04-16T10:05:07.782" v="50" actId="1076"/>
          <ac:grpSpMkLst>
            <pc:docMk/>
            <pc:sldMk cId="2591317342" sldId="256"/>
            <ac:grpSpMk id="38" creationId="{1C4CCF28-BFD4-4804-9C42-ABABBC662BD1}"/>
          </ac:grpSpMkLst>
        </pc:grpChg>
        <pc:picChg chg="mod">
          <ac:chgData name="조성욱(2015150036)" userId="68f42db1-95d4-4c47-90da-51c61175dc71" providerId="ADAL" clId="{91B7C37B-5303-477B-8F9A-01A8870BABC2}" dt="2021-04-16T10:05:07.782" v="50" actId="1076"/>
          <ac:picMkLst>
            <pc:docMk/>
            <pc:sldMk cId="2591317342" sldId="256"/>
            <ac:picMk id="5" creationId="{F097507C-B91D-4DE3-A3DD-74E23111E690}"/>
          </ac:picMkLst>
        </pc:picChg>
        <pc:picChg chg="mod">
          <ac:chgData name="조성욱(2015150036)" userId="68f42db1-95d4-4c47-90da-51c61175dc71" providerId="ADAL" clId="{91B7C37B-5303-477B-8F9A-01A8870BABC2}" dt="2021-04-16T10:05:07.782" v="50" actId="1076"/>
          <ac:picMkLst>
            <pc:docMk/>
            <pc:sldMk cId="2591317342" sldId="256"/>
            <ac:picMk id="7" creationId="{5DE7A1C7-F40C-424E-8798-D8F2F1C9456B}"/>
          </ac:picMkLst>
        </pc:picChg>
        <pc:picChg chg="mod">
          <ac:chgData name="조성욱(2015150036)" userId="68f42db1-95d4-4c47-90da-51c61175dc71" providerId="ADAL" clId="{91B7C37B-5303-477B-8F9A-01A8870BABC2}" dt="2021-04-16T10:05:07.782" v="50" actId="1076"/>
          <ac:picMkLst>
            <pc:docMk/>
            <pc:sldMk cId="2591317342" sldId="256"/>
            <ac:picMk id="1026" creationId="{B617C548-F2A0-4EDC-B7EA-3498207B2465}"/>
          </ac:picMkLst>
        </pc:picChg>
        <pc:picChg chg="mod">
          <ac:chgData name="조성욱(2015150036)" userId="68f42db1-95d4-4c47-90da-51c61175dc71" providerId="ADAL" clId="{91B7C37B-5303-477B-8F9A-01A8870BABC2}" dt="2021-04-16T10:05:07.782" v="50" actId="1076"/>
          <ac:picMkLst>
            <pc:docMk/>
            <pc:sldMk cId="2591317342" sldId="256"/>
            <ac:picMk id="1028" creationId="{169CD55A-87AE-4853-B3F2-1BD4376AE1A1}"/>
          </ac:picMkLst>
        </pc:picChg>
        <pc:picChg chg="mod">
          <ac:chgData name="조성욱(2015150036)" userId="68f42db1-95d4-4c47-90da-51c61175dc71" providerId="ADAL" clId="{91B7C37B-5303-477B-8F9A-01A8870BABC2}" dt="2021-04-16T10:05:07.782" v="50" actId="1076"/>
          <ac:picMkLst>
            <pc:docMk/>
            <pc:sldMk cId="2591317342" sldId="256"/>
            <ac:picMk id="1030" creationId="{A19AD296-5D04-4A0C-9E14-C2ECA7EFCAFB}"/>
          </ac:picMkLst>
        </pc:picChg>
        <pc:cxnChg chg="mod">
          <ac:chgData name="조성욱(2015150036)" userId="68f42db1-95d4-4c47-90da-51c61175dc71" providerId="ADAL" clId="{91B7C37B-5303-477B-8F9A-01A8870BABC2}" dt="2021-04-16T10:05:07.782" v="50" actId="1076"/>
          <ac:cxnSpMkLst>
            <pc:docMk/>
            <pc:sldMk cId="2591317342" sldId="256"/>
            <ac:cxnSpMk id="13" creationId="{EEB3BF96-F5CA-48C7-BA28-D2DD56EA9511}"/>
          </ac:cxnSpMkLst>
        </pc:cxnChg>
        <pc:cxnChg chg="mod">
          <ac:chgData name="조성욱(2015150036)" userId="68f42db1-95d4-4c47-90da-51c61175dc71" providerId="ADAL" clId="{91B7C37B-5303-477B-8F9A-01A8870BABC2}" dt="2021-04-16T10:05:07.782" v="50" actId="1076"/>
          <ac:cxnSpMkLst>
            <pc:docMk/>
            <pc:sldMk cId="2591317342" sldId="256"/>
            <ac:cxnSpMk id="19" creationId="{8EE5FF9E-5E80-4FD5-AF5D-EA60EA288329}"/>
          </ac:cxnSpMkLst>
        </pc:cxnChg>
        <pc:cxnChg chg="mod">
          <ac:chgData name="조성욱(2015150036)" userId="68f42db1-95d4-4c47-90da-51c61175dc71" providerId="ADAL" clId="{91B7C37B-5303-477B-8F9A-01A8870BABC2}" dt="2021-04-16T10:05:07.782" v="50" actId="1076"/>
          <ac:cxnSpMkLst>
            <pc:docMk/>
            <pc:sldMk cId="2591317342" sldId="256"/>
            <ac:cxnSpMk id="25" creationId="{A6859710-CFF8-4B82-9AC4-6D236FDA42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3E4F-2CA2-45CC-8646-DD2B4988E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313A63-4E4C-40A3-BC8F-A76925EA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4F9C5-A377-4551-A71A-107A8AB8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27D7-B1AB-4845-9A16-49CA64D0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04535-B210-4A2F-824C-F985531A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8EA2E-BF59-4DE9-8602-AB7359E9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387F9A-156D-4B6C-A138-1D9FED71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99894-C49D-4864-9508-24303962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4707C-B67B-4D96-8316-87E42EBF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C762F-A356-44B9-B51F-E7CA599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9C73E3-D957-40CF-9DF6-28589B17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8F23-8311-4852-8DAF-417BF3AA2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37E67-51EB-4790-B367-0884EE4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7C3F6-2BA0-436D-A11E-97FF0BC4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7A003-0A76-472A-9C21-2112FFC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EB80-E5C4-4A77-B752-5CBCDB52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DC8AE-B4A2-4994-9127-B83063FD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85F1E-12C8-428C-B2C0-CF7C8950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824FF-81E2-4451-A04C-59BA23F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58556-3D20-4C93-AB69-D0D08339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43AC-D8FE-4829-B421-0FA03B3F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63270-099C-4DC3-ADD8-F4C2612B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D2682-EA99-4267-918D-A21747D5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07C8A-5C82-4401-AF7B-D8632A34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75A1C-5451-48D4-81C5-24C468EB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4635-A39C-44E6-AA91-292D57C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E01BA-07C5-436B-96C9-D53B98AD8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B7A09-FF77-42F3-8E5C-1BE682FD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90A13-D0A5-47AC-BAF9-D93F4769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5A699-102A-4A93-BDE4-803BB704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810B2-1530-4934-B99E-0522582C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8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CEE15-E54C-4E5B-95EC-69B7A862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AC6C0-0686-4324-BC1D-4068256C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3BD77-29FF-46AA-8821-117CF775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FE5A37-3D20-42C1-8F4F-878F06D26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C8E9EA-60B5-4D7B-B19D-D6BFF67C6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94E358-220F-4602-8182-8575CD54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FD4C3-6D22-4F7E-9D11-7F2313D6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9B1DE-E44A-4FF8-9D66-8D360CED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6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762CB-B818-4A27-9093-A1083523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7F79D-D2AE-440E-9E47-FF62A9C9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F52C39-E570-4BE4-9426-14378DF0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B9E39-0D5D-4D1A-B781-E06C72B1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3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8DAD4-5C76-447D-9195-F794B9A1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F99A5E-D0F4-42C1-AF86-F47119D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15D9F-C9E8-4628-8B39-DB97E9B6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083D-9081-4544-9827-F5D1CA7F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F2956-4632-4E2F-AD4D-C553D8B4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2CCD7-162E-4EE2-8E04-1C36BA558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76CCE-8B1B-4879-958E-A6758894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77C8D-5678-4527-8365-F85D352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2A896-1522-499A-B4CC-6234A93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3DBEE-4B73-4E80-B81E-C5E6B069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01BF11-A75C-4255-990A-7C2616DF9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F8B6C-4168-40C5-A69C-7859B45D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E0141-C43F-4B21-A188-F81E12D6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7D9A6-FF8F-42D8-B08D-CB330B32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6FACF-6B7B-4DD7-A499-3168A93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18AED-6398-4C1B-866F-E9E41B56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F05CA-0F40-43E2-ABC0-8EEF9EBC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10F6B-E2AC-435A-B3F3-BB5C34B2E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9A95-E7B8-4D01-8664-C7437F4E237C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969F1-2897-4ACE-A3CA-5C858B5E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70C35-EB4A-4F4E-B04A-DAD694556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AD61-0A6F-4C77-9A50-B5368F935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1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4CCF28-BFD4-4804-9C42-ABABBC662BD1}"/>
              </a:ext>
            </a:extLst>
          </p:cNvPr>
          <p:cNvGrpSpPr/>
          <p:nvPr/>
        </p:nvGrpSpPr>
        <p:grpSpPr>
          <a:xfrm>
            <a:off x="1834992" y="800100"/>
            <a:ext cx="8346283" cy="4672271"/>
            <a:chOff x="1796892" y="777240"/>
            <a:chExt cx="8346283" cy="467227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3BB7EC2-681B-4C68-B7F1-FDA95E3D2EB9}"/>
                </a:ext>
              </a:extLst>
            </p:cNvPr>
            <p:cNvGrpSpPr/>
            <p:nvPr/>
          </p:nvGrpSpPr>
          <p:grpSpPr>
            <a:xfrm>
              <a:off x="1796892" y="777240"/>
              <a:ext cx="8346283" cy="4672271"/>
              <a:chOff x="1583532" y="1348740"/>
              <a:chExt cx="8346283" cy="467227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097507C-B91D-4DE3-A3DD-74E23111E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6160" y="1348740"/>
                <a:ext cx="5334000" cy="26670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10A407F-6CBA-486B-963E-E689F4D52AA5}"/>
                  </a:ext>
                </a:extLst>
              </p:cNvPr>
              <p:cNvSpPr/>
              <p:nvPr/>
            </p:nvSpPr>
            <p:spPr>
              <a:xfrm>
                <a:off x="5266373" y="1348740"/>
                <a:ext cx="1876425" cy="28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83EF76-45E0-4012-BA88-FE05E588DB82}"/>
                  </a:ext>
                </a:extLst>
              </p:cNvPr>
              <p:cNvSpPr/>
              <p:nvPr/>
            </p:nvSpPr>
            <p:spPr>
              <a:xfrm>
                <a:off x="5052060" y="2210752"/>
                <a:ext cx="214313" cy="5540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A27F231-88C1-43C7-A9BC-5C066543D1F1}"/>
                  </a:ext>
                </a:extLst>
              </p:cNvPr>
              <p:cNvSpPr/>
              <p:nvPr/>
            </p:nvSpPr>
            <p:spPr>
              <a:xfrm>
                <a:off x="5052059" y="2210752"/>
                <a:ext cx="214313" cy="5540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EEB3BF96-F5CA-48C7-BA28-D2DD56EA9511}"/>
                  </a:ext>
                </a:extLst>
              </p:cNvPr>
              <p:cNvCxnSpPr/>
              <p:nvPr/>
            </p:nvCxnSpPr>
            <p:spPr>
              <a:xfrm flipH="1" flipV="1">
                <a:off x="3720942" y="2210752"/>
                <a:ext cx="1331117" cy="27701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7C1401B-FFA1-4DB2-985E-B564785F2892}"/>
                  </a:ext>
                </a:extLst>
              </p:cNvPr>
              <p:cNvSpPr/>
              <p:nvPr/>
            </p:nvSpPr>
            <p:spPr>
              <a:xfrm>
                <a:off x="7126603" y="1878646"/>
                <a:ext cx="122397" cy="12188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8EE5FF9E-5E80-4FD5-AF5D-EA60EA288329}"/>
                  </a:ext>
                </a:extLst>
              </p:cNvPr>
              <p:cNvCxnSpPr>
                <a:cxnSpLocks/>
                <a:endCxn id="1028" idx="1"/>
              </p:cNvCxnSpPr>
              <p:nvPr/>
            </p:nvCxnSpPr>
            <p:spPr>
              <a:xfrm flipV="1">
                <a:off x="7265192" y="1958181"/>
                <a:ext cx="1605442" cy="4649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9EC7759-6444-47BC-923D-6E59B68EAA0A}"/>
                  </a:ext>
                </a:extLst>
              </p:cNvPr>
              <p:cNvSpPr/>
              <p:nvPr/>
            </p:nvSpPr>
            <p:spPr>
              <a:xfrm>
                <a:off x="5364481" y="3198812"/>
                <a:ext cx="449579" cy="4587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6859710-CFF8-4B82-9AC4-6D236FDA42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6400" y="3659401"/>
                <a:ext cx="74532" cy="2410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C80EF7A-C018-4E1A-B371-61CA232AEBD0}"/>
                  </a:ext>
                </a:extLst>
              </p:cNvPr>
              <p:cNvGrpSpPr/>
              <p:nvPr/>
            </p:nvGrpSpPr>
            <p:grpSpPr>
              <a:xfrm>
                <a:off x="1583532" y="1781175"/>
                <a:ext cx="2137410" cy="1518910"/>
                <a:chOff x="1583532" y="1781175"/>
                <a:chExt cx="2137410" cy="1518910"/>
              </a:xfrm>
            </p:grpSpPr>
            <p:pic>
              <p:nvPicPr>
                <p:cNvPr id="1026" name="Picture 2" descr="8MP 3D 스테레오 IMX219 카메라 모듈 (IMX219 8MP 3D Stereo Camera Module – Compatible  with Jetson Nano/">
                  <a:extLst>
                    <a:ext uri="{FF2B5EF4-FFF2-40B4-BE49-F238E27FC236}">
                      <a16:creationId xmlns:a16="http://schemas.microsoft.com/office/drawing/2014/main" id="{B617C548-F2A0-4EDC-B7EA-3498207B2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499" b="20678"/>
                <a:stretch/>
              </p:blipFill>
              <p:spPr bwMode="auto">
                <a:xfrm>
                  <a:off x="1583532" y="1781175"/>
                  <a:ext cx="2137410" cy="1257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B7F4C1-B006-4623-B902-0B8A0FC7BCB6}"/>
                    </a:ext>
                  </a:extLst>
                </p:cNvPr>
                <p:cNvSpPr txBox="1"/>
                <p:nvPr/>
              </p:nvSpPr>
              <p:spPr>
                <a:xfrm>
                  <a:off x="1583533" y="3038475"/>
                  <a:ext cx="212978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카메라 모듈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5BACAC7-DC4C-4DC4-82C1-A985B0FEA291}"/>
                  </a:ext>
                </a:extLst>
              </p:cNvPr>
              <p:cNvGrpSpPr/>
              <p:nvPr/>
            </p:nvGrpSpPr>
            <p:grpSpPr>
              <a:xfrm>
                <a:off x="3084669" y="3900487"/>
                <a:ext cx="2945606" cy="2120524"/>
                <a:chOff x="3084669" y="3900487"/>
                <a:chExt cx="2945606" cy="2120524"/>
              </a:xfrm>
            </p:grpSpPr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A19AD296-5D04-4A0C-9E14-C2ECA7EFCA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600" t="19677" r="12400" b="19162"/>
                <a:stretch/>
              </p:blipFill>
              <p:spPr bwMode="auto">
                <a:xfrm>
                  <a:off x="3088955" y="3900487"/>
                  <a:ext cx="2941320" cy="1858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D3A3985-2ED0-4ABE-B139-21B4C8B740C8}"/>
                    </a:ext>
                  </a:extLst>
                </p:cNvPr>
                <p:cNvSpPr txBox="1"/>
                <p:nvPr/>
              </p:nvSpPr>
              <p:spPr>
                <a:xfrm>
                  <a:off x="3084669" y="5759401"/>
                  <a:ext cx="2941320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GUI </a:t>
                  </a:r>
                  <a:r>
                    <a:rPr lang="ko-KR" altLang="en-US" sz="11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모듈</a:t>
                  </a: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E44487B6-F0E9-4ADA-96B9-DAC40495CBDE}"/>
                  </a:ext>
                </a:extLst>
              </p:cNvPr>
              <p:cNvGrpSpPr/>
              <p:nvPr/>
            </p:nvGrpSpPr>
            <p:grpSpPr>
              <a:xfrm>
                <a:off x="8870634" y="1428591"/>
                <a:ext cx="1059180" cy="1320790"/>
                <a:chOff x="8870634" y="1428591"/>
                <a:chExt cx="1059180" cy="1320790"/>
              </a:xfrm>
            </p:grpSpPr>
            <p:pic>
              <p:nvPicPr>
                <p:cNvPr id="1028" name="Picture 4" descr="DTS-L300-V2디웰샵에 오신 여러분을 환영합니다!">
                  <a:extLst>
                    <a:ext uri="{FF2B5EF4-FFF2-40B4-BE49-F238E27FC236}">
                      <a16:creationId xmlns:a16="http://schemas.microsoft.com/office/drawing/2014/main" id="{169CD55A-87AE-4853-B3F2-1BD4376AE1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70634" y="1428591"/>
                  <a:ext cx="1059180" cy="10591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FF69D7-93F4-4C2B-AA77-FC4EECF0A0EC}"/>
                    </a:ext>
                  </a:extLst>
                </p:cNvPr>
                <p:cNvSpPr txBox="1"/>
                <p:nvPr/>
              </p:nvSpPr>
              <p:spPr>
                <a:xfrm>
                  <a:off x="8906830" y="2487771"/>
                  <a:ext cx="102298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체온 측정 모듈</a:t>
                  </a: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58F7C5C-6334-4FD9-B144-0DDBD76DB2E6}"/>
                  </a:ext>
                </a:extLst>
              </p:cNvPr>
              <p:cNvGrpSpPr/>
              <p:nvPr/>
            </p:nvGrpSpPr>
            <p:grpSpPr>
              <a:xfrm>
                <a:off x="5552123" y="1448450"/>
                <a:ext cx="1323975" cy="1233790"/>
                <a:chOff x="5552123" y="1448450"/>
                <a:chExt cx="1323975" cy="1233790"/>
              </a:xfrm>
            </p:grpSpPr>
            <p:pic>
              <p:nvPicPr>
                <p:cNvPr id="7" name="그림 6" descr="전자기기이(가) 표시된 사진&#10;&#10;자동 생성된 설명">
                  <a:extLst>
                    <a:ext uri="{FF2B5EF4-FFF2-40B4-BE49-F238E27FC236}">
                      <a16:creationId xmlns:a16="http://schemas.microsoft.com/office/drawing/2014/main" id="{5DE7A1C7-F40C-424E-8798-D8F2F1C94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06" r="2496"/>
                <a:stretch/>
              </p:blipFill>
              <p:spPr>
                <a:xfrm>
                  <a:off x="5552123" y="1739265"/>
                  <a:ext cx="1323975" cy="942975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2B3A35-B5AB-4B19-B6CD-FDD7AC1A2C0D}"/>
                    </a:ext>
                  </a:extLst>
                </p:cNvPr>
                <p:cNvSpPr txBox="1"/>
                <p:nvPr/>
              </p:nvSpPr>
              <p:spPr>
                <a:xfrm>
                  <a:off x="5674995" y="1448450"/>
                  <a:ext cx="10591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딥러닝 모듈</a:t>
                  </a:r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130BB82-5D05-4698-984E-D56D36D768AA}"/>
                  </a:ext>
                </a:extLst>
              </p:cNvPr>
              <p:cNvSpPr/>
              <p:nvPr/>
            </p:nvSpPr>
            <p:spPr>
              <a:xfrm>
                <a:off x="1583532" y="1634490"/>
                <a:ext cx="2129789" cy="166559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FD14D1C-D49C-4E4C-9748-36A68FCE1A7E}"/>
                  </a:ext>
                </a:extLst>
              </p:cNvPr>
              <p:cNvSpPr/>
              <p:nvPr/>
            </p:nvSpPr>
            <p:spPr>
              <a:xfrm>
                <a:off x="3084669" y="3900487"/>
                <a:ext cx="2945606" cy="212052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02CF266-BFD4-4023-8C99-6AE1F0036F66}"/>
                  </a:ext>
                </a:extLst>
              </p:cNvPr>
              <p:cNvSpPr/>
              <p:nvPr/>
            </p:nvSpPr>
            <p:spPr>
              <a:xfrm>
                <a:off x="8906831" y="1476860"/>
                <a:ext cx="1022984" cy="1272521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63F9327-8E26-408B-94E3-F07A353B6949}"/>
                </a:ext>
              </a:extLst>
            </p:cNvPr>
            <p:cNvSpPr/>
            <p:nvPr/>
          </p:nvSpPr>
          <p:spPr>
            <a:xfrm>
              <a:off x="5775006" y="866507"/>
              <a:ext cx="1310168" cy="12442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31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성욱</dc:creator>
  <cp:lastModifiedBy>조성욱(2015150036)</cp:lastModifiedBy>
  <cp:revision>4</cp:revision>
  <dcterms:created xsi:type="dcterms:W3CDTF">2021-04-12T11:42:35Z</dcterms:created>
  <dcterms:modified xsi:type="dcterms:W3CDTF">2021-04-16T10:08:24Z</dcterms:modified>
</cp:coreProperties>
</file>