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1" r:id="rId3"/>
    <p:sldId id="261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1" r:id="rId12"/>
    <p:sldId id="262" r:id="rId13"/>
    <p:sldId id="274" r:id="rId14"/>
    <p:sldId id="275" r:id="rId15"/>
    <p:sldId id="263" r:id="rId16"/>
    <p:sldId id="276" r:id="rId17"/>
    <p:sldId id="277" r:id="rId18"/>
    <p:sldId id="278" r:id="rId19"/>
    <p:sldId id="279" r:id="rId20"/>
    <p:sldId id="280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CEAC9-F15C-4704-B07E-477704B7FFFD}" v="1" dt="2021-04-12T05:18:12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72" d="100"/>
          <a:sy n="172" d="100"/>
        </p:scale>
        <p:origin x="-3090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욱(2015150036)" userId="68f42db1-95d4-4c47-90da-51c61175dc71" providerId="ADAL" clId="{2ED66E08-209C-4876-B866-EC860DD3B150}"/>
    <pc:docChg chg="undo custSel addSld modSld">
      <pc:chgData name="조성욱(2015150036)" userId="68f42db1-95d4-4c47-90da-51c61175dc71" providerId="ADAL" clId="{2ED66E08-209C-4876-B866-EC860DD3B150}" dt="2020-12-02T13:45:43.673" v="130" actId="1037"/>
      <pc:docMkLst>
        <pc:docMk/>
      </pc:docMkLst>
      <pc:sldChg chg="addSp delSp modSp mod">
        <pc:chgData name="조성욱(2015150036)" userId="68f42db1-95d4-4c47-90da-51c61175dc71" providerId="ADAL" clId="{2ED66E08-209C-4876-B866-EC860DD3B150}" dt="2020-12-02T13:44:36.771" v="61" actId="165"/>
        <pc:sldMkLst>
          <pc:docMk/>
          <pc:sldMk cId="1242726143" sldId="265"/>
        </pc:sldMkLst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2" creationId="{117F55B9-0211-4C18-8B60-CFDE4CBF79FA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10" creationId="{A1193453-A67A-4FA7-9E4C-F51474A96ABE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12" creationId="{989D8F56-3CD0-4ACE-9F60-673CAA811772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13" creationId="{8503CA1D-89C3-4CDA-A510-1A3EFA3E67CC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14" creationId="{B5897687-75F9-4AD5-8E13-3519DD7EA80F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17" creationId="{528E916E-F10C-41F7-A314-FF413DCDEBF1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20" creationId="{E1D0FB74-A42B-426B-9C2D-E1620223687A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21" creationId="{0403684C-45A5-4286-8020-99D0022DB8E0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26" creationId="{9BEE4C46-9D3A-4965-90E2-EA7F1A50C87B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29" creationId="{693A4B4B-1DC4-4803-84D1-F1C901A428C3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34" creationId="{8E6A1DFE-DF36-4FC4-89BB-F4022FA42449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36" creationId="{A4F78C0F-1C97-4017-8252-27C3E08F98AC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37" creationId="{5B7F9380-D192-4697-B60F-38DE49AB4C77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38" creationId="{E93E9172-1D34-4E96-A7F6-EDB3B672DCE7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39" creationId="{0993E9DA-7E06-4890-B169-070F23373305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42" creationId="{658A23E7-0ADD-4080-9A5B-1387CC2A2243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43" creationId="{07B451A1-8BD0-4BAB-B3A8-2C725281BBD6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44" creationId="{DF97C88C-0F1D-4205-B5F0-4B92A1607033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45" creationId="{A70FC22C-F313-4A2B-B9D9-9F66E613AB09}"/>
          </ac:spMkLst>
        </pc:spChg>
        <pc:spChg chg="mod topLvl">
          <ac:chgData name="조성욱(2015150036)" userId="68f42db1-95d4-4c47-90da-51c61175dc71" providerId="ADAL" clId="{2ED66E08-209C-4876-B866-EC860DD3B150}" dt="2020-12-02T13:44:36.771" v="61" actId="165"/>
          <ac:spMkLst>
            <pc:docMk/>
            <pc:sldMk cId="1242726143" sldId="265"/>
            <ac:spMk id="49" creationId="{F8D88BC0-B430-4106-8B1A-E3D73AD50CC4}"/>
          </ac:spMkLst>
        </pc:spChg>
        <pc:grpChg chg="add del mod">
          <ac:chgData name="조성욱(2015150036)" userId="68f42db1-95d4-4c47-90da-51c61175dc71" providerId="ADAL" clId="{2ED66E08-209C-4876-B866-EC860DD3B150}" dt="2020-12-02T13:44:36.771" v="61" actId="165"/>
          <ac:grpSpMkLst>
            <pc:docMk/>
            <pc:sldMk cId="1242726143" sldId="265"/>
            <ac:grpSpMk id="3" creationId="{2CB1C1B0-6A2A-4B38-81E3-17C96BF3AAD4}"/>
          </ac:grpSpMkLst>
        </pc:grp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4" creationId="{DF418D93-23B1-4A9F-BCAC-4C42FE079E2C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5" creationId="{04871110-0258-403E-9825-9F0DA77FFACE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7" creationId="{4F1995B2-607E-4BC2-8DB1-F7BE04C75E91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8" creationId="{40E22E24-6197-46E6-B318-94FF42D9390D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9" creationId="{FF561821-FA96-439A-86CA-B6ED58AAE318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11" creationId="{CCB057FA-4696-4606-A202-5F8E0B5D9CD2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16" creationId="{956907F7-38CA-416C-84FA-DB2B83046168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19" creationId="{0A01C875-EDF6-4509-B2EA-6CCACBC364D3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23" creationId="{150D89FF-7354-430B-A00F-031522BD2F37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25" creationId="{617CB219-BE47-47AC-BC50-E3A23AF544DA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27" creationId="{CAABE3F1-28A1-4B7A-BE60-9EF0527C83FD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28" creationId="{F6023A3C-A866-48DE-AD3A-ED076D92F591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31" creationId="{7ED67B65-3E26-492D-8EE2-14EC56162D20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32" creationId="{856BF14F-9AC4-4A28-98BC-2A159E39A23E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33" creationId="{3054C5B5-4E04-45B8-B470-72D73346383E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35" creationId="{C5FFB084-40BD-446F-8E1E-1BF30AF7018B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48" creationId="{32DA8E36-E12D-4DBB-84D3-61794B280399}"/>
          </ac:picMkLst>
        </pc:picChg>
        <pc:picChg chg="mod topLvl">
          <ac:chgData name="조성욱(2015150036)" userId="68f42db1-95d4-4c47-90da-51c61175dc71" providerId="ADAL" clId="{2ED66E08-209C-4876-B866-EC860DD3B150}" dt="2020-12-02T13:44:36.771" v="61" actId="165"/>
          <ac:picMkLst>
            <pc:docMk/>
            <pc:sldMk cId="1242726143" sldId="265"/>
            <ac:picMk id="50" creationId="{3EE7A2FB-E225-41BF-A6BB-E55340CCF49F}"/>
          </ac:picMkLst>
        </pc:picChg>
      </pc:sldChg>
      <pc:sldChg chg="addSp delSp mod">
        <pc:chgData name="조성욱(2015150036)" userId="68f42db1-95d4-4c47-90da-51c61175dc71" providerId="ADAL" clId="{2ED66E08-209C-4876-B866-EC860DD3B150}" dt="2020-11-12T06:48:08.257" v="1"/>
        <pc:sldMkLst>
          <pc:docMk/>
          <pc:sldMk cId="3723868613" sldId="270"/>
        </pc:sldMkLst>
        <pc:inkChg chg="add del">
          <ac:chgData name="조성욱(2015150036)" userId="68f42db1-95d4-4c47-90da-51c61175dc71" providerId="ADAL" clId="{2ED66E08-209C-4876-B866-EC860DD3B150}" dt="2020-11-12T06:48:08.257" v="1"/>
          <ac:inkMkLst>
            <pc:docMk/>
            <pc:sldMk cId="3723868613" sldId="270"/>
            <ac:inkMk id="4" creationId="{0992AA21-39BD-4C1F-B46D-6DC982170905}"/>
          </ac:inkMkLst>
        </pc:inkChg>
      </pc:sldChg>
      <pc:sldChg chg="modSp mod">
        <pc:chgData name="조성욱(2015150036)" userId="68f42db1-95d4-4c47-90da-51c61175dc71" providerId="ADAL" clId="{2ED66E08-209C-4876-B866-EC860DD3B150}" dt="2020-11-18T05:23:50.444" v="52" actId="1038"/>
        <pc:sldMkLst>
          <pc:docMk/>
          <pc:sldMk cId="724657677" sldId="276"/>
        </pc:sldMkLst>
        <pc:spChg chg="mod">
          <ac:chgData name="조성욱(2015150036)" userId="68f42db1-95d4-4c47-90da-51c61175dc71" providerId="ADAL" clId="{2ED66E08-209C-4876-B866-EC860DD3B150}" dt="2020-11-18T05:23:50.444" v="52" actId="1038"/>
          <ac:spMkLst>
            <pc:docMk/>
            <pc:sldMk cId="724657677" sldId="276"/>
            <ac:spMk id="15" creationId="{97F15BE3-AC1C-46A2-BD1B-EA703FAAE810}"/>
          </ac:spMkLst>
        </pc:spChg>
      </pc:sldChg>
      <pc:sldChg chg="modSp mod">
        <pc:chgData name="조성욱(2015150036)" userId="68f42db1-95d4-4c47-90da-51c61175dc71" providerId="ADAL" clId="{2ED66E08-209C-4876-B866-EC860DD3B150}" dt="2020-11-18T05:26:40.380" v="57" actId="1076"/>
        <pc:sldMkLst>
          <pc:docMk/>
          <pc:sldMk cId="2369202445" sldId="277"/>
        </pc:sldMkLst>
        <pc:spChg chg="mod">
          <ac:chgData name="조성욱(2015150036)" userId="68f42db1-95d4-4c47-90da-51c61175dc71" providerId="ADAL" clId="{2ED66E08-209C-4876-B866-EC860DD3B150}" dt="2020-11-18T05:26:40.380" v="57" actId="1076"/>
          <ac:spMkLst>
            <pc:docMk/>
            <pc:sldMk cId="2369202445" sldId="277"/>
            <ac:spMk id="22" creationId="{C3EB900C-3764-47B0-8FF9-F0FA965080DF}"/>
          </ac:spMkLst>
        </pc:spChg>
      </pc:sldChg>
      <pc:sldChg chg="addSp delSp modSp add mod">
        <pc:chgData name="조성욱(2015150036)" userId="68f42db1-95d4-4c47-90da-51c61175dc71" providerId="ADAL" clId="{2ED66E08-209C-4876-B866-EC860DD3B150}" dt="2020-12-02T13:45:43.673" v="130" actId="1037"/>
        <pc:sldMkLst>
          <pc:docMk/>
          <pc:sldMk cId="3402264273" sldId="281"/>
        </pc:sldMkLst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2" creationId="{117F55B9-0211-4C18-8B60-CFDE4CBF79FA}"/>
          </ac:spMkLst>
        </pc:spChg>
        <pc:spChg chg="mod topLvl">
          <ac:chgData name="조성욱(2015150036)" userId="68f42db1-95d4-4c47-90da-51c61175dc71" providerId="ADAL" clId="{2ED66E08-209C-4876-B866-EC860DD3B150}" dt="2020-12-02T13:45:43.673" v="130" actId="1037"/>
          <ac:spMkLst>
            <pc:docMk/>
            <pc:sldMk cId="3402264273" sldId="281"/>
            <ac:spMk id="10" creationId="{A1193453-A67A-4FA7-9E4C-F51474A96ABE}"/>
          </ac:spMkLst>
        </pc:spChg>
        <pc:spChg chg="mod topLvl">
          <ac:chgData name="조성욱(2015150036)" userId="68f42db1-95d4-4c47-90da-51c61175dc71" providerId="ADAL" clId="{2ED66E08-209C-4876-B866-EC860DD3B150}" dt="2020-12-02T13:45:43.673" v="130" actId="1037"/>
          <ac:spMkLst>
            <pc:docMk/>
            <pc:sldMk cId="3402264273" sldId="281"/>
            <ac:spMk id="12" creationId="{989D8F56-3CD0-4ACE-9F60-673CAA811772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13" creationId="{8503CA1D-89C3-4CDA-A510-1A3EFA3E67CC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14" creationId="{B5897687-75F9-4AD5-8E13-3519DD7EA80F}"/>
          </ac:spMkLst>
        </pc:spChg>
        <pc:spChg chg="mod topLvl">
          <ac:chgData name="조성욱(2015150036)" userId="68f42db1-95d4-4c47-90da-51c61175dc71" providerId="ADAL" clId="{2ED66E08-209C-4876-B866-EC860DD3B150}" dt="2020-12-02T13:45:43.673" v="130" actId="1037"/>
          <ac:spMkLst>
            <pc:docMk/>
            <pc:sldMk cId="3402264273" sldId="281"/>
            <ac:spMk id="17" creationId="{528E916E-F10C-41F7-A314-FF413DCDEBF1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20" creationId="{E1D0FB74-A42B-426B-9C2D-E1620223687A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21" creationId="{0403684C-45A5-4286-8020-99D0022DB8E0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26" creationId="{9BEE4C46-9D3A-4965-90E2-EA7F1A50C87B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29" creationId="{693A4B4B-1DC4-4803-84D1-F1C901A428C3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34" creationId="{8E6A1DFE-DF36-4FC4-89BB-F4022FA42449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36" creationId="{A4F78C0F-1C97-4017-8252-27C3E08F98AC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37" creationId="{5B7F9380-D192-4697-B60F-38DE49AB4C77}"/>
          </ac:spMkLst>
        </pc:spChg>
        <pc:spChg chg="mod topLvl">
          <ac:chgData name="조성욱(2015150036)" userId="68f42db1-95d4-4c47-90da-51c61175dc71" providerId="ADAL" clId="{2ED66E08-209C-4876-B866-EC860DD3B150}" dt="2020-12-02T13:45:43.673" v="130" actId="1037"/>
          <ac:spMkLst>
            <pc:docMk/>
            <pc:sldMk cId="3402264273" sldId="281"/>
            <ac:spMk id="38" creationId="{E93E9172-1D34-4E96-A7F6-EDB3B672DCE7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39" creationId="{0993E9DA-7E06-4890-B169-070F23373305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42" creationId="{658A23E7-0ADD-4080-9A5B-1387CC2A2243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43" creationId="{07B451A1-8BD0-4BAB-B3A8-2C725281BBD6}"/>
          </ac:spMkLst>
        </pc:spChg>
        <pc:spChg chg="mod topLvl">
          <ac:chgData name="조성욱(2015150036)" userId="68f42db1-95d4-4c47-90da-51c61175dc71" providerId="ADAL" clId="{2ED66E08-209C-4876-B866-EC860DD3B150}" dt="2020-12-02T13:45:43.134" v="129" actId="164"/>
          <ac:spMkLst>
            <pc:docMk/>
            <pc:sldMk cId="3402264273" sldId="281"/>
            <ac:spMk id="44" creationId="{DF97C88C-0F1D-4205-B5F0-4B92A1607033}"/>
          </ac:spMkLst>
        </pc:spChg>
        <pc:spChg chg="mod topLvl">
          <ac:chgData name="조성욱(2015150036)" userId="68f42db1-95d4-4c47-90da-51c61175dc71" providerId="ADAL" clId="{2ED66E08-209C-4876-B866-EC860DD3B150}" dt="2020-12-02T13:45:43.134" v="129" actId="164"/>
          <ac:spMkLst>
            <pc:docMk/>
            <pc:sldMk cId="3402264273" sldId="281"/>
            <ac:spMk id="45" creationId="{A70FC22C-F313-4A2B-B9D9-9F66E613AB09}"/>
          </ac:spMkLst>
        </pc:spChg>
        <pc:spChg chg="mod topLvl">
          <ac:chgData name="조성욱(2015150036)" userId="68f42db1-95d4-4c47-90da-51c61175dc71" providerId="ADAL" clId="{2ED66E08-209C-4876-B866-EC860DD3B150}" dt="2020-12-02T13:44:55.197" v="63" actId="165"/>
          <ac:spMkLst>
            <pc:docMk/>
            <pc:sldMk cId="3402264273" sldId="281"/>
            <ac:spMk id="49" creationId="{F8D88BC0-B430-4106-8B1A-E3D73AD50CC4}"/>
          </ac:spMkLst>
        </pc:spChg>
        <pc:grpChg chg="del">
          <ac:chgData name="조성욱(2015150036)" userId="68f42db1-95d4-4c47-90da-51c61175dc71" providerId="ADAL" clId="{2ED66E08-209C-4876-B866-EC860DD3B150}" dt="2020-12-02T13:44:55.197" v="63" actId="165"/>
          <ac:grpSpMkLst>
            <pc:docMk/>
            <pc:sldMk cId="3402264273" sldId="281"/>
            <ac:grpSpMk id="3" creationId="{2CB1C1B0-6A2A-4B38-81E3-17C96BF3AAD4}"/>
          </ac:grpSpMkLst>
        </pc:grpChg>
        <pc:grpChg chg="add mod">
          <ac:chgData name="조성욱(2015150036)" userId="68f42db1-95d4-4c47-90da-51c61175dc71" providerId="ADAL" clId="{2ED66E08-209C-4876-B866-EC860DD3B150}" dt="2020-12-02T13:45:43.134" v="129" actId="164"/>
          <ac:grpSpMkLst>
            <pc:docMk/>
            <pc:sldMk cId="3402264273" sldId="281"/>
            <ac:grpSpMk id="6" creationId="{B89F784C-38A7-4525-9EBE-EC04E2EA5C82}"/>
          </ac:grpSpMkLst>
        </pc:grp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4" creationId="{DF418D93-23B1-4A9F-BCAC-4C42FE079E2C}"/>
          </ac:picMkLst>
        </pc:picChg>
        <pc:picChg chg="mod topLvl">
          <ac:chgData name="조성욱(2015150036)" userId="68f42db1-95d4-4c47-90da-51c61175dc71" providerId="ADAL" clId="{2ED66E08-209C-4876-B866-EC860DD3B150}" dt="2020-12-02T13:45:43.673" v="130" actId="1037"/>
          <ac:picMkLst>
            <pc:docMk/>
            <pc:sldMk cId="3402264273" sldId="281"/>
            <ac:picMk id="5" creationId="{04871110-0258-403E-9825-9F0DA77FFACE}"/>
          </ac:picMkLst>
        </pc:picChg>
        <pc:picChg chg="mod topLvl">
          <ac:chgData name="조성욱(2015150036)" userId="68f42db1-95d4-4c47-90da-51c61175dc71" providerId="ADAL" clId="{2ED66E08-209C-4876-B866-EC860DD3B150}" dt="2020-12-02T13:45:43.673" v="130" actId="1037"/>
          <ac:picMkLst>
            <pc:docMk/>
            <pc:sldMk cId="3402264273" sldId="281"/>
            <ac:picMk id="7" creationId="{4F1995B2-607E-4BC2-8DB1-F7BE04C75E91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8" creationId="{40E22E24-6197-46E6-B318-94FF42D9390D}"/>
          </ac:picMkLst>
        </pc:picChg>
        <pc:picChg chg="mod topLvl">
          <ac:chgData name="조성욱(2015150036)" userId="68f42db1-95d4-4c47-90da-51c61175dc71" providerId="ADAL" clId="{2ED66E08-209C-4876-B866-EC860DD3B150}" dt="2020-12-02T13:45:43.673" v="130" actId="1037"/>
          <ac:picMkLst>
            <pc:docMk/>
            <pc:sldMk cId="3402264273" sldId="281"/>
            <ac:picMk id="9" creationId="{FF561821-FA96-439A-86CA-B6ED58AAE318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11" creationId="{CCB057FA-4696-4606-A202-5F8E0B5D9CD2}"/>
          </ac:picMkLst>
        </pc:picChg>
        <pc:picChg chg="mod topLvl">
          <ac:chgData name="조성욱(2015150036)" userId="68f42db1-95d4-4c47-90da-51c61175dc71" providerId="ADAL" clId="{2ED66E08-209C-4876-B866-EC860DD3B150}" dt="2020-12-02T13:45:43.673" v="130" actId="1037"/>
          <ac:picMkLst>
            <pc:docMk/>
            <pc:sldMk cId="3402264273" sldId="281"/>
            <ac:picMk id="16" creationId="{956907F7-38CA-416C-84FA-DB2B83046168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19" creationId="{0A01C875-EDF6-4509-B2EA-6CCACBC364D3}"/>
          </ac:picMkLst>
        </pc:picChg>
        <pc:picChg chg="mod topLvl">
          <ac:chgData name="조성욱(2015150036)" userId="68f42db1-95d4-4c47-90da-51c61175dc71" providerId="ADAL" clId="{2ED66E08-209C-4876-B866-EC860DD3B150}" dt="2020-12-02T13:45:43.673" v="130" actId="1037"/>
          <ac:picMkLst>
            <pc:docMk/>
            <pc:sldMk cId="3402264273" sldId="281"/>
            <ac:picMk id="23" creationId="{150D89FF-7354-430B-A00F-031522BD2F37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25" creationId="{617CB219-BE47-47AC-BC50-E3A23AF544DA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27" creationId="{CAABE3F1-28A1-4B7A-BE60-9EF0527C83FD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28" creationId="{F6023A3C-A866-48DE-AD3A-ED076D92F591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31" creationId="{7ED67B65-3E26-492D-8EE2-14EC56162D20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32" creationId="{856BF14F-9AC4-4A28-98BC-2A159E39A23E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33" creationId="{3054C5B5-4E04-45B8-B470-72D73346383E}"/>
          </ac:picMkLst>
        </pc:picChg>
        <pc:picChg chg="mod topLvl">
          <ac:chgData name="조성욱(2015150036)" userId="68f42db1-95d4-4c47-90da-51c61175dc71" providerId="ADAL" clId="{2ED66E08-209C-4876-B866-EC860DD3B150}" dt="2020-12-02T13:45:43.134" v="129" actId="164"/>
          <ac:picMkLst>
            <pc:docMk/>
            <pc:sldMk cId="3402264273" sldId="281"/>
            <ac:picMk id="35" creationId="{C5FFB084-40BD-446F-8E1E-1BF30AF7018B}"/>
          </ac:picMkLst>
        </pc:picChg>
        <pc:picChg chg="mod topLvl">
          <ac:chgData name="조성욱(2015150036)" userId="68f42db1-95d4-4c47-90da-51c61175dc71" providerId="ADAL" clId="{2ED66E08-209C-4876-B866-EC860DD3B150}" dt="2020-12-02T13:45:43.134" v="129" actId="164"/>
          <ac:picMkLst>
            <pc:docMk/>
            <pc:sldMk cId="3402264273" sldId="281"/>
            <ac:picMk id="48" creationId="{32DA8E36-E12D-4DBB-84D3-61794B280399}"/>
          </ac:picMkLst>
        </pc:picChg>
        <pc:picChg chg="mod topLvl">
          <ac:chgData name="조성욱(2015150036)" userId="68f42db1-95d4-4c47-90da-51c61175dc71" providerId="ADAL" clId="{2ED66E08-209C-4876-B866-EC860DD3B150}" dt="2020-12-02T13:44:55.197" v="63" actId="165"/>
          <ac:picMkLst>
            <pc:docMk/>
            <pc:sldMk cId="3402264273" sldId="281"/>
            <ac:picMk id="50" creationId="{3EE7A2FB-E225-41BF-A6BB-E55340CCF49F}"/>
          </ac:picMkLst>
        </pc:picChg>
      </pc:sldChg>
    </pc:docChg>
  </pc:docChgLst>
  <pc:docChgLst>
    <pc:chgData name="/컴퓨터공학전공/학생" userId="68f42db1-95d4-4c47-90da-51c61175dc71" providerId="ADAL" clId="{1F6CEAC9-F15C-4704-B07E-477704B7FFFD}"/>
    <pc:docChg chg="modSld">
      <pc:chgData name="/컴퓨터공학전공/학생" userId="68f42db1-95d4-4c47-90da-51c61175dc71" providerId="ADAL" clId="{1F6CEAC9-F15C-4704-B07E-477704B7FFFD}" dt="2021-04-12T05:19:01.216" v="1" actId="1076"/>
      <pc:docMkLst>
        <pc:docMk/>
      </pc:docMkLst>
      <pc:sldChg chg="delSp modSp mod">
        <pc:chgData name="/컴퓨터공학전공/학생" userId="68f42db1-95d4-4c47-90da-51c61175dc71" providerId="ADAL" clId="{1F6CEAC9-F15C-4704-B07E-477704B7FFFD}" dt="2021-04-12T05:19:01.216" v="1" actId="1076"/>
        <pc:sldMkLst>
          <pc:docMk/>
          <pc:sldMk cId="1242726143" sldId="265"/>
        </pc:sldMkLst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2" creationId="{117F55B9-0211-4C18-8B60-CFDE4CBF79FA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10" creationId="{A1193453-A67A-4FA7-9E4C-F51474A96ABE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12" creationId="{989D8F56-3CD0-4ACE-9F60-673CAA811772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13" creationId="{8503CA1D-89C3-4CDA-A510-1A3EFA3E67CC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14" creationId="{B5897687-75F9-4AD5-8E13-3519DD7EA80F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17" creationId="{528E916E-F10C-41F7-A314-FF413DCDEBF1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20" creationId="{E1D0FB74-A42B-426B-9C2D-E1620223687A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21" creationId="{0403684C-45A5-4286-8020-99D0022DB8E0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26" creationId="{9BEE4C46-9D3A-4965-90E2-EA7F1A50C87B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29" creationId="{693A4B4B-1DC4-4803-84D1-F1C901A428C3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34" creationId="{8E6A1DFE-DF36-4FC4-89BB-F4022FA42449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36" creationId="{A4F78C0F-1C97-4017-8252-27C3E08F98AC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37" creationId="{5B7F9380-D192-4697-B60F-38DE49AB4C77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38" creationId="{E93E9172-1D34-4E96-A7F6-EDB3B672DCE7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39" creationId="{0993E9DA-7E06-4890-B169-070F23373305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42" creationId="{658A23E7-0ADD-4080-9A5B-1387CC2A2243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43" creationId="{07B451A1-8BD0-4BAB-B3A8-2C725281BBD6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44" creationId="{DF97C88C-0F1D-4205-B5F0-4B92A1607033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45" creationId="{A70FC22C-F313-4A2B-B9D9-9F66E613AB09}"/>
          </ac:spMkLst>
        </pc:spChg>
        <pc:spChg chg="mod topLvl">
          <ac:chgData name="/컴퓨터공학전공/학생" userId="68f42db1-95d4-4c47-90da-51c61175dc71" providerId="ADAL" clId="{1F6CEAC9-F15C-4704-B07E-477704B7FFFD}" dt="2021-04-12T05:18:12.850" v="0" actId="165"/>
          <ac:spMkLst>
            <pc:docMk/>
            <pc:sldMk cId="1242726143" sldId="265"/>
            <ac:spMk id="49" creationId="{F8D88BC0-B430-4106-8B1A-E3D73AD50CC4}"/>
          </ac:spMkLst>
        </pc:spChg>
        <pc:grpChg chg="del">
          <ac:chgData name="/컴퓨터공학전공/학생" userId="68f42db1-95d4-4c47-90da-51c61175dc71" providerId="ADAL" clId="{1F6CEAC9-F15C-4704-B07E-477704B7FFFD}" dt="2021-04-12T05:18:12.850" v="0" actId="165"/>
          <ac:grpSpMkLst>
            <pc:docMk/>
            <pc:sldMk cId="1242726143" sldId="265"/>
            <ac:grpSpMk id="3" creationId="{2CB1C1B0-6A2A-4B38-81E3-17C96BF3AAD4}"/>
          </ac:grpSpMkLst>
        </pc:grp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4" creationId="{DF418D93-23B1-4A9F-BCAC-4C42FE079E2C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5" creationId="{04871110-0258-403E-9825-9F0DA77FFACE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7" creationId="{4F1995B2-607E-4BC2-8DB1-F7BE04C75E91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8" creationId="{40E22E24-6197-46E6-B318-94FF42D9390D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9" creationId="{FF561821-FA96-439A-86CA-B6ED58AAE318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11" creationId="{CCB057FA-4696-4606-A202-5F8E0B5D9CD2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16" creationId="{956907F7-38CA-416C-84FA-DB2B83046168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19" creationId="{0A01C875-EDF6-4509-B2EA-6CCACBC364D3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23" creationId="{150D89FF-7354-430B-A00F-031522BD2F37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25" creationId="{617CB219-BE47-47AC-BC50-E3A23AF544DA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27" creationId="{CAABE3F1-28A1-4B7A-BE60-9EF0527C83FD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28" creationId="{F6023A3C-A866-48DE-AD3A-ED076D92F591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31" creationId="{7ED67B65-3E26-492D-8EE2-14EC56162D20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32" creationId="{856BF14F-9AC4-4A28-98BC-2A159E39A23E}"/>
          </ac:picMkLst>
        </pc:picChg>
        <pc:picChg chg="mod topLvl">
          <ac:chgData name="/컴퓨터공학전공/학생" userId="68f42db1-95d4-4c47-90da-51c61175dc71" providerId="ADAL" clId="{1F6CEAC9-F15C-4704-B07E-477704B7FFFD}" dt="2021-04-12T05:19:01.216" v="1" actId="1076"/>
          <ac:picMkLst>
            <pc:docMk/>
            <pc:sldMk cId="1242726143" sldId="265"/>
            <ac:picMk id="33" creationId="{3054C5B5-4E04-45B8-B470-72D73346383E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35" creationId="{C5FFB084-40BD-446F-8E1E-1BF30AF7018B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48" creationId="{32DA8E36-E12D-4DBB-84D3-61794B280399}"/>
          </ac:picMkLst>
        </pc:picChg>
        <pc:picChg chg="mod topLvl">
          <ac:chgData name="/컴퓨터공학전공/학생" userId="68f42db1-95d4-4c47-90da-51c61175dc71" providerId="ADAL" clId="{1F6CEAC9-F15C-4704-B07E-477704B7FFFD}" dt="2021-04-12T05:18:12.850" v="0" actId="165"/>
          <ac:picMkLst>
            <pc:docMk/>
            <pc:sldMk cId="1242726143" sldId="265"/>
            <ac:picMk id="50" creationId="{3EE7A2FB-E225-41BF-A6BB-E55340CCF4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8F99A-2B7A-4EAA-80C6-9704D977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FB13C-A437-4B49-901E-68D618D3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95BC3-4381-419A-B47F-C013FFE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549B7-AE62-47D4-90A8-6A67FDA1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43AC6-3BCC-4318-8A4C-7B57E19C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5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12BA9-7888-43E5-8AF6-BB56603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734E3-7EF9-4695-9305-726E161DD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8EEED-EB87-4EC7-ABC1-0895A5BB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A54E8-8847-4A97-BCA2-D7C3D876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5E5A2-A69D-4E80-839F-1C2FA3A9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7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BDAFF3-4F26-4EB6-8E42-C7B43F9D9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F8872-4519-4F9D-BEB5-6EF9583D1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428E7-CF59-4314-AA7F-B4BB0FB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9FA0-E79B-48EF-980C-538A28F6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0BD31-BFF4-49F6-8870-88DE7558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4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8BCB-83D1-4315-943A-AD575A5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51408-B0E3-42A1-B670-50429DF3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149C-9DB0-4124-A2D5-23738AF4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C8842-02A4-4619-9440-28DFB162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EFA89-0793-46F0-B12A-E8F7CA1A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8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3DFB-A608-401F-8948-D406AA88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2A3D0-8521-4C9D-98F4-9B0506C3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A36F8-B144-4CAB-BF28-FDDFFED0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58A20-87F0-486D-8BC8-8FC4AD6B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6901B-50DF-4389-9D60-B15063C2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3B5D2-DA4D-48C8-B19F-55F9465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4304-358B-4CE4-A1D4-EC4D60B3A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EE8FD-5AF5-4A11-8B88-B2BB9961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478FA-09E8-4062-98E4-5ECB8249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EC1CA-F796-4F61-82DC-13494876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3A7E7-5726-41CA-9820-984E295A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A2E95-F0DB-4E35-B126-8EDBBB68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64013-0D93-4785-AD43-B3AF7E94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97499-B1B1-4FE6-B2E2-F138AA46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CD6675-CC22-4FAE-928C-DE34BC112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2E551-0536-4513-9509-C120BAE6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DC45BF-AC16-4531-91B6-C03FED33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124AF-FB2F-4D35-8CE0-093964B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3E56B-743C-4087-BE8E-05602C31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86EA6-5E07-4F1E-BC6A-74F84AA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2E51FA-8522-41B6-B171-E84CC700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7CCC8-FC2A-4E0F-9799-8A1417E8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2CA60-77A7-4DA1-8B2F-EB9F50A0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5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462FF9-D977-4DD4-9153-B282D07C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5FB8E-851A-4AED-942C-CEC84C70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4FC29-72BD-4DB0-8C19-7FD9D7A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3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72E82-6B0C-4956-A710-E59F9751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C2226-3A75-4341-9A3B-88486126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37E44-9B89-421D-ABF5-D441F3B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1CF9D-4A79-47FA-A5C2-6073D7F2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9AAE0-A2DE-4125-BE92-4A279FA9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CC5E9-300F-4EC2-911A-375292F2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DEC9C-738E-4331-AB7B-0B399C9B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AE3003-E64D-4D33-B18B-6FFBD1638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22C9B-D7D1-49B5-B6FF-9BE45568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0EE5E-6142-46D8-B358-A41022AC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6F8BC-283A-4DB0-9271-0B8227DB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7566A-5F03-4D9F-86F9-50A750AA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6C4104-EB53-4F8A-8682-A88EC6CA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D7043-6C6B-424E-81F1-C596288F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E1938-14B9-4857-ADF2-30F1C4D5E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5477-0F0A-4E7F-BF35-954D5123BDE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D4249-B389-4284-B847-14E4E70C6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4156-1DF1-47F8-9800-525FAEE11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AA1B-81A9-47DE-8150-8113C6DF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04871110-0258-403E-9825-9F0DA77F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10" y="2789473"/>
            <a:ext cx="739590" cy="73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995B2-607E-4BC2-8DB1-F7BE04C7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61" y="2760253"/>
            <a:ext cx="360964" cy="360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561821-FA96-439A-86CA-B6ED58AAE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61" y="3214699"/>
            <a:ext cx="360964" cy="36096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1193453-A67A-4FA7-9E4C-F51474A96ABE}"/>
              </a:ext>
            </a:extLst>
          </p:cNvPr>
          <p:cNvSpPr/>
          <p:nvPr/>
        </p:nvSpPr>
        <p:spPr>
          <a:xfrm>
            <a:off x="3338803" y="3045680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9D8F56-3CD0-4ACE-9F60-673CAA811772}"/>
              </a:ext>
            </a:extLst>
          </p:cNvPr>
          <p:cNvSpPr/>
          <p:nvPr/>
        </p:nvSpPr>
        <p:spPr>
          <a:xfrm>
            <a:off x="4466080" y="303994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6907F7-38CA-416C-84FA-DB2B83046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7" y="2760253"/>
            <a:ext cx="360965" cy="36096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403684C-45A5-4286-8020-99D0022DB8E0}"/>
              </a:ext>
            </a:extLst>
          </p:cNvPr>
          <p:cNvSpPr/>
          <p:nvPr/>
        </p:nvSpPr>
        <p:spPr>
          <a:xfrm>
            <a:off x="5595991" y="303994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D89FF-7354-430B-A00F-031522BD2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7" y="3267123"/>
            <a:ext cx="360965" cy="3609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7CB219-BE47-47AC-BC50-E3A23AF54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94" y="3196159"/>
            <a:ext cx="292954" cy="2929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AABE3F1-28A1-4B7A-BE60-9EF0527C8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15" y="2731223"/>
            <a:ext cx="331931" cy="331931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93A4B4B-1DC4-4803-84D1-F1C901A428C3}"/>
              </a:ext>
            </a:extLst>
          </p:cNvPr>
          <p:cNvSpPr/>
          <p:nvPr/>
        </p:nvSpPr>
        <p:spPr>
          <a:xfrm>
            <a:off x="6754815" y="3045680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D67B65-3E26-492D-8EE2-14EC56162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64" y="1476940"/>
            <a:ext cx="388390" cy="388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054C5B5-4E04-45B8-B470-72D733463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16" y="1444039"/>
            <a:ext cx="421291" cy="42129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5FFB084-40BD-446F-8E1E-1BF30AF70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26" y="1455449"/>
            <a:ext cx="477463" cy="477463"/>
          </a:xfrm>
          <a:prstGeom prst="rect">
            <a:avLst/>
          </a:prstGeom>
        </p:spPr>
      </p:pic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DF97C88C-0F1D-4205-B5F0-4B92A1607033}"/>
              </a:ext>
            </a:extLst>
          </p:cNvPr>
          <p:cNvSpPr/>
          <p:nvPr/>
        </p:nvSpPr>
        <p:spPr>
          <a:xfrm>
            <a:off x="5115799" y="2059776"/>
            <a:ext cx="209700" cy="46562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2DA8E36-E12D-4DBB-84D3-61794B2803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33" y="1470316"/>
            <a:ext cx="477463" cy="4774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EE7A2FB-E225-41BF-A6BB-E55340CCF4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31" y="2824516"/>
            <a:ext cx="623090" cy="623090"/>
          </a:xfrm>
          <a:prstGeom prst="rect">
            <a:avLst/>
          </a:prstGeom>
        </p:spPr>
      </p:pic>
      <p:sp>
        <p:nvSpPr>
          <p:cNvPr id="2" name="화살표: 위로 굽음 1">
            <a:extLst>
              <a:ext uri="{FF2B5EF4-FFF2-40B4-BE49-F238E27FC236}">
                <a16:creationId xmlns:a16="http://schemas.microsoft.com/office/drawing/2014/main" id="{117F55B9-0211-4C18-8B60-CFDE4CBF79FA}"/>
              </a:ext>
            </a:extLst>
          </p:cNvPr>
          <p:cNvSpPr/>
          <p:nvPr/>
        </p:nvSpPr>
        <p:spPr>
          <a:xfrm rot="5400000">
            <a:off x="4865841" y="4076227"/>
            <a:ext cx="1351318" cy="735303"/>
          </a:xfrm>
          <a:prstGeom prst="bentUpArrow">
            <a:avLst>
              <a:gd name="adj1" fmla="val 17219"/>
              <a:gd name="adj2" fmla="val 25000"/>
              <a:gd name="adj3" fmla="val 327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18D93-23B1-4A9F-BCAC-4C42FE079E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11" y="4482942"/>
            <a:ext cx="334640" cy="334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E22E24-6197-46E6-B318-94FF42D939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59" y="4908902"/>
            <a:ext cx="332438" cy="332438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BEE4C46-9D3A-4965-90E2-EA7F1A50C87B}"/>
              </a:ext>
            </a:extLst>
          </p:cNvPr>
          <p:cNvSpPr/>
          <p:nvPr/>
        </p:nvSpPr>
        <p:spPr>
          <a:xfrm>
            <a:off x="6761643" y="4838607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6023A3C-A866-48DE-AD3A-ED076D92F5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726" y="4597357"/>
            <a:ext cx="623090" cy="623090"/>
          </a:xfrm>
          <a:prstGeom prst="rect">
            <a:avLst/>
          </a:prstGeom>
        </p:spPr>
      </p:pic>
      <p:pic>
        <p:nvPicPr>
          <p:cNvPr id="11" name="그림 10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CCB057FA-4696-4606-A202-5F8E0B5D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79" y="2797416"/>
            <a:ext cx="739590" cy="739590"/>
          </a:xfrm>
          <a:prstGeom prst="rect">
            <a:avLst/>
          </a:prstGeom>
        </p:spPr>
      </p:pic>
      <p:pic>
        <p:nvPicPr>
          <p:cNvPr id="32" name="그림 31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856BF14F-9AC4-4A28-98BC-2A159E39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62" y="4501750"/>
            <a:ext cx="739590" cy="739590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E6A1DFE-DF36-4FC4-89BB-F4022FA42449}"/>
              </a:ext>
            </a:extLst>
          </p:cNvPr>
          <p:cNvSpPr/>
          <p:nvPr/>
        </p:nvSpPr>
        <p:spPr>
          <a:xfrm>
            <a:off x="8028584" y="488101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4F78C0F-1C97-4017-8252-27C3E08F98AC}"/>
              </a:ext>
            </a:extLst>
          </p:cNvPr>
          <p:cNvSpPr/>
          <p:nvPr/>
        </p:nvSpPr>
        <p:spPr>
          <a:xfrm>
            <a:off x="8088581" y="3053622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/아래쪽 36">
            <a:extLst>
              <a:ext uri="{FF2B5EF4-FFF2-40B4-BE49-F238E27FC236}">
                <a16:creationId xmlns:a16="http://schemas.microsoft.com/office/drawing/2014/main" id="{5B7F9380-D192-4697-B60F-38DE49AB4C77}"/>
              </a:ext>
            </a:extLst>
          </p:cNvPr>
          <p:cNvSpPr/>
          <p:nvPr/>
        </p:nvSpPr>
        <p:spPr>
          <a:xfrm>
            <a:off x="7446736" y="2059777"/>
            <a:ext cx="209700" cy="554391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8503CA1D-89C3-4CDA-A510-1A3EFA3E67CC}"/>
              </a:ext>
            </a:extLst>
          </p:cNvPr>
          <p:cNvSpPr/>
          <p:nvPr/>
        </p:nvSpPr>
        <p:spPr>
          <a:xfrm>
            <a:off x="8536233" y="2827725"/>
            <a:ext cx="709280" cy="709280"/>
          </a:xfrm>
          <a:prstGeom prst="donut">
            <a:avLst>
              <a:gd name="adj" fmla="val 1340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B5897687-75F9-4AD5-8E13-3519DD7EA80F}"/>
              </a:ext>
            </a:extLst>
          </p:cNvPr>
          <p:cNvSpPr/>
          <p:nvPr/>
        </p:nvSpPr>
        <p:spPr>
          <a:xfrm>
            <a:off x="8294457" y="4284601"/>
            <a:ext cx="1192833" cy="1192833"/>
          </a:xfrm>
          <a:prstGeom prst="mathMultiply">
            <a:avLst>
              <a:gd name="adj1" fmla="val 115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8E916E-F10C-41F7-A314-FF413DCDEBF1}"/>
              </a:ext>
            </a:extLst>
          </p:cNvPr>
          <p:cNvSpPr/>
          <p:nvPr/>
        </p:nvSpPr>
        <p:spPr>
          <a:xfrm>
            <a:off x="3753740" y="2650312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3E9172-1D34-4E96-A7F6-EDB3B672DCE7}"/>
              </a:ext>
            </a:extLst>
          </p:cNvPr>
          <p:cNvSpPr/>
          <p:nvPr/>
        </p:nvSpPr>
        <p:spPr>
          <a:xfrm>
            <a:off x="4910896" y="2630367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93E9DA-7E06-4890-B169-070F23373305}"/>
              </a:ext>
            </a:extLst>
          </p:cNvPr>
          <p:cNvSpPr/>
          <p:nvPr/>
        </p:nvSpPr>
        <p:spPr>
          <a:xfrm>
            <a:off x="5984113" y="2630367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8A23E7-0ADD-4080-9A5B-1387CC2A2243}"/>
              </a:ext>
            </a:extLst>
          </p:cNvPr>
          <p:cNvSpPr/>
          <p:nvPr/>
        </p:nvSpPr>
        <p:spPr>
          <a:xfrm>
            <a:off x="5988830" y="4405081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B451A1-8BD0-4BAB-B3A8-2C725281BBD6}"/>
              </a:ext>
            </a:extLst>
          </p:cNvPr>
          <p:cNvSpPr/>
          <p:nvPr/>
        </p:nvSpPr>
        <p:spPr>
          <a:xfrm>
            <a:off x="6877479" y="1380566"/>
            <a:ext cx="1290406" cy="60362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0FC22C-F313-4A2B-B9D9-9F66E613AB09}"/>
              </a:ext>
            </a:extLst>
          </p:cNvPr>
          <p:cNvSpPr/>
          <p:nvPr/>
        </p:nvSpPr>
        <p:spPr>
          <a:xfrm>
            <a:off x="4563702" y="1407238"/>
            <a:ext cx="1290406" cy="60362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01C875-EDF6-4509-B2EA-6CCACBC36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52" y="3791658"/>
            <a:ext cx="433081" cy="433081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D0FB74-A42B-426B-9C2D-E1620223687A}"/>
              </a:ext>
            </a:extLst>
          </p:cNvPr>
          <p:cNvSpPr/>
          <p:nvPr/>
        </p:nvSpPr>
        <p:spPr>
          <a:xfrm rot="16200000">
            <a:off x="7374656" y="4321410"/>
            <a:ext cx="234580" cy="1572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8D88BC0-B430-4106-8B1A-E3D73AD50CC4}"/>
              </a:ext>
            </a:extLst>
          </p:cNvPr>
          <p:cNvSpPr/>
          <p:nvPr/>
        </p:nvSpPr>
        <p:spPr>
          <a:xfrm rot="16200000">
            <a:off x="7373237" y="3537274"/>
            <a:ext cx="237413" cy="1779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6729441" y="1275693"/>
            <a:ext cx="1560135" cy="9033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0BF6B-EB93-4650-AA15-8BF7F443CE4E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43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8421726" y="2451674"/>
            <a:ext cx="904267" cy="14685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이제 출입할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9A50A-D0F0-48F1-95F3-6A9038593EFB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04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FBD4A2-1CE7-4BAE-BB35-6B997F7C0A9B}"/>
              </a:ext>
            </a:extLst>
          </p:cNvPr>
          <p:cNvGrpSpPr/>
          <p:nvPr/>
        </p:nvGrpSpPr>
        <p:grpSpPr>
          <a:xfrm>
            <a:off x="2704710" y="1407238"/>
            <a:ext cx="6782580" cy="4070196"/>
            <a:chOff x="2704710" y="1407238"/>
            <a:chExt cx="6782580" cy="4070196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962" y="4501750"/>
              <a:ext cx="739590" cy="73959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8028584" y="488101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8294457" y="4284601"/>
              <a:ext cx="1192833" cy="1192833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4888D-AC59-4D56-ACF7-CE82AA4CD45C}"/>
              </a:ext>
            </a:extLst>
          </p:cNvPr>
          <p:cNvSpPr/>
          <p:nvPr/>
        </p:nvSpPr>
        <p:spPr>
          <a:xfrm>
            <a:off x="5844659" y="4199693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8D3C-52DA-4CF1-BF9A-55BD378ABFE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사용자이거나 정상 체온이 아닌 경우입니다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88BEF-37EF-4A52-B3A2-9EF2BFE40753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37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FBD4A2-1CE7-4BAE-BB35-6B997F7C0A9B}"/>
              </a:ext>
            </a:extLst>
          </p:cNvPr>
          <p:cNvGrpSpPr/>
          <p:nvPr/>
        </p:nvGrpSpPr>
        <p:grpSpPr>
          <a:xfrm>
            <a:off x="2704710" y="1407238"/>
            <a:ext cx="6782580" cy="4070196"/>
            <a:chOff x="2704710" y="1407238"/>
            <a:chExt cx="6782580" cy="4070196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962" y="4501750"/>
              <a:ext cx="739590" cy="73959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8028584" y="488101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8294457" y="4284601"/>
              <a:ext cx="1192833" cy="1192833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4888D-AC59-4D56-ACF7-CE82AA4CD45C}"/>
              </a:ext>
            </a:extLst>
          </p:cNvPr>
          <p:cNvSpPr/>
          <p:nvPr/>
        </p:nvSpPr>
        <p:spPr>
          <a:xfrm>
            <a:off x="7089801" y="4199693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8D3C-52DA-4CF1-BF9A-55BD378ABFE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88BEF-37EF-4A52-B3A2-9EF2BFE40753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98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FBD4A2-1CE7-4BAE-BB35-6B997F7C0A9B}"/>
              </a:ext>
            </a:extLst>
          </p:cNvPr>
          <p:cNvGrpSpPr/>
          <p:nvPr/>
        </p:nvGrpSpPr>
        <p:grpSpPr>
          <a:xfrm>
            <a:off x="2704710" y="1407238"/>
            <a:ext cx="6782580" cy="4070196"/>
            <a:chOff x="2704710" y="1407238"/>
            <a:chExt cx="6782580" cy="4070196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962" y="4501750"/>
              <a:ext cx="739590" cy="73959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8028584" y="488101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8294457" y="4284601"/>
              <a:ext cx="1192833" cy="1192833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4888D-AC59-4D56-ACF7-CE82AA4CD45C}"/>
              </a:ext>
            </a:extLst>
          </p:cNvPr>
          <p:cNvSpPr/>
          <p:nvPr/>
        </p:nvSpPr>
        <p:spPr>
          <a:xfrm>
            <a:off x="8432217" y="4199693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8D3C-52DA-4CF1-BF9A-55BD378ABFE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출입할 수 없습니다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88BEF-37EF-4A52-B3A2-9EF2BFE40753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70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5834922" y="4199693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체온이지만 얼굴 인식에 실패한 경우입니다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73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7111289" y="4224739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65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7122606" y="3744949"/>
            <a:ext cx="753015" cy="60362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2854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유저인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QR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스캔하여 사진을 업데이트 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유저인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 출입을 요청 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20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7080065" y="2526531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사진이 등록된 경우 업데이트하고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93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6725864" y="1255633"/>
            <a:ext cx="1581557" cy="8235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06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04871110-0258-403E-9825-9F0DA77F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10" y="2789473"/>
            <a:ext cx="739590" cy="73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995B2-607E-4BC2-8DB1-F7BE04C7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61" y="2760253"/>
            <a:ext cx="360964" cy="360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561821-FA96-439A-86CA-B6ED58AAE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61" y="3214699"/>
            <a:ext cx="360964" cy="36096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1193453-A67A-4FA7-9E4C-F51474A96ABE}"/>
              </a:ext>
            </a:extLst>
          </p:cNvPr>
          <p:cNvSpPr/>
          <p:nvPr/>
        </p:nvSpPr>
        <p:spPr>
          <a:xfrm>
            <a:off x="3338803" y="3045680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9D8F56-3CD0-4ACE-9F60-673CAA811772}"/>
              </a:ext>
            </a:extLst>
          </p:cNvPr>
          <p:cNvSpPr/>
          <p:nvPr/>
        </p:nvSpPr>
        <p:spPr>
          <a:xfrm>
            <a:off x="4466080" y="303994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6907F7-38CA-416C-84FA-DB2B83046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7" y="2760253"/>
            <a:ext cx="360965" cy="36096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403684C-45A5-4286-8020-99D0022DB8E0}"/>
              </a:ext>
            </a:extLst>
          </p:cNvPr>
          <p:cNvSpPr/>
          <p:nvPr/>
        </p:nvSpPr>
        <p:spPr>
          <a:xfrm>
            <a:off x="5595991" y="303994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D89FF-7354-430B-A00F-031522BD2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7" y="3267123"/>
            <a:ext cx="360965" cy="3609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7CB219-BE47-47AC-BC50-E3A23AF54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94" y="3196159"/>
            <a:ext cx="292954" cy="2929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AABE3F1-28A1-4B7A-BE60-9EF0527C8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15" y="2731223"/>
            <a:ext cx="331931" cy="331931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93A4B4B-1DC4-4803-84D1-F1C901A428C3}"/>
              </a:ext>
            </a:extLst>
          </p:cNvPr>
          <p:cNvSpPr/>
          <p:nvPr/>
        </p:nvSpPr>
        <p:spPr>
          <a:xfrm>
            <a:off x="6754815" y="3045680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D67B65-3E26-492D-8EE2-14EC56162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64" y="1476940"/>
            <a:ext cx="388390" cy="388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054C5B5-4E04-45B8-B470-72D733463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22" y="1444040"/>
            <a:ext cx="421291" cy="42129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5FFB084-40BD-446F-8E1E-1BF30AF70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26" y="1455449"/>
            <a:ext cx="477463" cy="477463"/>
          </a:xfrm>
          <a:prstGeom prst="rect">
            <a:avLst/>
          </a:prstGeom>
        </p:spPr>
      </p:pic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DF97C88C-0F1D-4205-B5F0-4B92A1607033}"/>
              </a:ext>
            </a:extLst>
          </p:cNvPr>
          <p:cNvSpPr/>
          <p:nvPr/>
        </p:nvSpPr>
        <p:spPr>
          <a:xfrm>
            <a:off x="5115799" y="2059776"/>
            <a:ext cx="209700" cy="46562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2DA8E36-E12D-4DBB-84D3-61794B2803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33" y="1470316"/>
            <a:ext cx="477463" cy="4774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EE7A2FB-E225-41BF-A6BB-E55340CCF4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31" y="2824516"/>
            <a:ext cx="623090" cy="623090"/>
          </a:xfrm>
          <a:prstGeom prst="rect">
            <a:avLst/>
          </a:prstGeom>
        </p:spPr>
      </p:pic>
      <p:sp>
        <p:nvSpPr>
          <p:cNvPr id="2" name="화살표: 위로 굽음 1">
            <a:extLst>
              <a:ext uri="{FF2B5EF4-FFF2-40B4-BE49-F238E27FC236}">
                <a16:creationId xmlns:a16="http://schemas.microsoft.com/office/drawing/2014/main" id="{117F55B9-0211-4C18-8B60-CFDE4CBF79FA}"/>
              </a:ext>
            </a:extLst>
          </p:cNvPr>
          <p:cNvSpPr/>
          <p:nvPr/>
        </p:nvSpPr>
        <p:spPr>
          <a:xfrm rot="5400000">
            <a:off x="4865841" y="4076227"/>
            <a:ext cx="1351318" cy="735303"/>
          </a:xfrm>
          <a:prstGeom prst="bentUpArrow">
            <a:avLst>
              <a:gd name="adj1" fmla="val 17219"/>
              <a:gd name="adj2" fmla="val 25000"/>
              <a:gd name="adj3" fmla="val 327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18D93-23B1-4A9F-BCAC-4C42FE079E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11" y="4482942"/>
            <a:ext cx="334640" cy="334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E22E24-6197-46E6-B318-94FF42D939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59" y="4908902"/>
            <a:ext cx="332438" cy="332438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BEE4C46-9D3A-4965-90E2-EA7F1A50C87B}"/>
              </a:ext>
            </a:extLst>
          </p:cNvPr>
          <p:cNvSpPr/>
          <p:nvPr/>
        </p:nvSpPr>
        <p:spPr>
          <a:xfrm>
            <a:off x="6761643" y="4838607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6023A3C-A866-48DE-AD3A-ED076D92F5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726" y="4597357"/>
            <a:ext cx="623090" cy="623090"/>
          </a:xfrm>
          <a:prstGeom prst="rect">
            <a:avLst/>
          </a:prstGeom>
        </p:spPr>
      </p:pic>
      <p:pic>
        <p:nvPicPr>
          <p:cNvPr id="11" name="그림 10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CCB057FA-4696-4606-A202-5F8E0B5D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79" y="2797416"/>
            <a:ext cx="739590" cy="739590"/>
          </a:xfrm>
          <a:prstGeom prst="rect">
            <a:avLst/>
          </a:prstGeom>
        </p:spPr>
      </p:pic>
      <p:pic>
        <p:nvPicPr>
          <p:cNvPr id="32" name="그림 31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856BF14F-9AC4-4A28-98BC-2A159E39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62" y="4501750"/>
            <a:ext cx="739590" cy="739590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E6A1DFE-DF36-4FC4-89BB-F4022FA42449}"/>
              </a:ext>
            </a:extLst>
          </p:cNvPr>
          <p:cNvSpPr/>
          <p:nvPr/>
        </p:nvSpPr>
        <p:spPr>
          <a:xfrm>
            <a:off x="8028584" y="4881018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4F78C0F-1C97-4017-8252-27C3E08F98AC}"/>
              </a:ext>
            </a:extLst>
          </p:cNvPr>
          <p:cNvSpPr/>
          <p:nvPr/>
        </p:nvSpPr>
        <p:spPr>
          <a:xfrm>
            <a:off x="8088581" y="3053622"/>
            <a:ext cx="360964" cy="22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/아래쪽 36">
            <a:extLst>
              <a:ext uri="{FF2B5EF4-FFF2-40B4-BE49-F238E27FC236}">
                <a16:creationId xmlns:a16="http://schemas.microsoft.com/office/drawing/2014/main" id="{5B7F9380-D192-4697-B60F-38DE49AB4C77}"/>
              </a:ext>
            </a:extLst>
          </p:cNvPr>
          <p:cNvSpPr/>
          <p:nvPr/>
        </p:nvSpPr>
        <p:spPr>
          <a:xfrm>
            <a:off x="7446736" y="2059777"/>
            <a:ext cx="209700" cy="554391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8503CA1D-89C3-4CDA-A510-1A3EFA3E67CC}"/>
              </a:ext>
            </a:extLst>
          </p:cNvPr>
          <p:cNvSpPr/>
          <p:nvPr/>
        </p:nvSpPr>
        <p:spPr>
          <a:xfrm>
            <a:off x="8536233" y="2827725"/>
            <a:ext cx="709280" cy="709280"/>
          </a:xfrm>
          <a:prstGeom prst="donut">
            <a:avLst>
              <a:gd name="adj" fmla="val 1340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B5897687-75F9-4AD5-8E13-3519DD7EA80F}"/>
              </a:ext>
            </a:extLst>
          </p:cNvPr>
          <p:cNvSpPr/>
          <p:nvPr/>
        </p:nvSpPr>
        <p:spPr>
          <a:xfrm>
            <a:off x="8294457" y="4284601"/>
            <a:ext cx="1192833" cy="1192833"/>
          </a:xfrm>
          <a:prstGeom prst="mathMultiply">
            <a:avLst>
              <a:gd name="adj1" fmla="val 115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8E916E-F10C-41F7-A314-FF413DCDEBF1}"/>
              </a:ext>
            </a:extLst>
          </p:cNvPr>
          <p:cNvSpPr/>
          <p:nvPr/>
        </p:nvSpPr>
        <p:spPr>
          <a:xfrm>
            <a:off x="3753740" y="2650312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3E9172-1D34-4E96-A7F6-EDB3B672DCE7}"/>
              </a:ext>
            </a:extLst>
          </p:cNvPr>
          <p:cNvSpPr/>
          <p:nvPr/>
        </p:nvSpPr>
        <p:spPr>
          <a:xfrm>
            <a:off x="4910896" y="2630367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93E9DA-7E06-4890-B169-070F23373305}"/>
              </a:ext>
            </a:extLst>
          </p:cNvPr>
          <p:cNvSpPr/>
          <p:nvPr/>
        </p:nvSpPr>
        <p:spPr>
          <a:xfrm>
            <a:off x="5984113" y="2630367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8A23E7-0ADD-4080-9A5B-1387CC2A2243}"/>
              </a:ext>
            </a:extLst>
          </p:cNvPr>
          <p:cNvSpPr/>
          <p:nvPr/>
        </p:nvSpPr>
        <p:spPr>
          <a:xfrm>
            <a:off x="5988830" y="4405081"/>
            <a:ext cx="619507" cy="105779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B451A1-8BD0-4BAB-B3A8-2C725281BBD6}"/>
              </a:ext>
            </a:extLst>
          </p:cNvPr>
          <p:cNvSpPr/>
          <p:nvPr/>
        </p:nvSpPr>
        <p:spPr>
          <a:xfrm>
            <a:off x="6877479" y="1380566"/>
            <a:ext cx="1290406" cy="60362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0FC22C-F313-4A2B-B9D9-9F66E613AB09}"/>
              </a:ext>
            </a:extLst>
          </p:cNvPr>
          <p:cNvSpPr/>
          <p:nvPr/>
        </p:nvSpPr>
        <p:spPr>
          <a:xfrm>
            <a:off x="4563702" y="1407238"/>
            <a:ext cx="1290406" cy="60362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01C875-EDF6-4509-B2EA-6CCACBC36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52" y="3791658"/>
            <a:ext cx="433081" cy="433081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D0FB74-A42B-426B-9C2D-E1620223687A}"/>
              </a:ext>
            </a:extLst>
          </p:cNvPr>
          <p:cNvSpPr/>
          <p:nvPr/>
        </p:nvSpPr>
        <p:spPr>
          <a:xfrm rot="16200000">
            <a:off x="7374656" y="4321410"/>
            <a:ext cx="234580" cy="1572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8D88BC0-B430-4106-8B1A-E3D73AD50CC4}"/>
              </a:ext>
            </a:extLst>
          </p:cNvPr>
          <p:cNvSpPr/>
          <p:nvPr/>
        </p:nvSpPr>
        <p:spPr>
          <a:xfrm rot="16200000">
            <a:off x="7373237" y="3537274"/>
            <a:ext cx="237413" cy="1779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6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CB9DC-1C8F-4946-8D17-AB8503336712}"/>
              </a:ext>
            </a:extLst>
          </p:cNvPr>
          <p:cNvGrpSpPr/>
          <p:nvPr/>
        </p:nvGrpSpPr>
        <p:grpSpPr>
          <a:xfrm>
            <a:off x="2704710" y="1380566"/>
            <a:ext cx="6555959" cy="4082314"/>
            <a:chOff x="2704710" y="1380566"/>
            <a:chExt cx="6555959" cy="4082314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4865841" y="4076227"/>
              <a:ext cx="1351318" cy="735303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411" y="4482942"/>
              <a:ext cx="334640" cy="3346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059" y="4908902"/>
              <a:ext cx="332438" cy="332438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6761643" y="4838607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26" y="4597357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988830" y="4405081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452" y="3791658"/>
              <a:ext cx="433081" cy="433081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7374656" y="4321408"/>
              <a:ext cx="234580" cy="15727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7373239" y="3537270"/>
              <a:ext cx="237413" cy="1779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15BE3-AC1C-46A2-BD1B-EA703FAAE810}"/>
              </a:ext>
            </a:extLst>
          </p:cNvPr>
          <p:cNvSpPr/>
          <p:nvPr/>
        </p:nvSpPr>
        <p:spPr>
          <a:xfrm>
            <a:off x="8422490" y="2526531"/>
            <a:ext cx="904267" cy="14685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AD66A-5C83-4994-A094-C441F6D0038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B900C-3764-47B0-8FF9-F0FA965080DF}"/>
              </a:ext>
            </a:extLst>
          </p:cNvPr>
          <p:cNvSpPr txBox="1"/>
          <p:nvPr/>
        </p:nvSpPr>
        <p:spPr>
          <a:xfrm>
            <a:off x="-3941" y="3290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이제 출입할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74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B1C1B0-6A2A-4B38-81E3-17C96BF3AAD4}"/>
              </a:ext>
            </a:extLst>
          </p:cNvPr>
          <p:cNvGrpSpPr/>
          <p:nvPr/>
        </p:nvGrpSpPr>
        <p:grpSpPr>
          <a:xfrm>
            <a:off x="2704710" y="1380566"/>
            <a:ext cx="6782580" cy="4096868"/>
            <a:chOff x="434789" y="89647"/>
            <a:chExt cx="11090806" cy="6699157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7"/>
              <a:ext cx="1209370" cy="12093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7" y="2345698"/>
              <a:ext cx="590245" cy="5902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7" y="3088802"/>
              <a:ext cx="590245" cy="590245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1471652" y="2812424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3314964" y="2803051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5" y="2345697"/>
              <a:ext cx="590246" cy="590246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162583" y="2803051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5" y="3174526"/>
              <a:ext cx="590246" cy="59024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4" y="3058487"/>
              <a:ext cx="479036" cy="47903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0" y="2298227"/>
              <a:ext cx="542771" cy="54277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7057480" y="2812424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998" y="247237"/>
              <a:ext cx="635092" cy="6350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68" y="193439"/>
              <a:ext cx="688890" cy="68889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1" y="212095"/>
              <a:ext cx="780743" cy="78074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4377378" y="1200285"/>
              <a:ext cx="342900" cy="761387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6" y="236405"/>
              <a:ext cx="780743" cy="78074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39" y="2450779"/>
              <a:ext cx="1018870" cy="1018870"/>
            </a:xfrm>
            <a:prstGeom prst="rect">
              <a:avLst/>
            </a:prstGeom>
          </p:spPr>
        </p:pic>
        <p:sp>
          <p:nvSpPr>
            <p:cNvPr id="2" name="화살표: 위로 굽음 1">
              <a:extLst>
                <a:ext uri="{FF2B5EF4-FFF2-40B4-BE49-F238E27FC236}">
                  <a16:creationId xmlns:a16="http://schemas.microsoft.com/office/drawing/2014/main" id="{117F55B9-0211-4C18-8B60-CFDE4CBF79FA}"/>
                </a:ext>
              </a:extLst>
            </p:cNvPr>
            <p:cNvSpPr/>
            <p:nvPr/>
          </p:nvSpPr>
          <p:spPr>
            <a:xfrm rot="5400000">
              <a:off x="3968648" y="4497565"/>
              <a:ext cx="2209662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18D93-23B1-4A9F-BCAC-4C42FE07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7" y="5162621"/>
              <a:ext cx="547200" cy="547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22E24-6197-46E6-B318-94FF42D9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48" y="5859146"/>
              <a:ext cx="543600" cy="543600"/>
            </a:xfrm>
            <a:prstGeom prst="rect">
              <a:avLst/>
            </a:prstGeom>
          </p:spPr>
        </p:pic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BEE4C46-9D3A-4965-90E2-EA7F1A50C87B}"/>
                </a:ext>
              </a:extLst>
            </p:cNvPr>
            <p:cNvSpPr/>
            <p:nvPr/>
          </p:nvSpPr>
          <p:spPr>
            <a:xfrm>
              <a:off x="7068645" y="5744200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023A3C-A866-48DE-AD3A-ED076D92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0" y="5349711"/>
              <a:ext cx="1018870" cy="101887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56" y="2406465"/>
              <a:ext cx="1209370" cy="1209370"/>
            </a:xfrm>
            <a:prstGeom prst="rect">
              <a:avLst/>
            </a:prstGeom>
          </p:spPr>
        </p:pic>
        <p:pic>
          <p:nvPicPr>
            <p:cNvPr id="32" name="그림 3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6BF14F-9AC4-4A28-98BC-2A159E3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1" y="5193376"/>
              <a:ext cx="1209370" cy="1209370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8E6A1DFE-DF36-4FC4-89BB-F4022FA42449}"/>
                </a:ext>
              </a:extLst>
            </p:cNvPr>
            <p:cNvSpPr/>
            <p:nvPr/>
          </p:nvSpPr>
          <p:spPr>
            <a:xfrm>
              <a:off x="9140333" y="5813550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9238440" y="2825412"/>
              <a:ext cx="590245" cy="3714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8188902" y="1200286"/>
              <a:ext cx="342900" cy="906534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9970437" y="2456027"/>
              <a:ext cx="1159808" cy="1159808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5897687-75F9-4AD5-8E13-3519DD7EA80F}"/>
                </a:ext>
              </a:extLst>
            </p:cNvPr>
            <p:cNvSpPr/>
            <p:nvPr/>
          </p:nvSpPr>
          <p:spPr>
            <a:xfrm>
              <a:off x="9575086" y="4838295"/>
              <a:ext cx="1950509" cy="1950509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2150152" y="2165922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042322" y="2133309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797235" y="2133309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8A23E7-0ADD-4080-9A5B-1387CC2A2243}"/>
                </a:ext>
              </a:extLst>
            </p:cNvPr>
            <p:cNvSpPr/>
            <p:nvPr/>
          </p:nvSpPr>
          <p:spPr>
            <a:xfrm>
              <a:off x="5804948" y="5035304"/>
              <a:ext cx="1013012" cy="172970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7258058" y="89647"/>
              <a:ext cx="2110059" cy="98703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3474594" y="133261"/>
              <a:ext cx="2110059" cy="98703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01C875-EDF6-4509-B2EA-6CCACBC3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1" y="4032241"/>
              <a:ext cx="708170" cy="708170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D0FB74-A42B-426B-9C2D-E1620223687A}"/>
                </a:ext>
              </a:extLst>
            </p:cNvPr>
            <p:cNvSpPr/>
            <p:nvPr/>
          </p:nvSpPr>
          <p:spPr>
            <a:xfrm rot="16200000">
              <a:off x="8071037" y="4898482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D88BC0-B430-4106-8B1A-E3D73AD50CC4}"/>
                </a:ext>
              </a:extLst>
            </p:cNvPr>
            <p:cNvSpPr/>
            <p:nvPr/>
          </p:nvSpPr>
          <p:spPr>
            <a:xfrm rot="16200000">
              <a:off x="8068721" y="3616267"/>
              <a:ext cx="388216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083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2624039" y="2451674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0D011-527B-4A29-ADE2-7299CACC930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08592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3616259" y="2451674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정면의 카메라를 응시합니다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2A47-C663-4771-9F46-8D0A73383809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76890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4754396" y="2451674"/>
            <a:ext cx="904267" cy="1468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얼굴 영상에서 특징을 추출하고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카메라로 체온을 측정하여 이 정보를 서버로 전송합니다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마스크를 착용하고 있는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탈의를 요청합니다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7F218-F343-4492-8C73-B7514D93FAB1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94042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4423978" y="1275693"/>
            <a:ext cx="1560135" cy="90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서버에서는 받은 특징을 얼굴 인식 모델에 적용해서 결과를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유저 정보와 비교합니다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5C290-E327-4FC2-A1F0-6B67D3CB38D4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9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5814715" y="2451674"/>
            <a:ext cx="904267" cy="14685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인식에 성공했고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체온이 정상인 경우입니다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3B5A8-DB7B-4114-9B2C-194D5A91F051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86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85C46D4-A0EF-4310-8440-F0690A23F6D6}"/>
              </a:ext>
            </a:extLst>
          </p:cNvPr>
          <p:cNvGrpSpPr/>
          <p:nvPr/>
        </p:nvGrpSpPr>
        <p:grpSpPr>
          <a:xfrm>
            <a:off x="2704710" y="1380566"/>
            <a:ext cx="6555959" cy="2327545"/>
            <a:chOff x="2704710" y="1380566"/>
            <a:chExt cx="6555959" cy="2327545"/>
          </a:xfrm>
        </p:grpSpPr>
        <p:pic>
          <p:nvPicPr>
            <p:cNvPr id="5" name="그림 4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4871110-0258-403E-9825-9F0DA77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710" y="2789473"/>
              <a:ext cx="739590" cy="7395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1995B2-607E-4BC2-8DB1-F7BE04C7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2760253"/>
              <a:ext cx="360964" cy="3609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561821-FA96-439A-86CA-B6ED58AA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61" y="3214699"/>
              <a:ext cx="360964" cy="360964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1193453-A67A-4FA7-9E4C-F51474A96ABE}"/>
                </a:ext>
              </a:extLst>
            </p:cNvPr>
            <p:cNvSpPr/>
            <p:nvPr/>
          </p:nvSpPr>
          <p:spPr>
            <a:xfrm>
              <a:off x="3338803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89D8F56-3CD0-4ACE-9F60-673CAA811772}"/>
                </a:ext>
              </a:extLst>
            </p:cNvPr>
            <p:cNvSpPr/>
            <p:nvPr/>
          </p:nvSpPr>
          <p:spPr>
            <a:xfrm>
              <a:off x="4466080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6907F7-38CA-416C-84FA-DB2B8304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2760253"/>
              <a:ext cx="360965" cy="360965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403684C-45A5-4286-8020-99D0022DB8E0}"/>
                </a:ext>
              </a:extLst>
            </p:cNvPr>
            <p:cNvSpPr/>
            <p:nvPr/>
          </p:nvSpPr>
          <p:spPr>
            <a:xfrm>
              <a:off x="5595991" y="3039948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50D89FF-7354-430B-A00F-031522BD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67" y="3267123"/>
              <a:ext cx="360965" cy="3609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CB219-BE47-47AC-BC50-E3A23AF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694" y="3196159"/>
              <a:ext cx="292954" cy="2929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AABE3F1-28A1-4B7A-BE60-9EF0527C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815" y="2731223"/>
              <a:ext cx="331931" cy="331931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93A4B4B-1DC4-4803-84D1-F1C901A428C3}"/>
                </a:ext>
              </a:extLst>
            </p:cNvPr>
            <p:cNvSpPr/>
            <p:nvPr/>
          </p:nvSpPr>
          <p:spPr>
            <a:xfrm>
              <a:off x="6754815" y="3045680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D67B65-3E26-492D-8EE2-14EC5616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64" y="1476940"/>
              <a:ext cx="388390" cy="3883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54C5B5-4E04-45B8-B470-72D7334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522" y="1444040"/>
              <a:ext cx="421291" cy="4212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5FFB084-40BD-446F-8E1E-1BF30AF7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426" y="1455449"/>
              <a:ext cx="477463" cy="477463"/>
            </a:xfrm>
            <a:prstGeom prst="rect">
              <a:avLst/>
            </a:prstGeom>
          </p:spPr>
        </p:pic>
        <p:sp>
          <p:nvSpPr>
            <p:cNvPr id="44" name="화살표: 위쪽/아래쪽 43">
              <a:extLst>
                <a:ext uri="{FF2B5EF4-FFF2-40B4-BE49-F238E27FC236}">
                  <a16:creationId xmlns:a16="http://schemas.microsoft.com/office/drawing/2014/main" id="{DF97C88C-0F1D-4205-B5F0-4B92A1607033}"/>
                </a:ext>
              </a:extLst>
            </p:cNvPr>
            <p:cNvSpPr/>
            <p:nvPr/>
          </p:nvSpPr>
          <p:spPr>
            <a:xfrm>
              <a:off x="5115799" y="2059776"/>
              <a:ext cx="209700" cy="46562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2DA8E36-E12D-4DBB-84D3-61794B2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33" y="1470316"/>
              <a:ext cx="477463" cy="47746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EE7A2FB-E225-41BF-A6BB-E55340CC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31" y="2824516"/>
              <a:ext cx="623090" cy="623090"/>
            </a:xfrm>
            <a:prstGeom prst="rect">
              <a:avLst/>
            </a:prstGeom>
          </p:spPr>
        </p:pic>
        <p:pic>
          <p:nvPicPr>
            <p:cNvPr id="11" name="그림 1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CB057FA-4696-4606-A202-5F8E0B5D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079" y="2797416"/>
              <a:ext cx="739590" cy="73959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4F78C0F-1C97-4017-8252-27C3E08F98AC}"/>
                </a:ext>
              </a:extLst>
            </p:cNvPr>
            <p:cNvSpPr/>
            <p:nvPr/>
          </p:nvSpPr>
          <p:spPr>
            <a:xfrm>
              <a:off x="8088581" y="3053622"/>
              <a:ext cx="360964" cy="2271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5B7F9380-D192-4697-B60F-38DE49AB4C77}"/>
                </a:ext>
              </a:extLst>
            </p:cNvPr>
            <p:cNvSpPr/>
            <p:nvPr/>
          </p:nvSpPr>
          <p:spPr>
            <a:xfrm>
              <a:off x="7446736" y="2059777"/>
              <a:ext cx="209700" cy="554391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503CA1D-89C3-4CDA-A510-1A3EFA3E67CC}"/>
                </a:ext>
              </a:extLst>
            </p:cNvPr>
            <p:cNvSpPr/>
            <p:nvPr/>
          </p:nvSpPr>
          <p:spPr>
            <a:xfrm>
              <a:off x="8536233" y="2827725"/>
              <a:ext cx="709280" cy="709280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8E916E-F10C-41F7-A314-FF413DCDEBF1}"/>
                </a:ext>
              </a:extLst>
            </p:cNvPr>
            <p:cNvSpPr/>
            <p:nvPr/>
          </p:nvSpPr>
          <p:spPr>
            <a:xfrm>
              <a:off x="3753740" y="2650312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3E9172-1D34-4E96-A7F6-EDB3B672DCE7}"/>
                </a:ext>
              </a:extLst>
            </p:cNvPr>
            <p:cNvSpPr/>
            <p:nvPr/>
          </p:nvSpPr>
          <p:spPr>
            <a:xfrm>
              <a:off x="4910896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93E9DA-7E06-4890-B169-070F23373305}"/>
                </a:ext>
              </a:extLst>
            </p:cNvPr>
            <p:cNvSpPr/>
            <p:nvPr/>
          </p:nvSpPr>
          <p:spPr>
            <a:xfrm>
              <a:off x="5984113" y="2630367"/>
              <a:ext cx="619507" cy="105779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B451A1-8BD0-4BAB-B3A8-2C725281BBD6}"/>
                </a:ext>
              </a:extLst>
            </p:cNvPr>
            <p:cNvSpPr/>
            <p:nvPr/>
          </p:nvSpPr>
          <p:spPr>
            <a:xfrm>
              <a:off x="6877479" y="1380566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0FC22C-F313-4A2B-B9D9-9F66E613AB09}"/>
                </a:ext>
              </a:extLst>
            </p:cNvPr>
            <p:cNvSpPr/>
            <p:nvPr/>
          </p:nvSpPr>
          <p:spPr>
            <a:xfrm>
              <a:off x="4563702" y="1407238"/>
              <a:ext cx="1290406" cy="6036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44BFB-2B7C-4F0C-BB58-11CFA8D22190}"/>
              </a:ext>
            </a:extLst>
          </p:cNvPr>
          <p:cNvSpPr/>
          <p:nvPr/>
        </p:nvSpPr>
        <p:spPr>
          <a:xfrm>
            <a:off x="7089035" y="2451674"/>
            <a:ext cx="904267" cy="14685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DF85-36C4-453A-B73A-B7D75E70AB87}"/>
              </a:ext>
            </a:extLst>
          </p:cNvPr>
          <p:cNvSpPr txBox="1"/>
          <p:nvPr/>
        </p:nvSpPr>
        <p:spPr>
          <a:xfrm>
            <a:off x="0" y="4513633"/>
            <a:ext cx="12192000" cy="14091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6F5A3-963F-4D48-B175-85DC3E76F9AC}"/>
              </a:ext>
            </a:extLst>
          </p:cNvPr>
          <p:cNvSpPr txBox="1"/>
          <p:nvPr/>
        </p:nvSpPr>
        <p:spPr>
          <a:xfrm>
            <a:off x="0" y="6255897"/>
            <a:ext cx="1809345" cy="60210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32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198</Words>
  <Application>Microsoft Office PowerPoint</Application>
  <PresentationFormat>와이드스크린</PresentationFormat>
  <Paragraphs>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유영균(2016150025)</dc:creator>
  <cp:lastModifiedBy>성욱</cp:lastModifiedBy>
  <cp:revision>18</cp:revision>
  <dcterms:created xsi:type="dcterms:W3CDTF">2020-11-09T11:50:01Z</dcterms:created>
  <dcterms:modified xsi:type="dcterms:W3CDTF">2021-04-12T05:19:27Z</dcterms:modified>
</cp:coreProperties>
</file>