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Daily</a:t>
            </a:r>
            <a:r>
              <a:rPr lang="en-US" altLang="ko-KR" baseline="0" dirty="0"/>
              <a:t> Cases</a:t>
            </a:r>
            <a:endParaRPr lang="ko-KR" altLang="en-US" dirty="0"/>
          </a:p>
        </c:rich>
      </c:tx>
      <c:layout>
        <c:manualLayout>
          <c:xMode val="edge"/>
          <c:yMode val="edge"/>
          <c:x val="0.32921545065180396"/>
          <c:y val="3.82234840166891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일일 확진자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Sheet1!$A$2:$A$16</c:f>
              <c:numCache>
                <c:formatCode>General</c:formatCode>
                <c:ptCount val="15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11</c:v>
                </c:pt>
                <c:pt idx="6">
                  <c:v>13</c:v>
                </c:pt>
                <c:pt idx="7">
                  <c:v>15</c:v>
                </c:pt>
                <c:pt idx="8">
                  <c:v>17</c:v>
                </c:pt>
                <c:pt idx="9">
                  <c:v>19</c:v>
                </c:pt>
                <c:pt idx="10">
                  <c:v>21</c:v>
                </c:pt>
                <c:pt idx="11">
                  <c:v>23</c:v>
                </c:pt>
                <c:pt idx="12">
                  <c:v>25</c:v>
                </c:pt>
                <c:pt idx="13">
                  <c:v>27</c:v>
                </c:pt>
                <c:pt idx="14">
                  <c:v>29</c:v>
                </c:pt>
              </c:numCache>
            </c:num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2.1</c:v>
                </c:pt>
                <c:pt idx="1">
                  <c:v>2.5</c:v>
                </c:pt>
                <c:pt idx="2">
                  <c:v>2.7</c:v>
                </c:pt>
                <c:pt idx="3">
                  <c:v>2.5</c:v>
                </c:pt>
                <c:pt idx="4">
                  <c:v>3</c:v>
                </c:pt>
                <c:pt idx="5">
                  <c:v>2.8</c:v>
                </c:pt>
                <c:pt idx="6">
                  <c:v>3.1</c:v>
                </c:pt>
                <c:pt idx="7">
                  <c:v>3.3</c:v>
                </c:pt>
                <c:pt idx="8">
                  <c:v>3</c:v>
                </c:pt>
                <c:pt idx="9">
                  <c:v>3.1</c:v>
                </c:pt>
                <c:pt idx="10">
                  <c:v>3.8</c:v>
                </c:pt>
                <c:pt idx="11">
                  <c:v>4</c:v>
                </c:pt>
                <c:pt idx="12">
                  <c:v>4.2</c:v>
                </c:pt>
                <c:pt idx="13">
                  <c:v>4.5</c:v>
                </c:pt>
                <c:pt idx="14">
                  <c:v>4.7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B1-4B41-81A0-99B0CEF483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7154959"/>
        <c:axId val="434447887"/>
      </c:lineChart>
      <c:catAx>
        <c:axId val="46715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4447887"/>
        <c:crosses val="autoZero"/>
        <c:auto val="1"/>
        <c:lblAlgn val="ctr"/>
        <c:lblOffset val="100"/>
        <c:noMultiLvlLbl val="0"/>
      </c:catAx>
      <c:valAx>
        <c:axId val="434447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6715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Total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entry</c:v>
                </c:pt>
                <c:pt idx="1">
                  <c:v>exit</c:v>
                </c:pt>
                <c:pt idx="2">
                  <c:v>undefined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7.2</c:v>
                </c:pt>
                <c:pt idx="1">
                  <c:v>2</c:v>
                </c:pt>
                <c:pt idx="2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3-4B31-94A6-5EEBFD63DD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738C0-9692-42AF-B554-3328D09E0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F8E907-49B1-420C-A9D7-03FF346CF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BFED42-92D4-44E9-83F4-634E112B5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C7CF-0BFF-4BF3-AE60-04DC8F587972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D00C97-9680-48D1-9BB9-83C0E0BE2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8DEF7C-B8C7-49E8-A9B3-37FBEC8B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16FC-2B87-4D5E-AC13-817F9C5AF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560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152D9-223D-43A7-A19F-F2A919921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641439-DA42-4935-A1DD-23C840E9A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7ACF88-3597-4F00-85A7-3A44012DB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C7CF-0BFF-4BF3-AE60-04DC8F587972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61978C-8957-4E93-817A-53021F4F1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2CCECF-08EC-4E56-9085-823F43D9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16FC-2B87-4D5E-AC13-817F9C5AF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94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EB51E9-7B42-4E2E-BAB0-D4B878B53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D5171A-1C2A-43F6-94B6-BB17FB577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427132-07EE-449D-8CF1-E726F8C7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C7CF-0BFF-4BF3-AE60-04DC8F587972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411CA-C540-4B58-A640-67AD1EC2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770961-8D83-4334-AD88-64F332169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16FC-2B87-4D5E-AC13-817F9C5AF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76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62D6B-CBEA-44FE-8A3F-F579B4A08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CE7520-66F3-493D-B626-5D9EABEC4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FAAB51-51AC-4DDE-8593-BB790AAFF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C7CF-0BFF-4BF3-AE60-04DC8F587972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3C717A-39AA-4D36-A326-68ED35D2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A5B4A0-379B-466C-AC22-B2BBD2A91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16FC-2B87-4D5E-AC13-817F9C5AF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74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864B8-70A3-4158-8B7F-3E10D5D37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105CB4-A0D8-4F43-B9E1-9E3931CF3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03B6A2-A443-4627-8D9D-8739E0A7C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C7CF-0BFF-4BF3-AE60-04DC8F587972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A45759-D0D8-4C45-A16E-E2CF8E03B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791EC-697B-4958-9B7C-3FDDF059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16FC-2B87-4D5E-AC13-817F9C5AF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722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EA59C-A30D-4BD6-904B-66CD7FCD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F6E897-2EE3-4D16-82E4-24E40EA1C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D3703F-ADCC-4CB6-A0EB-AD3094BFF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EB4D86-6627-48DB-B5F2-C2CEF019C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C7CF-0BFF-4BF3-AE60-04DC8F587972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4C5FF9-AB0B-4FE6-BD07-05DC1C2EF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1BBBCE-B987-4874-941B-A53287713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16FC-2B87-4D5E-AC13-817F9C5AF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707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4833F-7864-47CB-8233-16F0F702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2A1C73-8DD7-4805-B4F0-14C35A81D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4A58BB-CA5E-4E25-93A0-C761DE441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1D95D6-5497-4E41-8337-3F3D1AEA6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8ED194-DF49-4318-ADEC-9E9983F5F9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5340AA-3C15-4A22-830D-AFE543036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C7CF-0BFF-4BF3-AE60-04DC8F587972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F984E0-6EE8-455E-9175-590F34FC5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F956EA-EBC2-49C6-9294-87E59EBC7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16FC-2B87-4D5E-AC13-817F9C5AF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704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E0A2B-A536-4922-85FB-4E4CE563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495F91-034D-49BE-8E66-D1A18EF75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C7CF-0BFF-4BF3-AE60-04DC8F587972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FCB22C-A2FB-4400-9EE8-D6D52C616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CB33D0-2250-4916-9510-B970F3C8B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16FC-2B87-4D5E-AC13-817F9C5AF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5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5CA2E6-07AD-4766-9C4F-0638DF057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C7CF-0BFF-4BF3-AE60-04DC8F587972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3F57F9-B4FD-4B36-9A91-B33B9E942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1CD6BF-82E7-40E1-A37F-00F3CCE30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16FC-2B87-4D5E-AC13-817F9C5AF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80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E45C5-B0F6-4150-9C3D-04E9B9187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E24B-21E7-4114-A62E-BBEB97DE5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12E56F-0C8B-4867-A444-5EF3607A7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CEF6B2-0851-42D8-A205-D2688F3E9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C7CF-0BFF-4BF3-AE60-04DC8F587972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4A76E4-9226-407B-9895-F4565E7E4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17E3E5-03AA-4930-8461-17A2DE96B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16FC-2B87-4D5E-AC13-817F9C5AF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7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C23D3-0944-4C6C-BC67-D19495F3D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D23F74-F871-4897-8156-9811BD272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0526E2-FC6D-4A2F-B071-1D09C6167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04D285-F6E6-4F71-B5F6-CBFF39A8A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C7CF-0BFF-4BF3-AE60-04DC8F587972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156D2C-7AC1-4FF0-B947-62B51B62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DE8C66-EA6E-4765-994D-9B67050C4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16FC-2B87-4D5E-AC13-817F9C5AF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82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F237E7-4129-410D-B8B2-C99D31964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577EC0-DDA6-4EAF-82F7-C8D6FDE04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32D069-165B-43E7-904E-DF23D74F1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5C7CF-0BFF-4BF3-AE60-04DC8F587972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ED924-2845-45F8-9D30-5A7E1025B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DDA9F3-E39E-407B-8FFC-6A19DC9C5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E16FC-2B87-4D5E-AC13-817F9C5AF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56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svg"/><Relationship Id="rId4" Type="http://schemas.openxmlformats.org/officeDocument/2006/relationships/chart" Target="../charts/chart2.xm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026B2619-7D49-4FD6-A55B-1C64833AC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C57C3F84-BE4B-4BF1-99EF-B0088E68B8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918504"/>
              </p:ext>
            </p:extLst>
          </p:nvPr>
        </p:nvGraphicFramePr>
        <p:xfrm>
          <a:off x="508000" y="1381760"/>
          <a:ext cx="4307841" cy="2600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E8B2551-17C7-40FF-AAD0-5844E924DD1E}"/>
              </a:ext>
            </a:extLst>
          </p:cNvPr>
          <p:cNvSpPr txBox="1"/>
          <p:nvPr/>
        </p:nvSpPr>
        <p:spPr>
          <a:xfrm>
            <a:off x="508000" y="1005840"/>
            <a:ext cx="91440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2" name="차트 21">
            <a:extLst>
              <a:ext uri="{FF2B5EF4-FFF2-40B4-BE49-F238E27FC236}">
                <a16:creationId xmlns:a16="http://schemas.microsoft.com/office/drawing/2014/main" id="{97C7AAE7-3C3D-4ACF-B97A-4EFA662C01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1519893"/>
              </p:ext>
            </p:extLst>
          </p:nvPr>
        </p:nvGraphicFramePr>
        <p:xfrm>
          <a:off x="9479280" y="1381760"/>
          <a:ext cx="2428240" cy="1921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2853F231-64C5-4A01-A103-8413B578F29E}"/>
              </a:ext>
            </a:extLst>
          </p:cNvPr>
          <p:cNvSpPr txBox="1"/>
          <p:nvPr/>
        </p:nvSpPr>
        <p:spPr>
          <a:xfrm>
            <a:off x="9734550" y="321766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Adobe Garamond Pro" panose="02020502060506020403" pitchFamily="18" charset="0"/>
              </a:rPr>
              <a:t>842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Adobe Garamond Pro" panose="02020502060506020403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927831-BBF8-4C5A-A663-6065D2D96897}"/>
              </a:ext>
            </a:extLst>
          </p:cNvPr>
          <p:cNvSpPr txBox="1"/>
          <p:nvPr/>
        </p:nvSpPr>
        <p:spPr>
          <a:xfrm>
            <a:off x="10432360" y="321766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Adobe Garamond Pro" panose="02020502060506020403" pitchFamily="18" charset="0"/>
              </a:rPr>
              <a:t>221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Adobe Garamond Pro" panose="02020502060506020403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8CC4AA-7DBB-49B7-9A24-6544B5F1A506}"/>
              </a:ext>
            </a:extLst>
          </p:cNvPr>
          <p:cNvSpPr txBox="1"/>
          <p:nvPr/>
        </p:nvSpPr>
        <p:spPr>
          <a:xfrm>
            <a:off x="11130170" y="321766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dobe Garamond Pro" panose="02020502060506020403" pitchFamily="18" charset="0"/>
              </a:rPr>
              <a:t>842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Adobe Garamond Pro" panose="02020502060506020403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628A78-6CBF-4933-8324-4219FE2AA917}"/>
              </a:ext>
            </a:extLst>
          </p:cNvPr>
          <p:cNvSpPr txBox="1"/>
          <p:nvPr/>
        </p:nvSpPr>
        <p:spPr>
          <a:xfrm>
            <a:off x="5077430" y="4327430"/>
            <a:ext cx="1389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Recent Activity</a:t>
            </a:r>
            <a:endParaRPr lang="ko-KR" altLang="en-US" sz="1400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A8EF156-BC9C-41DB-96A0-CD46EB53CC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7430" y="4635207"/>
            <a:ext cx="388654" cy="177555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5E26DBD-DE7C-494D-972F-EE62787B0216}"/>
              </a:ext>
            </a:extLst>
          </p:cNvPr>
          <p:cNvSpPr txBox="1"/>
          <p:nvPr/>
        </p:nvSpPr>
        <p:spPr>
          <a:xfrm>
            <a:off x="5558449" y="4577884"/>
            <a:ext cx="1574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Admin Login</a:t>
            </a:r>
          </a:p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1 hours ago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5D2D51-6CE5-4272-B962-83E6BFFC9418}"/>
              </a:ext>
            </a:extLst>
          </p:cNvPr>
          <p:cNvSpPr txBox="1"/>
          <p:nvPr/>
        </p:nvSpPr>
        <p:spPr>
          <a:xfrm>
            <a:off x="5558448" y="5082767"/>
            <a:ext cx="1574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Warning</a:t>
            </a:r>
          </a:p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2 hours ago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C45EFC-12A4-4F8C-93E2-B1FC47802255}"/>
              </a:ext>
            </a:extLst>
          </p:cNvPr>
          <p:cNvSpPr txBox="1"/>
          <p:nvPr/>
        </p:nvSpPr>
        <p:spPr>
          <a:xfrm>
            <a:off x="5558447" y="5547051"/>
            <a:ext cx="1574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Request</a:t>
            </a:r>
          </a:p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2 hours ago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A5AE1FC-899F-46AC-9E2B-22D1936D5883}"/>
              </a:ext>
            </a:extLst>
          </p:cNvPr>
          <p:cNvSpPr txBox="1"/>
          <p:nvPr/>
        </p:nvSpPr>
        <p:spPr>
          <a:xfrm>
            <a:off x="5558447" y="5994029"/>
            <a:ext cx="1574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News</a:t>
            </a:r>
          </a:p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3 hours ago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8D85FA-E6CF-473C-8D56-3EF75E956E02}"/>
              </a:ext>
            </a:extLst>
          </p:cNvPr>
          <p:cNvSpPr txBox="1"/>
          <p:nvPr/>
        </p:nvSpPr>
        <p:spPr>
          <a:xfrm>
            <a:off x="7382722" y="4327429"/>
            <a:ext cx="1237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Recent Event</a:t>
            </a:r>
            <a:endParaRPr lang="ko-KR" altLang="en-US" sz="1400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0670C272-823D-4B92-BCCC-4AF041B82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5020" y="4749670"/>
            <a:ext cx="297206" cy="112785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5E30D63-1466-4AB2-811D-B5490FCC90F4}"/>
              </a:ext>
            </a:extLst>
          </p:cNvPr>
          <p:cNvSpPr txBox="1"/>
          <p:nvPr/>
        </p:nvSpPr>
        <p:spPr>
          <a:xfrm>
            <a:off x="7762226" y="4690447"/>
            <a:ext cx="100860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B050"/>
                </a:solidFill>
              </a:rPr>
              <a:t>종합관</a:t>
            </a:r>
            <a:endParaRPr lang="en-US" altLang="ko-KR" sz="1400" dirty="0">
              <a:solidFill>
                <a:srgbClr val="00B050"/>
              </a:solidFill>
            </a:endParaRPr>
          </a:p>
          <a:p>
            <a:r>
              <a:rPr lang="ko-KR" altLang="en-US" sz="1200" b="1" dirty="0"/>
              <a:t>유영균</a:t>
            </a:r>
            <a:r>
              <a:rPr lang="ko-KR" altLang="en-US" sz="1200" dirty="0"/>
              <a:t> </a:t>
            </a:r>
            <a:r>
              <a:rPr lang="ko-KR" altLang="en-US" sz="1200" dirty="0">
                <a:solidFill>
                  <a:schemeClr val="accent1">
                    <a:lumMod val="50000"/>
                  </a:schemeClr>
                </a:solidFill>
              </a:rPr>
              <a:t>입장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58C229-B0F5-44B9-BA68-ECEDAFABBBEE}"/>
              </a:ext>
            </a:extLst>
          </p:cNvPr>
          <p:cNvSpPr txBox="1"/>
          <p:nvPr/>
        </p:nvSpPr>
        <p:spPr>
          <a:xfrm>
            <a:off x="9054877" y="4789616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2020-12-03 12:33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4742B8B-9CC4-4F90-A539-A5B6A4114247}"/>
              </a:ext>
            </a:extLst>
          </p:cNvPr>
          <p:cNvSpPr txBox="1"/>
          <p:nvPr/>
        </p:nvSpPr>
        <p:spPr>
          <a:xfrm>
            <a:off x="7779854" y="5082767"/>
            <a:ext cx="111761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G</a:t>
            </a:r>
            <a:r>
              <a:rPr lang="ko-KR" altLang="en-US" sz="1400" dirty="0">
                <a:solidFill>
                  <a:srgbClr val="FF0000"/>
                </a:solidFill>
              </a:rPr>
              <a:t>동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200" b="1" dirty="0"/>
              <a:t>조성욱 </a:t>
            </a:r>
            <a:r>
              <a:rPr lang="ko-KR" altLang="en-US" sz="1200" dirty="0">
                <a:solidFill>
                  <a:schemeClr val="accent1">
                    <a:lumMod val="50000"/>
                  </a:schemeClr>
                </a:solidFill>
              </a:rPr>
              <a:t>퇴장</a:t>
            </a:r>
            <a:r>
              <a:rPr lang="ko-KR" altLang="en-US" sz="1200" b="1" dirty="0"/>
              <a:t> </a:t>
            </a:r>
            <a:r>
              <a:rPr lang="ko-KR" altLang="en-US" sz="1200" dirty="0"/>
              <a:t> 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7BA249-F408-48D8-B6E0-504382CA7675}"/>
              </a:ext>
            </a:extLst>
          </p:cNvPr>
          <p:cNvSpPr txBox="1"/>
          <p:nvPr/>
        </p:nvSpPr>
        <p:spPr>
          <a:xfrm>
            <a:off x="9054877" y="5205877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2020-12-03 12:32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5993783-AAC1-41D9-A37C-C1F25F836F2C}"/>
              </a:ext>
            </a:extLst>
          </p:cNvPr>
          <p:cNvSpPr txBox="1"/>
          <p:nvPr/>
        </p:nvSpPr>
        <p:spPr>
          <a:xfrm>
            <a:off x="7779854" y="5500381"/>
            <a:ext cx="111761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9900"/>
                </a:solidFill>
              </a:rPr>
              <a:t>TIP</a:t>
            </a:r>
          </a:p>
          <a:p>
            <a:r>
              <a:rPr lang="ko-KR" altLang="en-US" sz="1200" b="1" dirty="0"/>
              <a:t>송인걸 </a:t>
            </a:r>
            <a:r>
              <a:rPr lang="ko-KR" altLang="en-US" sz="1200" dirty="0">
                <a:solidFill>
                  <a:schemeClr val="accent1">
                    <a:lumMod val="50000"/>
                  </a:schemeClr>
                </a:solidFill>
              </a:rPr>
              <a:t>퇴장</a:t>
            </a:r>
            <a:r>
              <a:rPr lang="ko-KR" altLang="en-US" sz="1200" b="1" dirty="0"/>
              <a:t> </a:t>
            </a:r>
            <a:r>
              <a:rPr lang="ko-KR" altLang="en-US" sz="1200" dirty="0"/>
              <a:t> 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FA126C-80F1-4F43-ABC8-5CF7E7E15104}"/>
              </a:ext>
            </a:extLst>
          </p:cNvPr>
          <p:cNvSpPr txBox="1"/>
          <p:nvPr/>
        </p:nvSpPr>
        <p:spPr>
          <a:xfrm>
            <a:off x="9054877" y="5623491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2020-12-03 12:32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3977D8-92D8-4963-BC36-EA9FD3F7A8FB}"/>
              </a:ext>
            </a:extLst>
          </p:cNvPr>
          <p:cNvSpPr txBox="1"/>
          <p:nvPr/>
        </p:nvSpPr>
        <p:spPr>
          <a:xfrm>
            <a:off x="9388397" y="4342817"/>
            <a:ext cx="543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DATE</a:t>
            </a:r>
            <a:endParaRPr lang="ko-KR" alt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48" name="그래픽 47" descr="쓰레기">
            <a:extLst>
              <a:ext uri="{FF2B5EF4-FFF2-40B4-BE49-F238E27FC236}">
                <a16:creationId xmlns:a16="http://schemas.microsoft.com/office/drawing/2014/main" id="{F804A28A-22EB-452A-B700-349F66C32F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1392047" y="4766800"/>
            <a:ext cx="269037" cy="269037"/>
          </a:xfrm>
          <a:prstGeom prst="rect">
            <a:avLst/>
          </a:prstGeom>
        </p:spPr>
      </p:pic>
      <p:pic>
        <p:nvPicPr>
          <p:cNvPr id="49" name="그래픽 48" descr="쓰레기">
            <a:extLst>
              <a:ext uri="{FF2B5EF4-FFF2-40B4-BE49-F238E27FC236}">
                <a16:creationId xmlns:a16="http://schemas.microsoft.com/office/drawing/2014/main" id="{1786FFC4-F7AD-431D-8454-91A551E434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1392047" y="5183061"/>
            <a:ext cx="269037" cy="269037"/>
          </a:xfrm>
          <a:prstGeom prst="rect">
            <a:avLst/>
          </a:prstGeom>
        </p:spPr>
      </p:pic>
      <p:pic>
        <p:nvPicPr>
          <p:cNvPr id="50" name="그래픽 49" descr="쓰레기">
            <a:extLst>
              <a:ext uri="{FF2B5EF4-FFF2-40B4-BE49-F238E27FC236}">
                <a16:creationId xmlns:a16="http://schemas.microsoft.com/office/drawing/2014/main" id="{A8F06975-4F81-4E23-93C0-CFDD24283D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1392047" y="5600675"/>
            <a:ext cx="269037" cy="269037"/>
          </a:xfrm>
          <a:prstGeom prst="rect">
            <a:avLst/>
          </a:prstGeom>
        </p:spPr>
      </p:pic>
      <p:pic>
        <p:nvPicPr>
          <p:cNvPr id="52" name="그래픽 51" descr="햄버거 메뉴 아이콘">
            <a:extLst>
              <a:ext uri="{FF2B5EF4-FFF2-40B4-BE49-F238E27FC236}">
                <a16:creationId xmlns:a16="http://schemas.microsoft.com/office/drawing/2014/main" id="{2BE1FECD-8F39-41D4-993E-85120BD81E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23010" y="4778207"/>
            <a:ext cx="269037" cy="269037"/>
          </a:xfrm>
          <a:prstGeom prst="rect">
            <a:avLst/>
          </a:prstGeom>
        </p:spPr>
      </p:pic>
      <p:pic>
        <p:nvPicPr>
          <p:cNvPr id="53" name="그래픽 52" descr="햄버거 메뉴 아이콘">
            <a:extLst>
              <a:ext uri="{FF2B5EF4-FFF2-40B4-BE49-F238E27FC236}">
                <a16:creationId xmlns:a16="http://schemas.microsoft.com/office/drawing/2014/main" id="{531BDCE8-4395-448D-AACC-D00313D069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23010" y="5208434"/>
            <a:ext cx="269037" cy="269037"/>
          </a:xfrm>
          <a:prstGeom prst="rect">
            <a:avLst/>
          </a:prstGeom>
        </p:spPr>
      </p:pic>
      <p:pic>
        <p:nvPicPr>
          <p:cNvPr id="54" name="그래픽 53" descr="햄버거 메뉴 아이콘">
            <a:extLst>
              <a:ext uri="{FF2B5EF4-FFF2-40B4-BE49-F238E27FC236}">
                <a16:creationId xmlns:a16="http://schemas.microsoft.com/office/drawing/2014/main" id="{51773164-C664-4A92-81F3-7212B3477F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30170" y="5622979"/>
            <a:ext cx="269037" cy="26903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CFDD1E70-F089-4DE7-A803-F27A4BE96FF6}"/>
              </a:ext>
            </a:extLst>
          </p:cNvPr>
          <p:cNvSpPr txBox="1"/>
          <p:nvPr/>
        </p:nvSpPr>
        <p:spPr>
          <a:xfrm>
            <a:off x="8897468" y="6148412"/>
            <a:ext cx="1296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SEE ALL EVENT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5A8468DA-8912-409D-A959-6146C886AA6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8339" y="5452098"/>
            <a:ext cx="2620155" cy="97331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1378DFCC-617D-4EC0-BEDA-3F4F9AE3AFE2}"/>
              </a:ext>
            </a:extLst>
          </p:cNvPr>
          <p:cNvSpPr txBox="1"/>
          <p:nvPr/>
        </p:nvSpPr>
        <p:spPr>
          <a:xfrm>
            <a:off x="409454" y="3894847"/>
            <a:ext cx="1797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Access Status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AECEEC2-D016-4B53-8015-6619A1128DAA}"/>
              </a:ext>
            </a:extLst>
          </p:cNvPr>
          <p:cNvSpPr txBox="1"/>
          <p:nvPr/>
        </p:nvSpPr>
        <p:spPr>
          <a:xfrm>
            <a:off x="488934" y="4441893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Campus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FC55665F-72DC-4F40-8344-00ACE59B867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76524" y="5028464"/>
            <a:ext cx="1535479" cy="1144421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9DD0AD12-450C-41F8-89AC-7A546E2805B5}"/>
              </a:ext>
            </a:extLst>
          </p:cNvPr>
          <p:cNvSpPr txBox="1"/>
          <p:nvPr/>
        </p:nvSpPr>
        <p:spPr>
          <a:xfrm>
            <a:off x="3256495" y="4873897"/>
            <a:ext cx="3626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TIP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649BF7-AA1F-4DEB-81EC-7844EE876722}"/>
              </a:ext>
            </a:extLst>
          </p:cNvPr>
          <p:cNvSpPr txBox="1"/>
          <p:nvPr/>
        </p:nvSpPr>
        <p:spPr>
          <a:xfrm>
            <a:off x="3222623" y="5294576"/>
            <a:ext cx="4026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G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동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0F8C5EE-0D8C-43DA-846B-B53C78E7ACF2}"/>
              </a:ext>
            </a:extLst>
          </p:cNvPr>
          <p:cNvSpPr txBox="1"/>
          <p:nvPr/>
        </p:nvSpPr>
        <p:spPr>
          <a:xfrm>
            <a:off x="3176523" y="579518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종합관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8B3EA67-1FA7-44B5-A534-2507DB40C0E7}"/>
              </a:ext>
            </a:extLst>
          </p:cNvPr>
          <p:cNvSpPr txBox="1"/>
          <p:nvPr/>
        </p:nvSpPr>
        <p:spPr>
          <a:xfrm>
            <a:off x="3625297" y="4895223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</a:rPr>
              <a:t>85%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8679101-4E6A-4A7F-B1BB-10AA2AFA1E94}"/>
              </a:ext>
            </a:extLst>
          </p:cNvPr>
          <p:cNvSpPr txBox="1"/>
          <p:nvPr/>
        </p:nvSpPr>
        <p:spPr>
          <a:xfrm>
            <a:off x="4248715" y="4895223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15%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C41446-E33C-4834-B151-A99D8F8A02C7}"/>
              </a:ext>
            </a:extLst>
          </p:cNvPr>
          <p:cNvSpPr txBox="1"/>
          <p:nvPr/>
        </p:nvSpPr>
        <p:spPr>
          <a:xfrm>
            <a:off x="3625297" y="5344823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</a:rPr>
              <a:t>80%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08F4F59-7352-414A-9420-C8B6204D770F}"/>
              </a:ext>
            </a:extLst>
          </p:cNvPr>
          <p:cNvSpPr txBox="1"/>
          <p:nvPr/>
        </p:nvSpPr>
        <p:spPr>
          <a:xfrm>
            <a:off x="4200163" y="5350797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20%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6782F6F-13AD-4A45-8AC0-F938760519C8}"/>
              </a:ext>
            </a:extLst>
          </p:cNvPr>
          <p:cNvSpPr txBox="1"/>
          <p:nvPr/>
        </p:nvSpPr>
        <p:spPr>
          <a:xfrm>
            <a:off x="3632896" y="5794423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</a:rPr>
              <a:t>70%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688565D-234E-4AD9-8C24-55D6BB98FCBD}"/>
              </a:ext>
            </a:extLst>
          </p:cNvPr>
          <p:cNvSpPr txBox="1"/>
          <p:nvPr/>
        </p:nvSpPr>
        <p:spPr>
          <a:xfrm>
            <a:off x="4193927" y="5800793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30%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971F44A-A90F-4CF0-8395-6E1C6762A0A9}"/>
              </a:ext>
            </a:extLst>
          </p:cNvPr>
          <p:cNvSpPr txBox="1"/>
          <p:nvPr/>
        </p:nvSpPr>
        <p:spPr>
          <a:xfrm>
            <a:off x="3536136" y="4494620"/>
            <a:ext cx="899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Show Status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F68CB41A-A8EE-4F5D-9066-EE2D675E658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62882" y="2261060"/>
            <a:ext cx="286690" cy="1187719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E697B9A8-61A9-4D7B-9599-5F72BECC923E}"/>
              </a:ext>
            </a:extLst>
          </p:cNvPr>
          <p:cNvSpPr txBox="1"/>
          <p:nvPr/>
        </p:nvSpPr>
        <p:spPr>
          <a:xfrm>
            <a:off x="5077430" y="1435806"/>
            <a:ext cx="1861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Possible Danger</a:t>
            </a:r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2841462-5F2B-4F13-AAF3-A8812CBACFB9}"/>
              </a:ext>
            </a:extLst>
          </p:cNvPr>
          <p:cNvSpPr txBox="1"/>
          <p:nvPr/>
        </p:nvSpPr>
        <p:spPr>
          <a:xfrm>
            <a:off x="5132667" y="1760281"/>
            <a:ext cx="1435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 events occurred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7C9D8A5-CA36-49BC-9B0C-FC81DB906F11}"/>
              </a:ext>
            </a:extLst>
          </p:cNvPr>
          <p:cNvSpPr txBox="1"/>
          <p:nvPr/>
        </p:nvSpPr>
        <p:spPr>
          <a:xfrm>
            <a:off x="8347727" y="1760281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2020. 12. 03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EF4D611-B85E-4A8C-B692-952E05E582E7}"/>
              </a:ext>
            </a:extLst>
          </p:cNvPr>
          <p:cNvSpPr txBox="1"/>
          <p:nvPr/>
        </p:nvSpPr>
        <p:spPr>
          <a:xfrm>
            <a:off x="5558447" y="3189044"/>
            <a:ext cx="1928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High Temperature </a:t>
            </a:r>
            <a:r>
              <a:rPr lang="en-US" altLang="ko-KR" sz="1200" dirty="0">
                <a:solidFill>
                  <a:srgbClr val="FF0000"/>
                </a:solidFill>
              </a:rPr>
              <a:t>37.1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Apple SD Gothic Neo"/>
              </a:rPr>
              <a:t>℃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B5C8578-2367-44B9-9EAF-088113F10A78}"/>
              </a:ext>
            </a:extLst>
          </p:cNvPr>
          <p:cNvSpPr txBox="1"/>
          <p:nvPr/>
        </p:nvSpPr>
        <p:spPr>
          <a:xfrm>
            <a:off x="5525722" y="2257862"/>
            <a:ext cx="143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Undefined Person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2940C17-CEEA-4E2F-ACF7-7BADEC9A4896}"/>
              </a:ext>
            </a:extLst>
          </p:cNvPr>
          <p:cNvSpPr txBox="1"/>
          <p:nvPr/>
        </p:nvSpPr>
        <p:spPr>
          <a:xfrm>
            <a:off x="5545501" y="2742066"/>
            <a:ext cx="1875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Low Temperature </a:t>
            </a:r>
            <a:r>
              <a:rPr lang="en-US" altLang="ko-KR" sz="1200" dirty="0">
                <a:solidFill>
                  <a:srgbClr val="00B050"/>
                </a:solidFill>
              </a:rPr>
              <a:t>34.1</a:t>
            </a:r>
            <a:r>
              <a:rPr lang="ko-KR" altLang="en-US" sz="1200" b="0" i="0" dirty="0">
                <a:solidFill>
                  <a:srgbClr val="00B050"/>
                </a:solidFill>
                <a:effectLst/>
                <a:latin typeface="Apple SD Gothic Neo"/>
              </a:rPr>
              <a:t>℃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BF46162-108F-4279-AAFC-28434AD1DE53}"/>
              </a:ext>
            </a:extLst>
          </p:cNvPr>
          <p:cNvSpPr txBox="1"/>
          <p:nvPr/>
        </p:nvSpPr>
        <p:spPr>
          <a:xfrm>
            <a:off x="7977292" y="2257862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2020-12-03 10:33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9C82402-791D-4963-AE61-AF6748DB005A}"/>
              </a:ext>
            </a:extLst>
          </p:cNvPr>
          <p:cNvSpPr txBox="1"/>
          <p:nvPr/>
        </p:nvSpPr>
        <p:spPr>
          <a:xfrm>
            <a:off x="7984212" y="2734954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2020-12-03 14:14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D47A8E5-C198-46B6-A3D1-10F5EC245D10}"/>
              </a:ext>
            </a:extLst>
          </p:cNvPr>
          <p:cNvSpPr txBox="1"/>
          <p:nvPr/>
        </p:nvSpPr>
        <p:spPr>
          <a:xfrm>
            <a:off x="7977292" y="3242358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2020-12-03 16:51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4BCA971F-73F6-4452-82C7-36A0BF2C5B7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63676" y="718736"/>
            <a:ext cx="1204064" cy="41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46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95</Words>
  <Application>Microsoft Office PowerPoint</Application>
  <PresentationFormat>와이드스크린</PresentationFormat>
  <Paragraphs>48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Apple SD Gothic Neo</vt:lpstr>
      <vt:lpstr>맑은 고딕</vt:lpstr>
      <vt:lpstr>Adobe Garamond Pro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/컴퓨터공학전공/학생 유영균</dc:creator>
  <cp:lastModifiedBy>/컴퓨터공학전공/학생 유영균</cp:lastModifiedBy>
  <cp:revision>13</cp:revision>
  <dcterms:created xsi:type="dcterms:W3CDTF">2020-12-02T14:16:00Z</dcterms:created>
  <dcterms:modified xsi:type="dcterms:W3CDTF">2020-12-02T16:14:28Z</dcterms:modified>
</cp:coreProperties>
</file>