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6" r:id="rId10"/>
    <p:sldId id="294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3" r:id="rId19"/>
    <p:sldId id="305" r:id="rId20"/>
    <p:sldId id="306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6C37F-671C-4816-B7CA-E76AF8377C1E}" v="122" dt="2020-12-03T07:32:16.00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욱(2015150036)" userId="68f42db1-95d4-4c47-90da-51c61175dc71" providerId="ADAL" clId="{D103FC38-4112-4119-A53D-916EF1F7A82F}"/>
    <pc:docChg chg="modSld">
      <pc:chgData name="조성욱(2015150036)" userId="68f42db1-95d4-4c47-90da-51c61175dc71" providerId="ADAL" clId="{D103FC38-4112-4119-A53D-916EF1F7A82F}" dt="2020-12-02T13:56:57.509" v="0" actId="1076"/>
      <pc:docMkLst>
        <pc:docMk/>
      </pc:docMkLst>
      <pc:sldChg chg="modSp mod">
        <pc:chgData name="조성욱(2015150036)" userId="68f42db1-95d4-4c47-90da-51c61175dc71" providerId="ADAL" clId="{D103FC38-4112-4119-A53D-916EF1F7A82F}" dt="2020-12-02T13:56:57.509" v="0" actId="1076"/>
        <pc:sldMkLst>
          <pc:docMk/>
          <pc:sldMk cId="0" sldId="260"/>
        </pc:sldMkLst>
        <pc:spChg chg="mod">
          <ac:chgData name="조성욱(2015150036)" userId="68f42db1-95d4-4c47-90da-51c61175dc71" providerId="ADAL" clId="{D103FC38-4112-4119-A53D-916EF1F7A82F}" dt="2020-12-02T13:56:57.509" v="0" actId="1076"/>
          <ac:spMkLst>
            <pc:docMk/>
            <pc:sldMk cId="0" sldId="260"/>
            <ac:spMk id="18" creationId="{00000000-0000-0000-0000-000000000000}"/>
          </ac:spMkLst>
        </pc:spChg>
      </pc:sldChg>
    </pc:docChg>
  </pc:docChgLst>
  <pc:docChgLst>
    <pc:chgData name="조성욱(2015150036)" userId="68f42db1-95d4-4c47-90da-51c61175dc71" providerId="ADAL" clId="{25F6C37F-671C-4816-B7CA-E76AF8377C1E}"/>
    <pc:docChg chg="undo redo custSel addSld delSld modSld sldOrd">
      <pc:chgData name="조성욱(2015150036)" userId="68f42db1-95d4-4c47-90da-51c61175dc71" providerId="ADAL" clId="{25F6C37F-671C-4816-B7CA-E76AF8377C1E}" dt="2020-12-03T07:32:16.016" v="4262" actId="20577"/>
      <pc:docMkLst>
        <pc:docMk/>
      </pc:docMkLst>
      <pc:sldChg chg="addSp delSp modSp mod">
        <pc:chgData name="조성욱(2015150036)" userId="68f42db1-95d4-4c47-90da-51c61175dc71" providerId="ADAL" clId="{25F6C37F-671C-4816-B7CA-E76AF8377C1E}" dt="2020-12-02T16:14:39.532" v="4155"/>
        <pc:sldMkLst>
          <pc:docMk/>
          <pc:sldMk cId="0" sldId="257"/>
        </pc:sldMkLst>
        <pc:spChg chg="mod">
          <ac:chgData name="조성욱(2015150036)" userId="68f42db1-95d4-4c47-90da-51c61175dc71" providerId="ADAL" clId="{25F6C37F-671C-4816-B7CA-E76AF8377C1E}" dt="2020-12-02T16:13:12.837" v="409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6:12:30.768" v="4085" actId="404"/>
          <ac:spMkLst>
            <pc:docMk/>
            <pc:sldMk cId="0" sldId="257"/>
            <ac:spMk id="4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6:14:39.532" v="4155"/>
          <ac:spMkLst>
            <pc:docMk/>
            <pc:sldMk cId="0" sldId="257"/>
            <ac:spMk id="5" creationId="{00000000-0000-0000-0000-000000000000}"/>
          </ac:spMkLst>
        </pc:spChg>
        <pc:spChg chg="add del">
          <ac:chgData name="조성욱(2015150036)" userId="68f42db1-95d4-4c47-90da-51c61175dc71" providerId="ADAL" clId="{25F6C37F-671C-4816-B7CA-E76AF8377C1E}" dt="2020-12-02T16:13:43.942" v="4115" actId="478"/>
          <ac:spMkLst>
            <pc:docMk/>
            <pc:sldMk cId="0" sldId="257"/>
            <ac:spMk id="7" creationId="{00000000-0000-0000-0000-000000000000}"/>
          </ac:spMkLst>
        </pc:spChg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58"/>
        </pc:sldMkLst>
      </pc:sldChg>
      <pc:sldChg chg="modSp mod">
        <pc:chgData name="조성욱(2015150036)" userId="68f42db1-95d4-4c47-90da-51c61175dc71" providerId="ADAL" clId="{25F6C37F-671C-4816-B7CA-E76AF8377C1E}" dt="2020-12-02T14:24:55.575" v="240" actId="207"/>
        <pc:sldMkLst>
          <pc:docMk/>
          <pc:sldMk cId="0" sldId="260"/>
        </pc:sldMkLst>
        <pc:spChg chg="mod">
          <ac:chgData name="조성욱(2015150036)" userId="68f42db1-95d4-4c47-90da-51c61175dc71" providerId="ADAL" clId="{25F6C37F-671C-4816-B7CA-E76AF8377C1E}" dt="2020-12-02T14:24:55.575" v="240" actId="207"/>
          <ac:spMkLst>
            <pc:docMk/>
            <pc:sldMk cId="0" sldId="260"/>
            <ac:spMk id="18" creationId="{00000000-0000-0000-0000-000000000000}"/>
          </ac:spMkLst>
        </pc:spChg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1"/>
        </pc:sldMkLst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2"/>
        </pc:sldMkLst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4"/>
        </pc:sldMkLst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5"/>
        </pc:sldMkLst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7"/>
        </pc:sldMkLst>
      </pc:sldChg>
      <pc:sldChg chg="add del">
        <pc:chgData name="조성욱(2015150036)" userId="68f42db1-95d4-4c47-90da-51c61175dc71" providerId="ADAL" clId="{25F6C37F-671C-4816-B7CA-E76AF8377C1E}" dt="2020-12-02T16:15:02.588" v="4156" actId="47"/>
        <pc:sldMkLst>
          <pc:docMk/>
          <pc:sldMk cId="0" sldId="269"/>
        </pc:sldMkLst>
      </pc:sldChg>
      <pc:sldChg chg="delSp modSp add del mod">
        <pc:chgData name="조성욱(2015150036)" userId="68f42db1-95d4-4c47-90da-51c61175dc71" providerId="ADAL" clId="{25F6C37F-671C-4816-B7CA-E76AF8377C1E}" dt="2020-12-02T16:15:27.420" v="4164" actId="47"/>
        <pc:sldMkLst>
          <pc:docMk/>
          <pc:sldMk cId="0" sldId="274"/>
        </pc:sldMkLst>
        <pc:spChg chg="del mod">
          <ac:chgData name="조성욱(2015150036)" userId="68f42db1-95d4-4c47-90da-51c61175dc71" providerId="ADAL" clId="{25F6C37F-671C-4816-B7CA-E76AF8377C1E}" dt="2020-12-02T16:15:20.010" v="4160"/>
          <ac:spMkLst>
            <pc:docMk/>
            <pc:sldMk cId="0" sldId="274"/>
            <ac:spMk id="18" creationId="{00000000-0000-0000-0000-000000000000}"/>
          </ac:spMkLst>
        </pc:spChg>
        <pc:spChg chg="del mod">
          <ac:chgData name="조성욱(2015150036)" userId="68f42db1-95d4-4c47-90da-51c61175dc71" providerId="ADAL" clId="{25F6C37F-671C-4816-B7CA-E76AF8377C1E}" dt="2020-12-02T16:15:20.014" v="4162"/>
          <ac:spMkLst>
            <pc:docMk/>
            <pc:sldMk cId="0" sldId="274"/>
            <ac:spMk id="19" creationId="{00000000-0000-0000-0000-000000000000}"/>
          </ac:spMkLst>
        </pc:spChg>
      </pc:sldChg>
      <pc:sldChg chg="addSp delSp modSp mod modTransition">
        <pc:chgData name="조성욱(2015150036)" userId="68f42db1-95d4-4c47-90da-51c61175dc71" providerId="ADAL" clId="{25F6C37F-671C-4816-B7CA-E76AF8377C1E}" dt="2020-12-02T15:44:50.548" v="2054" actId="1036"/>
        <pc:sldMkLst>
          <pc:docMk/>
          <pc:sldMk cId="0" sldId="287"/>
        </pc:sldMkLst>
        <pc:spChg chg="mod">
          <ac:chgData name="조성욱(2015150036)" userId="68f42db1-95d4-4c47-90da-51c61175dc71" providerId="ADAL" clId="{25F6C37F-671C-4816-B7CA-E76AF8377C1E}" dt="2020-12-02T14:30:05.748" v="355" actId="1076"/>
          <ac:spMkLst>
            <pc:docMk/>
            <pc:sldMk cId="0" sldId="287"/>
            <ac:spMk id="2" creationId="{00000000-0000-0000-0000-000000000000}"/>
          </ac:spMkLst>
        </pc:spChg>
        <pc:spChg chg="del">
          <ac:chgData name="조성욱(2015150036)" userId="68f42db1-95d4-4c47-90da-51c61175dc71" providerId="ADAL" clId="{25F6C37F-671C-4816-B7CA-E76AF8377C1E}" dt="2020-12-02T14:43:38.976" v="432" actId="478"/>
          <ac:spMkLst>
            <pc:docMk/>
            <pc:sldMk cId="0" sldId="287"/>
            <ac:spMk id="3" creationId="{00000000-0000-0000-0000-000000000000}"/>
          </ac:spMkLst>
        </pc:spChg>
        <pc:spChg chg="add del mod">
          <ac:chgData name="조성욱(2015150036)" userId="68f42db1-95d4-4c47-90da-51c61175dc71" providerId="ADAL" clId="{25F6C37F-671C-4816-B7CA-E76AF8377C1E}" dt="2020-12-02T15:03:38.766" v="1285" actId="478"/>
          <ac:spMkLst>
            <pc:docMk/>
            <pc:sldMk cId="0" sldId="287"/>
            <ac:spMk id="4" creationId="{135F6198-5FB2-4F2E-9601-13A367FA3F32}"/>
          </ac:spMkLst>
        </pc:spChg>
        <pc:spChg chg="add mod ord">
          <ac:chgData name="조성욱(2015150036)" userId="68f42db1-95d4-4c47-90da-51c61175dc71" providerId="ADAL" clId="{25F6C37F-671C-4816-B7CA-E76AF8377C1E}" dt="2020-12-02T15:04:14.465" v="1292" actId="166"/>
          <ac:spMkLst>
            <pc:docMk/>
            <pc:sldMk cId="0" sldId="287"/>
            <ac:spMk id="5" creationId="{6C2699F9-5969-4910-B9BC-F4C01E766EB8}"/>
          </ac:spMkLst>
        </pc:spChg>
        <pc:spChg chg="add mod">
          <ac:chgData name="조성욱(2015150036)" userId="68f42db1-95d4-4c47-90da-51c61175dc71" providerId="ADAL" clId="{25F6C37F-671C-4816-B7CA-E76AF8377C1E}" dt="2020-12-02T14:58:47.926" v="1027" actId="14100"/>
          <ac:spMkLst>
            <pc:docMk/>
            <pc:sldMk cId="0" sldId="287"/>
            <ac:spMk id="6" creationId="{5B34A5CC-DC21-4B53-8B59-0E656D2A801E}"/>
          </ac:spMkLst>
        </pc:spChg>
        <pc:spChg chg="add del mod">
          <ac:chgData name="조성욱(2015150036)" userId="68f42db1-95d4-4c47-90da-51c61175dc71" providerId="ADAL" clId="{25F6C37F-671C-4816-B7CA-E76AF8377C1E}" dt="2020-12-02T14:11:18.202" v="200" actId="478"/>
          <ac:spMkLst>
            <pc:docMk/>
            <pc:sldMk cId="0" sldId="287"/>
            <ac:spMk id="8" creationId="{00000000-0000-0000-0000-000000000000}"/>
          </ac:spMkLst>
        </pc:spChg>
        <pc:spChg chg="del mod">
          <ac:chgData name="조성욱(2015150036)" userId="68f42db1-95d4-4c47-90da-51c61175dc71" providerId="ADAL" clId="{25F6C37F-671C-4816-B7CA-E76AF8377C1E}" dt="2020-12-02T14:40:57.918" v="407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조성욱(2015150036)" userId="68f42db1-95d4-4c47-90da-51c61175dc71" providerId="ADAL" clId="{25F6C37F-671C-4816-B7CA-E76AF8377C1E}" dt="2020-12-02T14:12:24.746" v="210" actId="1038"/>
          <ac:spMkLst>
            <pc:docMk/>
            <pc:sldMk cId="0" sldId="287"/>
            <ac:spMk id="10" creationId="{00000000-0000-0000-0000-000000000000}"/>
          </ac:spMkLst>
        </pc:spChg>
        <pc:spChg chg="del mod">
          <ac:chgData name="조성욱(2015150036)" userId="68f42db1-95d4-4c47-90da-51c61175dc71" providerId="ADAL" clId="{25F6C37F-671C-4816-B7CA-E76AF8377C1E}" dt="2020-12-02T14:10:14.825" v="150" actId="478"/>
          <ac:spMkLst>
            <pc:docMk/>
            <pc:sldMk cId="0" sldId="287"/>
            <ac:spMk id="12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16" creationId="{E5CA0AE8-E0FE-4EF2-B86E-C03B13167717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17" creationId="{F04EF6E2-8D95-45C3-90F5-232D2FC474F7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19" creationId="{B37CD286-F251-4D45-8701-2354102FF150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23" creationId="{877F74C1-49E7-49E9-B346-4FF5FAF2925D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27" creationId="{3FAA0807-93B7-422E-9809-13075B949120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1" creationId="{2C9918AC-8C3A-4A48-A363-244D511A3A54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2" creationId="{E88078DB-F2FF-4631-A45B-A0E730732934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3" creationId="{882CE045-F1A4-4D91-BCAE-FB6ACD7B1E95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4" creationId="{15DD4C8D-BEEE-44C6-820F-8984560D2CC7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5" creationId="{FF4BEEF8-2A62-4315-B2AC-FBD713C7D43A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6" creationId="{428FD9A0-E320-41C0-903C-9BC74FAFFB68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7" creationId="{6BFC1C5C-011E-4C89-977D-BCCCFC247286}"/>
          </ac:spMkLst>
        </pc:spChg>
        <pc:spChg chg="mod">
          <ac:chgData name="조성욱(2015150036)" userId="68f42db1-95d4-4c47-90da-51c61175dc71" providerId="ADAL" clId="{25F6C37F-671C-4816-B7CA-E76AF8377C1E}" dt="2020-12-02T14:17:46.259" v="224"/>
          <ac:spMkLst>
            <pc:docMk/>
            <pc:sldMk cId="0" sldId="287"/>
            <ac:spMk id="38" creationId="{C4A638D4-5299-401F-875C-9ACB9356A455}"/>
          </ac:spMkLst>
        </pc:spChg>
        <pc:spChg chg="add del mod">
          <ac:chgData name="조성욱(2015150036)" userId="68f42db1-95d4-4c47-90da-51c61175dc71" providerId="ADAL" clId="{25F6C37F-671C-4816-B7CA-E76AF8377C1E}" dt="2020-12-02T14:25:13.745" v="243" actId="478"/>
          <ac:spMkLst>
            <pc:docMk/>
            <pc:sldMk cId="0" sldId="287"/>
            <ac:spMk id="39" creationId="{80778AE9-7107-468F-8A46-28C5D2EB381D}"/>
          </ac:spMkLst>
        </pc:spChg>
        <pc:spChg chg="add del mod">
          <ac:chgData name="조성욱(2015150036)" userId="68f42db1-95d4-4c47-90da-51c61175dc71" providerId="ADAL" clId="{25F6C37F-671C-4816-B7CA-E76AF8377C1E}" dt="2020-12-02T14:26:44.834" v="281" actId="478"/>
          <ac:spMkLst>
            <pc:docMk/>
            <pc:sldMk cId="0" sldId="287"/>
            <ac:spMk id="40" creationId="{136B2B0A-1F44-4BFF-9073-228C33C7DF7C}"/>
          </ac:spMkLst>
        </pc:spChg>
        <pc:spChg chg="add del mod">
          <ac:chgData name="조성욱(2015150036)" userId="68f42db1-95d4-4c47-90da-51c61175dc71" providerId="ADAL" clId="{25F6C37F-671C-4816-B7CA-E76AF8377C1E}" dt="2020-12-02T15:03:13.993" v="1280" actId="478"/>
          <ac:spMkLst>
            <pc:docMk/>
            <pc:sldMk cId="0" sldId="287"/>
            <ac:spMk id="41" creationId="{12940D0A-FDA9-4DDA-9053-07F56E84B8B8}"/>
          </ac:spMkLst>
        </pc:spChg>
        <pc:spChg chg="add mod">
          <ac:chgData name="조성욱(2015150036)" userId="68f42db1-95d4-4c47-90da-51c61175dc71" providerId="ADAL" clId="{25F6C37F-671C-4816-B7CA-E76AF8377C1E}" dt="2020-12-02T15:32:57.807" v="1635" actId="20577"/>
          <ac:spMkLst>
            <pc:docMk/>
            <pc:sldMk cId="0" sldId="287"/>
            <ac:spMk id="42" creationId="{AD60B944-DBE1-418C-855A-0D3A80E6AC1E}"/>
          </ac:spMkLst>
        </pc:spChg>
        <pc:spChg chg="add del mod">
          <ac:chgData name="조성욱(2015150036)" userId="68f42db1-95d4-4c47-90da-51c61175dc71" providerId="ADAL" clId="{25F6C37F-671C-4816-B7CA-E76AF8377C1E}" dt="2020-12-02T14:50:18.504" v="938"/>
          <ac:spMkLst>
            <pc:docMk/>
            <pc:sldMk cId="0" sldId="287"/>
            <ac:spMk id="43" creationId="{F0C636EE-7ADA-4039-897D-E3FD5B20D0C9}"/>
          </ac:spMkLst>
        </pc:spChg>
        <pc:spChg chg="add mod">
          <ac:chgData name="조성욱(2015150036)" userId="68f42db1-95d4-4c47-90da-51c61175dc71" providerId="ADAL" clId="{25F6C37F-671C-4816-B7CA-E76AF8377C1E}" dt="2020-12-02T14:56:43.557" v="951" actId="14100"/>
          <ac:spMkLst>
            <pc:docMk/>
            <pc:sldMk cId="0" sldId="287"/>
            <ac:spMk id="44" creationId="{869ED82C-1EEC-46EB-9994-D4E31AC8E1E5}"/>
          </ac:spMkLst>
        </pc:spChg>
        <pc:spChg chg="add mod ord">
          <ac:chgData name="조성욱(2015150036)" userId="68f42db1-95d4-4c47-90da-51c61175dc71" providerId="ADAL" clId="{25F6C37F-671C-4816-B7CA-E76AF8377C1E}" dt="2020-12-02T14:58:55.292" v="1028" actId="14100"/>
          <ac:spMkLst>
            <pc:docMk/>
            <pc:sldMk cId="0" sldId="287"/>
            <ac:spMk id="45" creationId="{C4CD9BBE-331E-4844-96AD-0CF76282AE5C}"/>
          </ac:spMkLst>
        </pc:spChg>
        <pc:spChg chg="add mod ord">
          <ac:chgData name="조성욱(2015150036)" userId="68f42db1-95d4-4c47-90da-51c61175dc71" providerId="ADAL" clId="{25F6C37F-671C-4816-B7CA-E76AF8377C1E}" dt="2020-12-02T15:00:02.844" v="1053" actId="1035"/>
          <ac:spMkLst>
            <pc:docMk/>
            <pc:sldMk cId="0" sldId="287"/>
            <ac:spMk id="46" creationId="{3259E8AE-ED95-4DC6-84A8-99E77E947CC1}"/>
          </ac:spMkLst>
        </pc:spChg>
        <pc:spChg chg="add del mod">
          <ac:chgData name="조성욱(2015150036)" userId="68f42db1-95d4-4c47-90da-51c61175dc71" providerId="ADAL" clId="{25F6C37F-671C-4816-B7CA-E76AF8377C1E}" dt="2020-12-02T15:03:37.245" v="1284" actId="478"/>
          <ac:spMkLst>
            <pc:docMk/>
            <pc:sldMk cId="0" sldId="287"/>
            <ac:spMk id="47" creationId="{7B576A77-6963-40D4-BFE9-962E727706DA}"/>
          </ac:spMkLst>
        </pc:spChg>
        <pc:spChg chg="add del mod">
          <ac:chgData name="조성욱(2015150036)" userId="68f42db1-95d4-4c47-90da-51c61175dc71" providerId="ADAL" clId="{25F6C37F-671C-4816-B7CA-E76AF8377C1E}" dt="2020-12-02T15:03:56.998" v="1288" actId="478"/>
          <ac:spMkLst>
            <pc:docMk/>
            <pc:sldMk cId="0" sldId="287"/>
            <ac:spMk id="48" creationId="{32142302-DB98-4E40-8542-6B61E09FAB73}"/>
          </ac:spMkLst>
        </pc:spChg>
        <pc:spChg chg="add mod">
          <ac:chgData name="조성욱(2015150036)" userId="68f42db1-95d4-4c47-90da-51c61175dc71" providerId="ADAL" clId="{25F6C37F-671C-4816-B7CA-E76AF8377C1E}" dt="2020-12-02T15:03:57.595" v="1289"/>
          <ac:spMkLst>
            <pc:docMk/>
            <pc:sldMk cId="0" sldId="287"/>
            <ac:spMk id="49" creationId="{9A5F8F8E-F2DC-4433-9B29-600B4A9FB103}"/>
          </ac:spMkLst>
        </pc:spChg>
        <pc:spChg chg="add mod">
          <ac:chgData name="조성욱(2015150036)" userId="68f42db1-95d4-4c47-90da-51c61175dc71" providerId="ADAL" clId="{25F6C37F-671C-4816-B7CA-E76AF8377C1E}" dt="2020-12-02T15:28:51.139" v="1620" actId="1036"/>
          <ac:spMkLst>
            <pc:docMk/>
            <pc:sldMk cId="0" sldId="287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55" creationId="{B8B26877-3A50-4C88-B93C-DE21BE0BB2D5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56" creationId="{67AB1DDE-C9E9-4643-B4B4-23AB54C6BB44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58" creationId="{1E74E4A0-AC2E-4515-B305-3F35D9CC1228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62" creationId="{2A017D8A-3B98-4BE9-976F-291185F79D3C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66" creationId="{D7E7776B-92B2-44F0-9FB9-5E2C8C9160E9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69" creationId="{EF201094-3063-497D-97E1-0CCD7813A8F0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72" creationId="{323726A3-76B4-45D0-AB51-BE15F39B1945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76" creationId="{1EA74D0C-05FB-4428-A718-23126086471D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77" creationId="{DFBF9CA9-373C-4B1D-BAF2-6554BFA2A542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78" creationId="{5570EAE9-65DD-4125-AAFE-D15C732B0958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79" creationId="{91581D9E-FD9D-4572-97A8-BF19D71F5D81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0" creationId="{C9738112-C933-45E0-998D-9C2B6E8A0A2C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1" creationId="{8D2A6273-1176-46C7-BD8B-6153BDAE5EF5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2" creationId="{C85E4D19-A0AD-4383-9BB1-32128F846EC2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3" creationId="{CAD6E475-25BF-4E90-BBCD-CF4532942805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4" creationId="{2CD3D0FA-57AC-4F19-BBEB-6B85FDCFC6F5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5" creationId="{36171708-4710-40E7-BDB0-727378D06603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6" creationId="{29FB831B-387F-4E18-B631-9485A3DA5194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8" creationId="{0309EDF3-5652-4896-8AE0-FBF28827F572}"/>
          </ac:spMkLst>
        </pc:spChg>
        <pc:spChg chg="mod">
          <ac:chgData name="조성욱(2015150036)" userId="68f42db1-95d4-4c47-90da-51c61175dc71" providerId="ADAL" clId="{25F6C37F-671C-4816-B7CA-E76AF8377C1E}" dt="2020-12-02T15:42:54.363" v="1974"/>
          <ac:spMkLst>
            <pc:docMk/>
            <pc:sldMk cId="0" sldId="287"/>
            <ac:spMk id="89" creationId="{5B660844-6A5E-4A80-B49F-3FBEA9870485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94" creationId="{35E8D649-6375-4ED6-953C-E3303C2154EA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95" creationId="{AAFF370C-D2AD-4848-8E56-56C3118A1586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97" creationId="{01A35574-5EB2-4AA9-B913-7CCB232C9357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01" creationId="{31A0362D-B29D-42BF-BA03-A2B0F720BB66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05" creationId="{4AD786F6-C66F-467D-9D43-A0FE76C48923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08" creationId="{22771E31-5729-443C-BD86-5A122D850875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1" creationId="{86454FF3-20FF-4376-8EED-F63C9C1D25B0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5" creationId="{C93A4A01-FED0-4E89-ADDB-78CC079AF8D9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6" creationId="{600B9B5A-69F4-4900-A6FB-B13BA0AE87A2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7" creationId="{DAA7032B-576B-46EF-B3AA-02232FC54BC0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8" creationId="{BEE65C2B-7A6F-48C9-B140-7F36C604EF57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19" creationId="{02255027-BFE0-4205-A639-2F0668A140FA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0" creationId="{F034D692-7EF5-4425-962E-B3D99D13AB8C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1" creationId="{3A06E29D-6162-459C-9126-C4622C623C7E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2" creationId="{1DD547CA-D645-48E9-814D-55E907D7F3A3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3" creationId="{A014F6BA-F8FF-4ACF-8D0E-340FB0CE1463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4" creationId="{7DCB6064-F9BF-49DB-8C0F-4DF1227018D1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5" creationId="{BB2106FC-BF50-4467-9CCD-66B13EF9D3EB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7" creationId="{40B0451E-BF37-4B8B-9513-3D01425658F3}"/>
          </ac:spMkLst>
        </pc:spChg>
        <pc:spChg chg="mod">
          <ac:chgData name="조성욱(2015150036)" userId="68f42db1-95d4-4c47-90da-51c61175dc71" providerId="ADAL" clId="{25F6C37F-671C-4816-B7CA-E76AF8377C1E}" dt="2020-12-02T15:42:54.490" v="1975"/>
          <ac:spMkLst>
            <pc:docMk/>
            <pc:sldMk cId="0" sldId="287"/>
            <ac:spMk id="128" creationId="{A68B7EF6-0E2E-46E2-B771-9FB6DD535DAF}"/>
          </ac:spMkLst>
        </pc:spChg>
        <pc:grpChg chg="add del mod ord">
          <ac:chgData name="조성욱(2015150036)" userId="68f42db1-95d4-4c47-90da-51c61175dc71" providerId="ADAL" clId="{25F6C37F-671C-4816-B7CA-E76AF8377C1E}" dt="2020-12-02T15:43:48.699" v="2010" actId="478"/>
          <ac:grpSpMkLst>
            <pc:docMk/>
            <pc:sldMk cId="0" sldId="287"/>
            <ac:grpSpMk id="11" creationId="{8ED07189-2316-4C2A-8FA5-98004D4C5237}"/>
          </ac:grpSpMkLst>
        </pc:grpChg>
        <pc:grpChg chg="add del mod ord">
          <ac:chgData name="조성욱(2015150036)" userId="68f42db1-95d4-4c47-90da-51c61175dc71" providerId="ADAL" clId="{25F6C37F-671C-4816-B7CA-E76AF8377C1E}" dt="2020-12-02T15:44:50.548" v="2054" actId="1036"/>
          <ac:grpSpMkLst>
            <pc:docMk/>
            <pc:sldMk cId="0" sldId="287"/>
            <ac:grpSpMk id="51" creationId="{EB0CDCD5-91B8-4DF3-90FB-E534D7FE6099}"/>
          </ac:grpSpMkLst>
        </pc:grpChg>
        <pc:grpChg chg="add del mod">
          <ac:chgData name="조성욱(2015150036)" userId="68f42db1-95d4-4c47-90da-51c61175dc71" providerId="ADAL" clId="{25F6C37F-671C-4816-B7CA-E76AF8377C1E}" dt="2020-12-02T15:42:55.177" v="1976"/>
          <ac:grpSpMkLst>
            <pc:docMk/>
            <pc:sldMk cId="0" sldId="287"/>
            <ac:grpSpMk id="90" creationId="{FC7F7B08-A627-4098-8FDE-9B016D87C844}"/>
          </ac:grpSpMkLst>
        </pc:grp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13" creationId="{C9B0C4F5-EF08-42FC-B72C-795C1674AE7B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14" creationId="{77B2B2D3-BDE9-414C-8CD9-E05E667CBA12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15" creationId="{94A717B2-8620-48CC-BBE6-C7099FBEAAB0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18" creationId="{6F10D9B7-3D4B-4943-A648-9E6C2F2AD65F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0" creationId="{46610BDC-0E14-4DFA-91AE-118C48755890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1" creationId="{324C0222-B983-4145-85FF-CA1BCB2CBF2B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2" creationId="{49A6A42B-A062-4B0C-A5DA-CA04A49075A5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4" creationId="{A271EEEC-8607-4216-8934-B72CECC8FA64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5" creationId="{BB58ED9A-0814-4B29-9BA5-B9D1A774AF09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6" creationId="{694EF820-B884-4462-9E6E-9801A1B157B6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8" creationId="{9EDAC75D-6732-42C5-A92A-60D74CCC65A4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29" creationId="{0C8FE1C7-09B1-494F-A8B3-1855AA0D92AC}"/>
          </ac:picMkLst>
        </pc:picChg>
        <pc:picChg chg="mod">
          <ac:chgData name="조성욱(2015150036)" userId="68f42db1-95d4-4c47-90da-51c61175dc71" providerId="ADAL" clId="{25F6C37F-671C-4816-B7CA-E76AF8377C1E}" dt="2020-12-02T14:17:46.259" v="224"/>
          <ac:picMkLst>
            <pc:docMk/>
            <pc:sldMk cId="0" sldId="287"/>
            <ac:picMk id="30" creationId="{08EA3E8E-1500-493B-BCBF-37A4BC77B60E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52" creationId="{B4F71C8E-0655-44BE-95F4-CD5FDAE6F6C1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53" creationId="{8DE9EFD6-AE15-47BC-B8EA-605844C502AE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54" creationId="{51C199B9-5F2C-4337-88C8-815FB95277F1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57" creationId="{FC5170D3-7ABC-44BA-985C-9027E0744DE2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59" creationId="{34F8AD95-51F8-4A15-9813-D87C57988A25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0" creationId="{05CD8C79-CEF4-4D50-8687-EECC998C5AFB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1" creationId="{3374C417-1CE4-4AE9-93E5-DE2381AA0FAB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3" creationId="{73ED1F94-16F6-4ECF-AF5B-FCFBC7CECB17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4" creationId="{BB45EE56-4BC5-46B3-AB4D-976DE8434F58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5" creationId="{E45C2B34-DF37-46CA-90E3-F390CE104F73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7" creationId="{B5E63E11-2040-4DF2-B0DF-188404E2D70E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68" creationId="{EF46F265-147C-46A5-905E-C7D2B9E11C88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70" creationId="{AB37E8E9-D84C-4A2A-8C00-256430C0DF52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71" creationId="{8C1858A6-BC0B-4FDF-925D-977237F4E8F0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73" creationId="{967819CE-3785-402A-9D7B-8D81AEAE409F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74" creationId="{9778C01B-3046-4E1B-A058-9D482FFD88B8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75" creationId="{3E232E0C-167E-485E-B9A5-6312F5F9DFEA}"/>
          </ac:picMkLst>
        </pc:picChg>
        <pc:picChg chg="mod">
          <ac:chgData name="조성욱(2015150036)" userId="68f42db1-95d4-4c47-90da-51c61175dc71" providerId="ADAL" clId="{25F6C37F-671C-4816-B7CA-E76AF8377C1E}" dt="2020-12-02T15:42:54.363" v="1974"/>
          <ac:picMkLst>
            <pc:docMk/>
            <pc:sldMk cId="0" sldId="287"/>
            <ac:picMk id="87" creationId="{FF7DC821-A176-46FE-8853-2B9A824CFE86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1" creationId="{F7AA9AA0-B85D-424A-B04E-16EEC6CAF727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2" creationId="{48DE831F-062A-444E-AF54-3239BF92F14B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3" creationId="{A1C90C47-6E82-461B-BB83-4B318CA4CCD4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6" creationId="{5F42E8EC-C8FB-483A-96A1-73FB9AD60B14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8" creationId="{EFC1F872-1481-42FB-BE03-9E7EED66267F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99" creationId="{CA439901-49DC-4EB4-B1AD-DCBEADF3EDD4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0" creationId="{57AE1645-C2B1-44C9-8D6C-A20B9B5C293B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2" creationId="{4EF07274-AFCC-458E-9F62-1333CAFCA203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3" creationId="{9D856C63-3001-4E74-910E-689234BD6342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4" creationId="{AE24A071-50ED-497E-A755-0FD879AE575D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6" creationId="{CAF57667-7AC4-4F9D-8949-1821A96561AE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7" creationId="{5C9DCB61-FC21-48B3-AA50-5FA35A947E37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09" creationId="{C3C2C20A-D2D1-440D-875A-9A6178B478B4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10" creationId="{582D5722-C383-4552-AB24-8B1424DE637F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12" creationId="{BA38F457-9607-4EBB-9670-5583519AB3A3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13" creationId="{A9A7798D-8C23-49D4-8B16-ADA646BD91DD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14" creationId="{E9E233B1-A370-46D9-B103-3FE975AB5750}"/>
          </ac:picMkLst>
        </pc:picChg>
        <pc:picChg chg="mod">
          <ac:chgData name="조성욱(2015150036)" userId="68f42db1-95d4-4c47-90da-51c61175dc71" providerId="ADAL" clId="{25F6C37F-671C-4816-B7CA-E76AF8377C1E}" dt="2020-12-02T15:42:54.490" v="1975"/>
          <ac:picMkLst>
            <pc:docMk/>
            <pc:sldMk cId="0" sldId="287"/>
            <ac:picMk id="126" creationId="{5F249B0C-E222-487A-AA62-DD37AE83253B}"/>
          </ac:picMkLst>
        </pc:picChg>
      </pc:sldChg>
      <pc:sldChg chg="add del setBg">
        <pc:chgData name="조성욱(2015150036)" userId="68f42db1-95d4-4c47-90da-51c61175dc71" providerId="ADAL" clId="{25F6C37F-671C-4816-B7CA-E76AF8377C1E}" dt="2020-12-02T14:47:08.439" v="798"/>
        <pc:sldMkLst>
          <pc:docMk/>
          <pc:sldMk cId="575844764" sldId="288"/>
        </pc:sldMkLst>
      </pc:sldChg>
      <pc:sldChg chg="modSp add del mod modTransition">
        <pc:chgData name="조성욱(2015150036)" userId="68f42db1-95d4-4c47-90da-51c61175dc71" providerId="ADAL" clId="{25F6C37F-671C-4816-B7CA-E76AF8377C1E}" dt="2020-12-02T15:04:25.521" v="1293" actId="47"/>
        <pc:sldMkLst>
          <pc:docMk/>
          <pc:sldMk cId="2951081564" sldId="288"/>
        </pc:sldMkLst>
        <pc:spChg chg="mod">
          <ac:chgData name="조성욱(2015150036)" userId="68f42db1-95d4-4c47-90da-51c61175dc71" providerId="ADAL" clId="{25F6C37F-671C-4816-B7CA-E76AF8377C1E}" dt="2020-12-02T15:01:34.779" v="1188" actId="20577"/>
          <ac:spMkLst>
            <pc:docMk/>
            <pc:sldMk cId="2951081564" sldId="288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5:00:42.572" v="1113" actId="1038"/>
          <ac:grpSpMkLst>
            <pc:docMk/>
            <pc:sldMk cId="2951081564" sldId="288"/>
            <ac:grpSpMk id="11" creationId="{8ED07189-2316-4C2A-8FA5-98004D4C5237}"/>
          </ac:grpSpMkLst>
        </pc:grpChg>
      </pc:sldChg>
      <pc:sldChg chg="addSp delSp modSp add mod modTransition">
        <pc:chgData name="조성욱(2015150036)" userId="68f42db1-95d4-4c47-90da-51c61175dc71" providerId="ADAL" clId="{25F6C37F-671C-4816-B7CA-E76AF8377C1E}" dt="2020-12-03T06:26:04.475" v="4251" actId="478"/>
        <pc:sldMkLst>
          <pc:docMk/>
          <pc:sldMk cId="3108729542" sldId="288"/>
        </pc:sldMkLst>
        <pc:spChg chg="mod">
          <ac:chgData name="조성욱(2015150036)" userId="68f42db1-95d4-4c47-90da-51c61175dc71" providerId="ADAL" clId="{25F6C37F-671C-4816-B7CA-E76AF8377C1E}" dt="2020-12-02T15:29:34.119" v="1629"/>
          <ac:spMkLst>
            <pc:docMk/>
            <pc:sldMk cId="3108729542" sldId="288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33:02.139" v="1637" actId="20577"/>
          <ac:spMkLst>
            <pc:docMk/>
            <pc:sldMk cId="3108729542" sldId="288"/>
            <ac:spMk id="42" creationId="{AD60B944-DBE1-418C-855A-0D3A80E6AC1E}"/>
          </ac:spMkLst>
        </pc:spChg>
        <pc:spChg chg="mod">
          <ac:chgData name="조성욱(2015150036)" userId="68f42db1-95d4-4c47-90da-51c61175dc71" providerId="ADAL" clId="{25F6C37F-671C-4816-B7CA-E76AF8377C1E}" dt="2020-12-02T15:08:48.671" v="1609" actId="1038"/>
          <ac:spMkLst>
            <pc:docMk/>
            <pc:sldMk cId="3108729542" sldId="288"/>
            <ac:spMk id="44" creationId="{869ED82C-1EEC-46EB-9994-D4E31AC8E1E5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47" creationId="{72376C91-21C2-424F-B9B6-9A0C2DFB359F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48" creationId="{F663D791-5F57-4DDE-B42E-55597503EC49}"/>
          </ac:spMkLst>
        </pc:spChg>
        <pc:spChg chg="mod">
          <ac:chgData name="조성욱(2015150036)" userId="68f42db1-95d4-4c47-90da-51c61175dc71" providerId="ADAL" clId="{25F6C37F-671C-4816-B7CA-E76AF8377C1E}" dt="2020-12-02T15:28:57.876" v="1622" actId="1036"/>
          <ac:spMkLst>
            <pc:docMk/>
            <pc:sldMk cId="3108729542" sldId="288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52" creationId="{58361C04-F605-4BEE-84CB-47C8F6579160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56" creationId="{F9C7D733-C928-4B55-9A7B-9A60E9A7E70B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60" creationId="{CB2DFC1C-A795-427E-81BB-BA8A5E8FE2DF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63" creationId="{7F4758AF-9F47-4706-A6FF-BF56EE200AAF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66" creationId="{A0389187-83F2-4624-8DB5-1DD436576E27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0" creationId="{A990F312-4AD7-4B16-BE26-8C1393DDE671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1" creationId="{87B00752-4D1D-4926-8441-F61F173596F3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2" creationId="{BC09D235-CCB8-4774-AA2D-4A959724D8AC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3" creationId="{541C6491-C21B-4287-BD3D-BA81EDB28F2D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4" creationId="{577EFB2B-A830-4561-A400-E98AD45DBF76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5" creationId="{27135606-E0AC-40EC-B13B-2F9AE8AE8120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6" creationId="{E71CF307-FBE9-4E8E-AB43-DF00761108E9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7" creationId="{E9EE5A2F-13C2-48B2-A7BA-12DBBAC32E32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8" creationId="{3B6212AD-B55B-4409-ACE4-93BDE50C076F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79" creationId="{97DD6609-D009-4D73-A721-669DDA5B71FC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80" creationId="{5C2A8CAB-CC9F-40BA-9D47-FA7AF4D83BFD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82" creationId="{D16BEFA0-132F-4E5B-BA83-D270925EC13F}"/>
          </ac:spMkLst>
        </pc:spChg>
        <pc:spChg chg="mod">
          <ac:chgData name="조성욱(2015150036)" userId="68f42db1-95d4-4c47-90da-51c61175dc71" providerId="ADAL" clId="{25F6C37F-671C-4816-B7CA-E76AF8377C1E}" dt="2020-12-02T15:44:56.128" v="2056"/>
          <ac:spMkLst>
            <pc:docMk/>
            <pc:sldMk cId="3108729542" sldId="288"/>
            <ac:spMk id="83" creationId="{E39F1565-3518-4261-9661-24783ADF78E2}"/>
          </ac:spMkLst>
        </pc:spChg>
        <pc:grpChg chg="del mod">
          <ac:chgData name="조성욱(2015150036)" userId="68f42db1-95d4-4c47-90da-51c61175dc71" providerId="ADAL" clId="{25F6C37F-671C-4816-B7CA-E76AF8377C1E}" dt="2020-12-02T15:44:55.544" v="2055" actId="478"/>
          <ac:grpSpMkLst>
            <pc:docMk/>
            <pc:sldMk cId="3108729542" sldId="288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47:23.587" v="2457" actId="1038"/>
          <ac:grpSpMkLst>
            <pc:docMk/>
            <pc:sldMk cId="3108729542" sldId="288"/>
            <ac:grpSpMk id="39" creationId="{1BE47DD9-F595-4B2A-8CE1-AC9B84612394}"/>
          </ac:grpSpMkLst>
        </pc:grpChg>
        <pc:picChg chg="add del mod">
          <ac:chgData name="조성욱(2015150036)" userId="68f42db1-95d4-4c47-90da-51c61175dc71" providerId="ADAL" clId="{25F6C37F-671C-4816-B7CA-E76AF8377C1E}" dt="2020-12-03T06:26:04.475" v="4251" actId="478"/>
          <ac:picMkLst>
            <pc:docMk/>
            <pc:sldMk cId="3108729542" sldId="288"/>
            <ac:picMk id="4" creationId="{37A78F69-CAC1-4B1F-ABF8-06D13EA922CD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40" creationId="{AF7F150B-639E-4CA6-AEB6-9810D5A58B7D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41" creationId="{FFC8C9AF-9F48-4B3B-9391-E5DDED38C675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43" creationId="{C8038C91-972B-440A-80CD-3ABD63EDA8FC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1" creationId="{44F3F668-8A07-41D2-9313-BDDE0F4520D7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3" creationId="{16A69F3A-CEA9-4C34-B6FD-F03D1DD39251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4" creationId="{A6BCBDBD-FB93-4CE1-B11C-AA5F30060ED5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5" creationId="{A571B4E7-D53B-44BB-800D-B6D0F7FA03B3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7" creationId="{298B7990-F916-4ECD-8A48-647EA18EFACC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8" creationId="{9B0F33BD-EB3D-413B-92ED-90C46178D505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59" creationId="{8E780756-2B14-401A-9EF9-CBF298461D99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1" creationId="{A87E3A6A-6D8D-4E4D-AA33-B6DDEDC558FB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2" creationId="{D4F8C3B7-072E-464C-A9C1-A295E348016B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4" creationId="{E969FE00-B225-4143-AB1A-2544DCFD4738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5" creationId="{A5BA2273-4E37-4298-9FEB-4578AEE5ABB7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7" creationId="{D47976BB-4B49-413E-AD90-9AADDF1A8015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8" creationId="{A1589D5A-352D-4F44-8611-68335FE63358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69" creationId="{5B5F5994-2522-4D9F-B006-DEA4E5EE016B}"/>
          </ac:picMkLst>
        </pc:picChg>
        <pc:picChg chg="mod">
          <ac:chgData name="조성욱(2015150036)" userId="68f42db1-95d4-4c47-90da-51c61175dc71" providerId="ADAL" clId="{25F6C37F-671C-4816-B7CA-E76AF8377C1E}" dt="2020-12-02T15:44:56.128" v="2056"/>
          <ac:picMkLst>
            <pc:docMk/>
            <pc:sldMk cId="3108729542" sldId="288"/>
            <ac:picMk id="81" creationId="{D740E17A-C407-4937-B0BF-6ABC845F0CC6}"/>
          </ac:picMkLst>
        </pc:picChg>
      </pc:sldChg>
      <pc:sldChg chg="add del setBg">
        <pc:chgData name="조성욱(2015150036)" userId="68f42db1-95d4-4c47-90da-51c61175dc71" providerId="ADAL" clId="{25F6C37F-671C-4816-B7CA-E76AF8377C1E}" dt="2020-12-02T14:15:57.123" v="214"/>
        <pc:sldMkLst>
          <pc:docMk/>
          <pc:sldMk cId="3399365384" sldId="288"/>
        </pc:sldMkLst>
      </pc:sldChg>
      <pc:sldChg chg="addSp modSp add del mod modTransition">
        <pc:chgData name="조성욱(2015150036)" userId="68f42db1-95d4-4c47-90da-51c61175dc71" providerId="ADAL" clId="{25F6C37F-671C-4816-B7CA-E76AF8377C1E}" dt="2020-12-02T15:00:11.167" v="1056" actId="47"/>
        <pc:sldMkLst>
          <pc:docMk/>
          <pc:sldMk cId="3502312508" sldId="288"/>
        </pc:sldMkLst>
        <pc:spChg chg="add mod ord">
          <ac:chgData name="조성욱(2015150036)" userId="68f42db1-95d4-4c47-90da-51c61175dc71" providerId="ADAL" clId="{25F6C37F-671C-4816-B7CA-E76AF8377C1E}" dt="2020-12-02T14:58:08.249" v="1023" actId="171"/>
          <ac:spMkLst>
            <pc:docMk/>
            <pc:sldMk cId="3502312508" sldId="288"/>
            <ac:spMk id="39" creationId="{EBEF6986-13F5-47E1-9CC7-18259BA030F4}"/>
          </ac:spMkLst>
        </pc:spChg>
        <pc:spChg chg="add mod">
          <ac:chgData name="조성욱(2015150036)" userId="68f42db1-95d4-4c47-90da-51c61175dc71" providerId="ADAL" clId="{25F6C37F-671C-4816-B7CA-E76AF8377C1E}" dt="2020-12-02T14:56:26.153" v="948" actId="1036"/>
          <ac:spMkLst>
            <pc:docMk/>
            <pc:sldMk cId="3502312508" sldId="288"/>
            <ac:spMk id="40" creationId="{521DD5E9-500E-4B69-872C-7FE9BC07A69E}"/>
          </ac:spMkLst>
        </pc:spChg>
        <pc:spChg chg="mod">
          <ac:chgData name="조성욱(2015150036)" userId="68f42db1-95d4-4c47-90da-51c61175dc71" providerId="ADAL" clId="{25F6C37F-671C-4816-B7CA-E76AF8377C1E}" dt="2020-12-02T14:48:09.478" v="858" actId="20577"/>
          <ac:spMkLst>
            <pc:docMk/>
            <pc:sldMk cId="3502312508" sldId="288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4:47:29.822" v="851" actId="1038"/>
          <ac:grpSpMkLst>
            <pc:docMk/>
            <pc:sldMk cId="3502312508" sldId="288"/>
            <ac:grpSpMk id="11" creationId="{8ED07189-2316-4C2A-8FA5-98004D4C5237}"/>
          </ac:grpSpMkLst>
        </pc:grpChg>
      </pc:sldChg>
      <pc:sldChg chg="add del">
        <pc:chgData name="조성욱(2015150036)" userId="68f42db1-95d4-4c47-90da-51c61175dc71" providerId="ADAL" clId="{25F6C37F-671C-4816-B7CA-E76AF8377C1E}" dt="2020-12-02T14:39:00.857" v="397" actId="47"/>
        <pc:sldMkLst>
          <pc:docMk/>
          <pc:sldMk cId="3732184381" sldId="288"/>
        </pc:sldMkLst>
      </pc:sldChg>
      <pc:sldChg chg="modSp add del mod modTransition">
        <pc:chgData name="조성욱(2015150036)" userId="68f42db1-95d4-4c47-90da-51c61175dc71" providerId="ADAL" clId="{25F6C37F-671C-4816-B7CA-E76AF8377C1E}" dt="2020-12-02T15:00:12.866" v="1057" actId="47"/>
        <pc:sldMkLst>
          <pc:docMk/>
          <pc:sldMk cId="1229769333" sldId="289"/>
        </pc:sldMkLst>
        <pc:spChg chg="mod">
          <ac:chgData name="조성욱(2015150036)" userId="68f42db1-95d4-4c47-90da-51c61175dc71" providerId="ADAL" clId="{25F6C37F-671C-4816-B7CA-E76AF8377C1E}" dt="2020-12-02T14:48:19.198" v="870" actId="1037"/>
          <ac:spMkLst>
            <pc:docMk/>
            <pc:sldMk cId="1229769333" sldId="289"/>
            <ac:spMk id="2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4:48:57.846" v="934" actId="14100"/>
          <ac:spMkLst>
            <pc:docMk/>
            <pc:sldMk cId="1229769333" sldId="289"/>
            <ac:spMk id="39" creationId="{EBEF6986-13F5-47E1-9CC7-18259BA030F4}"/>
          </ac:spMkLst>
        </pc:spChg>
        <pc:spChg chg="mod ord">
          <ac:chgData name="조성욱(2015150036)" userId="68f42db1-95d4-4c47-90da-51c61175dc71" providerId="ADAL" clId="{25F6C37F-671C-4816-B7CA-E76AF8377C1E}" dt="2020-12-02T14:48:53.889" v="933" actId="166"/>
          <ac:spMkLst>
            <pc:docMk/>
            <pc:sldMk cId="1229769333" sldId="289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4:48:25.775" v="931" actId="1038"/>
          <ac:grpSpMkLst>
            <pc:docMk/>
            <pc:sldMk cId="1229769333" sldId="289"/>
            <ac:grpSpMk id="11" creationId="{8ED07189-2316-4C2A-8FA5-98004D4C5237}"/>
          </ac:grpSpMkLst>
        </pc:grpChg>
      </pc:sldChg>
      <pc:sldChg chg="modSp add del mod modTransition">
        <pc:chgData name="조성욱(2015150036)" userId="68f42db1-95d4-4c47-90da-51c61175dc71" providerId="ADAL" clId="{25F6C37F-671C-4816-B7CA-E76AF8377C1E}" dt="2020-12-02T15:04:25.521" v="1293" actId="47"/>
        <pc:sldMkLst>
          <pc:docMk/>
          <pc:sldMk cId="3141376156" sldId="289"/>
        </pc:sldMkLst>
        <pc:spChg chg="mod">
          <ac:chgData name="조성욱(2015150036)" userId="68f42db1-95d4-4c47-90da-51c61175dc71" providerId="ADAL" clId="{25F6C37F-671C-4816-B7CA-E76AF8377C1E}" dt="2020-12-02T15:00:51.570" v="1122" actId="1037"/>
          <ac:spMkLst>
            <pc:docMk/>
            <pc:sldMk cId="3141376156" sldId="289"/>
            <ac:spMk id="2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5:01:38.727" v="1190" actId="20577"/>
          <ac:spMkLst>
            <pc:docMk/>
            <pc:sldMk cId="3141376156" sldId="289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5:00:56.108" v="1183" actId="1037"/>
          <ac:grpSpMkLst>
            <pc:docMk/>
            <pc:sldMk cId="3141376156" sldId="289"/>
            <ac:grpSpMk id="11" creationId="{8ED07189-2316-4C2A-8FA5-98004D4C5237}"/>
          </ac:grpSpMkLst>
        </pc:grpChg>
      </pc:sldChg>
      <pc:sldChg chg="addSp delSp modSp add mod">
        <pc:chgData name="조성욱(2015150036)" userId="68f42db1-95d4-4c47-90da-51c61175dc71" providerId="ADAL" clId="{25F6C37F-671C-4816-B7CA-E76AF8377C1E}" dt="2020-12-02T15:47:57.847" v="2477" actId="1036"/>
        <pc:sldMkLst>
          <pc:docMk/>
          <pc:sldMk cId="3169403684" sldId="289"/>
        </pc:sldMkLst>
        <pc:spChg chg="mod">
          <ac:chgData name="조성욱(2015150036)" userId="68f42db1-95d4-4c47-90da-51c61175dc71" providerId="ADAL" clId="{25F6C37F-671C-4816-B7CA-E76AF8377C1E}" dt="2020-12-02T15:31:31.463" v="1633" actId="404"/>
          <ac:spMkLst>
            <pc:docMk/>
            <pc:sldMk cId="3169403684" sldId="289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35:26.673" v="1668" actId="207"/>
          <ac:spMkLst>
            <pc:docMk/>
            <pc:sldMk cId="3169403684" sldId="289"/>
            <ac:spMk id="42" creationId="{AD60B944-DBE1-418C-855A-0D3A80E6AC1E}"/>
          </ac:spMkLst>
        </pc:spChg>
        <pc:spChg chg="mod">
          <ac:chgData name="조성욱(2015150036)" userId="68f42db1-95d4-4c47-90da-51c61175dc71" providerId="ADAL" clId="{25F6C37F-671C-4816-B7CA-E76AF8377C1E}" dt="2020-12-02T15:08:53.237" v="1610" actId="1038"/>
          <ac:spMkLst>
            <pc:docMk/>
            <pc:sldMk cId="3169403684" sldId="289"/>
            <ac:spMk id="44" creationId="{869ED82C-1EEC-46EB-9994-D4E31AC8E1E5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47" creationId="{0F0D09C9-486C-4D3E-9337-CC3A4142E859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48" creationId="{60A2B739-2A8C-46C5-BB68-57CB69700BA2}"/>
          </ac:spMkLst>
        </pc:spChg>
        <pc:spChg chg="mod">
          <ac:chgData name="조성욱(2015150036)" userId="68f42db1-95d4-4c47-90da-51c61175dc71" providerId="ADAL" clId="{25F6C37F-671C-4816-B7CA-E76AF8377C1E}" dt="2020-12-02T15:29:02.003" v="1624" actId="1036"/>
          <ac:spMkLst>
            <pc:docMk/>
            <pc:sldMk cId="3169403684" sldId="289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52" creationId="{D3F63C94-F60E-40AB-AF76-685F1C9F7B74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56" creationId="{8885F73A-B06D-4A42-838D-062EB6449F1B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60" creationId="{27BB49ED-A3C4-4CDF-80FA-E24484701C05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63" creationId="{675E85F1-FF06-4135-8E2E-486776DFC0F0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66" creationId="{2B187A12-8399-4980-A18A-CF7485533C51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0" creationId="{9F77F409-C732-4F96-9075-D448CE728C09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1" creationId="{E9EE3201-B01C-402C-9D70-74BCD81310B6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2" creationId="{F650C43A-3884-4CEB-A804-871EB2D72847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3" creationId="{7CE4603F-B376-43B4-823E-56D917A66D34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4" creationId="{C6DB2B96-3A06-4C2D-BBF7-3CC63AC05BF8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5" creationId="{4F1C8E12-7517-4D09-934F-5C2DB848AF84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6" creationId="{D1490CF4-CC29-42E4-AF9C-5AFD6452474F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7" creationId="{5796715E-1F0D-4355-B752-5B755B1F994A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8" creationId="{6DE42AB1-528F-43C9-B231-700C8DF72E4C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79" creationId="{BD000900-AC65-47A9-B594-4597F7ED5266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80" creationId="{EA390F50-DFE7-4E7F-B76B-6E5A495523E0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82" creationId="{589032C9-5D24-4F69-BDCA-FF5DCF84707A}"/>
          </ac:spMkLst>
        </pc:spChg>
        <pc:spChg chg="mod">
          <ac:chgData name="조성욱(2015150036)" userId="68f42db1-95d4-4c47-90da-51c61175dc71" providerId="ADAL" clId="{25F6C37F-671C-4816-B7CA-E76AF8377C1E}" dt="2020-12-02T15:45:18.566" v="2122"/>
          <ac:spMkLst>
            <pc:docMk/>
            <pc:sldMk cId="3169403684" sldId="289"/>
            <ac:spMk id="83" creationId="{DB250EFD-769C-4962-81D5-5B79817C5808}"/>
          </ac:spMkLst>
        </pc:spChg>
        <pc:grpChg chg="del mod">
          <ac:chgData name="조성욱(2015150036)" userId="68f42db1-95d4-4c47-90da-51c61175dc71" providerId="ADAL" clId="{25F6C37F-671C-4816-B7CA-E76AF8377C1E}" dt="2020-12-02T15:45:17.655" v="2121" actId="478"/>
          <ac:grpSpMkLst>
            <pc:docMk/>
            <pc:sldMk cId="3169403684" sldId="289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47:57.847" v="2477" actId="1036"/>
          <ac:grpSpMkLst>
            <pc:docMk/>
            <pc:sldMk cId="3169403684" sldId="289"/>
            <ac:grpSpMk id="39" creationId="{2CEC894D-0E43-4533-BF5D-FFC87D38CCF3}"/>
          </ac:grpSpMkLst>
        </pc:grp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40" creationId="{D2CD2797-3833-4818-9F77-DF0327E64EC9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41" creationId="{B224ED58-8A54-4D67-8F93-9485076A697D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43" creationId="{8E8247C3-8584-4C13-8F88-AD4988816C00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1" creationId="{CC914DD0-7A20-49A6-957E-3C6072787DED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3" creationId="{F6EA19ED-1FA6-4130-8D96-99DB811EA26C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4" creationId="{C8470D92-7384-424D-88DF-632D64F145C6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5" creationId="{EE31C793-B30C-4C9E-ABA3-F8BCBE32B7CB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7" creationId="{3BD0C7BB-7D0B-4184-A524-AAD196F22B3D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8" creationId="{398A8C50-1467-41F5-BC11-A8E8C3C9BC98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59" creationId="{8A7D81F9-71EB-4626-A8AE-B13F125577DE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1" creationId="{58717B5A-242A-43F4-99AF-446ECC468106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2" creationId="{999DF577-8FAF-4A3E-BF84-E86336EB5445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4" creationId="{B930532C-50C2-48CD-93F4-A93C72E5D2DE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5" creationId="{D27DD722-FE85-4BBC-A881-F198D22905C7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7" creationId="{12845790-F9C5-48A6-81E2-02F83DEFCD7A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8" creationId="{2DBE84A5-3726-4987-90E5-2A31F2ED91A6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69" creationId="{68C15A5B-DA9E-4D2A-9BAD-6B34F3E3A1F9}"/>
          </ac:picMkLst>
        </pc:picChg>
        <pc:picChg chg="mod">
          <ac:chgData name="조성욱(2015150036)" userId="68f42db1-95d4-4c47-90da-51c61175dc71" providerId="ADAL" clId="{25F6C37F-671C-4816-B7CA-E76AF8377C1E}" dt="2020-12-02T15:45:18.566" v="2122"/>
          <ac:picMkLst>
            <pc:docMk/>
            <pc:sldMk cId="3169403684" sldId="289"/>
            <ac:picMk id="81" creationId="{BAAD15D8-F524-4BB1-A701-077323CBDADD}"/>
          </ac:picMkLst>
        </pc:picChg>
      </pc:sldChg>
      <pc:sldChg chg="add del">
        <pc:chgData name="조성욱(2015150036)" userId="68f42db1-95d4-4c47-90da-51c61175dc71" providerId="ADAL" clId="{25F6C37F-671C-4816-B7CA-E76AF8377C1E}" dt="2020-12-02T14:39:00.857" v="397" actId="47"/>
        <pc:sldMkLst>
          <pc:docMk/>
          <pc:sldMk cId="3323740311" sldId="289"/>
        </pc:sldMkLst>
      </pc:sldChg>
      <pc:sldChg chg="add del modTransition">
        <pc:chgData name="조성욱(2015150036)" userId="68f42db1-95d4-4c47-90da-51c61175dc71" providerId="ADAL" clId="{25F6C37F-671C-4816-B7CA-E76AF8377C1E}" dt="2020-12-02T15:04:38.044" v="1297" actId="47"/>
        <pc:sldMkLst>
          <pc:docMk/>
          <pc:sldMk cId="3518164024" sldId="289"/>
        </pc:sldMkLst>
      </pc:sldChg>
      <pc:sldChg chg="add del setBg">
        <pc:chgData name="조성욱(2015150036)" userId="68f42db1-95d4-4c47-90da-51c61175dc71" providerId="ADAL" clId="{25F6C37F-671C-4816-B7CA-E76AF8377C1E}" dt="2020-12-02T14:15:56.906" v="213"/>
        <pc:sldMkLst>
          <pc:docMk/>
          <pc:sldMk cId="4182667490" sldId="289"/>
        </pc:sldMkLst>
      </pc:sldChg>
      <pc:sldChg chg="addSp delSp modSp add del">
        <pc:chgData name="조성욱(2015150036)" userId="68f42db1-95d4-4c47-90da-51c61175dc71" providerId="ADAL" clId="{25F6C37F-671C-4816-B7CA-E76AF8377C1E}" dt="2020-12-02T14:39:00.857" v="397" actId="47"/>
        <pc:sldMkLst>
          <pc:docMk/>
          <pc:sldMk cId="445604642" sldId="290"/>
        </pc:sldMkLst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13" creationId="{D5E6C019-E5E9-4B89-B300-E9401A9BAB25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14" creationId="{35F136E8-06A5-4DD7-80F8-70C11FAA9835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16" creationId="{79D73571-7FBB-4E84-8A41-9BB026B9E1B8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20" creationId="{C71D5715-BF21-40B5-9E58-9CFE9C13F413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24" creationId="{E5F34042-7850-47AC-9245-75EAC05B510A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28" creationId="{94921F25-0690-4ECF-BADF-9D0EEC8C893E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29" creationId="{B1B5EBDF-17F9-457F-91E1-B24E832EF32E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0" creationId="{2BEE4CBC-C1F0-405B-BB1F-D3FDE50EAA90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1" creationId="{D087EB05-DC68-498D-A219-F91A56AAC84A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2" creationId="{9D4D8304-E722-4A86-8084-7FD75FCB548D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3" creationId="{D1AB7899-3AC0-4E6C-95F2-8FBF595A9D28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4" creationId="{CFFF7B12-B2EE-41F4-8144-ADD1EB762BC7}"/>
          </ac:spMkLst>
        </pc:spChg>
        <pc:spChg chg="mod">
          <ac:chgData name="조성욱(2015150036)" userId="68f42db1-95d4-4c47-90da-51c61175dc71" providerId="ADAL" clId="{25F6C37F-671C-4816-B7CA-E76AF8377C1E}" dt="2020-12-02T14:17:40.402" v="222"/>
          <ac:spMkLst>
            <pc:docMk/>
            <pc:sldMk cId="445604642" sldId="290"/>
            <ac:spMk id="35" creationId="{0BFE4751-09E1-4494-AFDE-75CDABB6786F}"/>
          </ac:spMkLst>
        </pc:spChg>
        <pc:grpChg chg="add del mod">
          <ac:chgData name="조성욱(2015150036)" userId="68f42db1-95d4-4c47-90da-51c61175dc71" providerId="ADAL" clId="{25F6C37F-671C-4816-B7CA-E76AF8377C1E}" dt="2020-12-02T14:17:43.595" v="223"/>
          <ac:grpSpMkLst>
            <pc:docMk/>
            <pc:sldMk cId="445604642" sldId="290"/>
            <ac:grpSpMk id="7" creationId="{0B28FEB2-AFB7-46CF-86E6-AE29FB012820}"/>
          </ac:grpSpMkLst>
        </pc:grpChg>
        <pc:picChg chg="add del">
          <ac:chgData name="조성욱(2015150036)" userId="68f42db1-95d4-4c47-90da-51c61175dc71" providerId="ADAL" clId="{25F6C37F-671C-4816-B7CA-E76AF8377C1E}" dt="2020-12-02T14:16:37.876" v="221"/>
          <ac:picMkLst>
            <pc:docMk/>
            <pc:sldMk cId="445604642" sldId="290"/>
            <ac:picMk id="4" creationId="{9A956557-AC86-4C7F-98C0-DC92CD2FDE5A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8" creationId="{87EDC7E3-578E-4B3D-967E-2D4C3E44D356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1" creationId="{C19A5DBB-14A1-4E14-AB47-D62E6E9300CC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2" creationId="{49861EEA-094E-4B8F-B99A-D9907EF8415F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5" creationId="{EC295772-9E3B-4FBF-AFD9-D64A2106673F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7" creationId="{7D7E3167-592D-4AD8-BB62-7D7E490AF65D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8" creationId="{0AED0697-2F25-40C6-89A7-D5BA9F445950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19" creationId="{9A2ED8C2-7783-417B-B655-E7EA3C488CC5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1" creationId="{4CF1F1C8-8FB9-44EB-BEFA-D5835BCBC872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2" creationId="{C8C5E9F0-28A3-4425-B236-288CF62806EE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3" creationId="{B22FBC39-6A77-480C-B916-F617CC54D6B7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5" creationId="{3A2ADA5B-5836-4524-8B9B-22933F2F3521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6" creationId="{45973185-972D-43B8-95BF-E50D8AA9A141}"/>
          </ac:picMkLst>
        </pc:picChg>
        <pc:picChg chg="mod">
          <ac:chgData name="조성욱(2015150036)" userId="68f42db1-95d4-4c47-90da-51c61175dc71" providerId="ADAL" clId="{25F6C37F-671C-4816-B7CA-E76AF8377C1E}" dt="2020-12-02T14:17:40.402" v="222"/>
          <ac:picMkLst>
            <pc:docMk/>
            <pc:sldMk cId="445604642" sldId="290"/>
            <ac:picMk id="27" creationId="{A68408D4-CC14-49C4-86AE-6872B5F9D2B7}"/>
          </ac:picMkLst>
        </pc:picChg>
      </pc:sldChg>
      <pc:sldChg chg="addSp delSp modSp add del mod">
        <pc:chgData name="조성욱(2015150036)" userId="68f42db1-95d4-4c47-90da-51c61175dc71" providerId="ADAL" clId="{25F6C37F-671C-4816-B7CA-E76AF8377C1E}" dt="2020-12-02T15:04:25.521" v="1293" actId="47"/>
        <pc:sldMkLst>
          <pc:docMk/>
          <pc:sldMk cId="827725613" sldId="290"/>
        </pc:sldMkLst>
        <pc:spChg chg="del">
          <ac:chgData name="조성욱(2015150036)" userId="68f42db1-95d4-4c47-90da-51c61175dc71" providerId="ADAL" clId="{25F6C37F-671C-4816-B7CA-E76AF8377C1E}" dt="2020-12-02T15:03:18.338" v="1281" actId="478"/>
          <ac:spMkLst>
            <pc:docMk/>
            <pc:sldMk cId="827725613" sldId="290"/>
            <ac:spMk id="4" creationId="{135F6198-5FB2-4F2E-9601-13A367FA3F32}"/>
          </ac:spMkLst>
        </pc:spChg>
        <pc:spChg chg="add mod">
          <ac:chgData name="조성욱(2015150036)" userId="68f42db1-95d4-4c47-90da-51c61175dc71" providerId="ADAL" clId="{25F6C37F-671C-4816-B7CA-E76AF8377C1E}" dt="2020-12-02T15:03:52.727" v="1287" actId="14100"/>
          <ac:spMkLst>
            <pc:docMk/>
            <pc:sldMk cId="827725613" sldId="290"/>
            <ac:spMk id="39" creationId="{01AF2ED2-571B-4C05-96E9-02594E65E592}"/>
          </ac:spMkLst>
        </pc:spChg>
        <pc:spChg chg="mod">
          <ac:chgData name="조성욱(2015150036)" userId="68f42db1-95d4-4c47-90da-51c61175dc71" providerId="ADAL" clId="{25F6C37F-671C-4816-B7CA-E76AF8377C1E}" dt="2020-12-02T15:01:43.690" v="1192" actId="20577"/>
          <ac:spMkLst>
            <pc:docMk/>
            <pc:sldMk cId="827725613" sldId="290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5:02:45.023" v="1277" actId="1037"/>
          <ac:grpSpMkLst>
            <pc:docMk/>
            <pc:sldMk cId="827725613" sldId="290"/>
            <ac:grpSpMk id="11" creationId="{8ED07189-2316-4C2A-8FA5-98004D4C5237}"/>
          </ac:grpSpMkLst>
        </pc:grpChg>
      </pc:sldChg>
      <pc:sldChg chg="addSp delSp modSp add mod">
        <pc:chgData name="조성욱(2015150036)" userId="68f42db1-95d4-4c47-90da-51c61175dc71" providerId="ADAL" clId="{25F6C37F-671C-4816-B7CA-E76AF8377C1E}" dt="2020-12-02T15:48:20.987" v="2479" actId="1037"/>
        <pc:sldMkLst>
          <pc:docMk/>
          <pc:sldMk cId="1517555296" sldId="290"/>
        </pc:sldMkLst>
        <pc:spChg chg="mod">
          <ac:chgData name="조성욱(2015150036)" userId="68f42db1-95d4-4c47-90da-51c61175dc71" providerId="ADAL" clId="{25F6C37F-671C-4816-B7CA-E76AF8377C1E}" dt="2020-12-02T15:36:34.371" v="1677" actId="404"/>
          <ac:spMkLst>
            <pc:docMk/>
            <pc:sldMk cId="1517555296" sldId="290"/>
            <ac:spMk id="5" creationId="{6C2699F9-5969-4910-B9BC-F4C01E766EB8}"/>
          </ac:spMkLst>
        </pc:spChg>
        <pc:spChg chg="ord">
          <ac:chgData name="조성욱(2015150036)" userId="68f42db1-95d4-4c47-90da-51c61175dc71" providerId="ADAL" clId="{25F6C37F-671C-4816-B7CA-E76AF8377C1E}" dt="2020-12-02T15:06:31.140" v="1502" actId="171"/>
          <ac:spMkLst>
            <pc:docMk/>
            <pc:sldMk cId="1517555296" sldId="290"/>
            <ac:spMk id="10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5:35:15.682" v="1667" actId="20577"/>
          <ac:spMkLst>
            <pc:docMk/>
            <pc:sldMk cId="1517555296" sldId="290"/>
            <ac:spMk id="42" creationId="{AD60B944-DBE1-418C-855A-0D3A80E6AC1E}"/>
          </ac:spMkLst>
        </pc:spChg>
        <pc:spChg chg="mod">
          <ac:chgData name="조성욱(2015150036)" userId="68f42db1-95d4-4c47-90da-51c61175dc71" providerId="ADAL" clId="{25F6C37F-671C-4816-B7CA-E76AF8377C1E}" dt="2020-12-02T15:08:57.644" v="1611" actId="1038"/>
          <ac:spMkLst>
            <pc:docMk/>
            <pc:sldMk cId="1517555296" sldId="290"/>
            <ac:spMk id="44" creationId="{869ED82C-1EEC-46EB-9994-D4E31AC8E1E5}"/>
          </ac:spMkLst>
        </pc:spChg>
        <pc:spChg chg="mod ord">
          <ac:chgData name="조성욱(2015150036)" userId="68f42db1-95d4-4c47-90da-51c61175dc71" providerId="ADAL" clId="{25F6C37F-671C-4816-B7CA-E76AF8377C1E}" dt="2020-12-02T15:47:01.119" v="2452" actId="14100"/>
          <ac:spMkLst>
            <pc:docMk/>
            <pc:sldMk cId="1517555296" sldId="290"/>
            <ac:spMk id="46" creationId="{3259E8AE-ED95-4DC6-84A8-99E77E947CC1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47" creationId="{2F45D674-62D3-4665-973A-5DACC1992002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48" creationId="{8D7E7180-3F7F-46F3-8316-36C1EE37FECA}"/>
          </ac:spMkLst>
        </pc:spChg>
        <pc:spChg chg="mod">
          <ac:chgData name="조성욱(2015150036)" userId="68f42db1-95d4-4c47-90da-51c61175dc71" providerId="ADAL" clId="{25F6C37F-671C-4816-B7CA-E76AF8377C1E}" dt="2020-12-02T15:29:07.295" v="1626" actId="1036"/>
          <ac:spMkLst>
            <pc:docMk/>
            <pc:sldMk cId="1517555296" sldId="290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52" creationId="{E89E97DD-2A0E-4B5C-86E0-AE66E0F4FEC3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56" creationId="{55B5FA82-49A1-42BD-93CB-C909BC0553FF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60" creationId="{1061BD6B-648A-4782-9A2E-D84142CEE564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63" creationId="{F3AF5E06-D18B-4AF3-9E48-07FA3FC1DD72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66" creationId="{2AF9ECCA-5E87-4E2B-A7FD-187E3BBCBB5A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0" creationId="{ECA7977F-4EA3-4C6F-A420-B8C528BC9C9B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1" creationId="{7354233E-AFCE-43BC-B29A-67AB0A232D25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2" creationId="{5B05A1F4-9EAC-4E19-B347-F8E330FA06CD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3" creationId="{78E3D358-843A-43EC-AE58-DB5274AA8987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4" creationId="{C6D7FF7E-31C5-4696-8B6F-3C3C1204DBC2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5" creationId="{47154BF5-E3C2-4E6C-B52E-0DEB80BE20C0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6" creationId="{7D2BD893-644D-4C9F-9E03-40524A1691F2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7" creationId="{207784ED-EFC6-444E-AC83-D254AE17745F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8" creationId="{1BB07AF8-13B4-4FDA-9849-9FD9C4B1EB46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79" creationId="{1094B380-71B9-47EC-9D14-0BCB98831757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80" creationId="{5611A537-4EFE-41D2-BF0F-B651F3BF3FFE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82" creationId="{E79ED0E9-E5C5-4F1F-9541-38818BF86A36}"/>
          </ac:spMkLst>
        </pc:spChg>
        <pc:spChg chg="mod">
          <ac:chgData name="조성욱(2015150036)" userId="68f42db1-95d4-4c47-90da-51c61175dc71" providerId="ADAL" clId="{25F6C37F-671C-4816-B7CA-E76AF8377C1E}" dt="2020-12-02T15:46:06.947" v="2250"/>
          <ac:spMkLst>
            <pc:docMk/>
            <pc:sldMk cId="1517555296" sldId="290"/>
            <ac:spMk id="83" creationId="{58CED7C9-E1F9-4F49-855B-6BEFBE95C56C}"/>
          </ac:spMkLst>
        </pc:spChg>
        <pc:grpChg chg="del mod ord">
          <ac:chgData name="조성욱(2015150036)" userId="68f42db1-95d4-4c47-90da-51c61175dc71" providerId="ADAL" clId="{25F6C37F-671C-4816-B7CA-E76AF8377C1E}" dt="2020-12-02T15:46:06.376" v="2249" actId="478"/>
          <ac:grpSpMkLst>
            <pc:docMk/>
            <pc:sldMk cId="1517555296" sldId="290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48:20.987" v="2479" actId="1037"/>
          <ac:grpSpMkLst>
            <pc:docMk/>
            <pc:sldMk cId="1517555296" sldId="290"/>
            <ac:grpSpMk id="39" creationId="{18E18887-9059-47C9-A974-1998CE617DD7}"/>
          </ac:grpSpMkLst>
        </pc:grp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40" creationId="{E38DC3C3-5B7B-4471-8D6C-A49850236D20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41" creationId="{C6E3D8CD-AE00-42CD-9CDC-62DA6E3CCDB7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43" creationId="{062FEEF2-426F-4852-B9AA-96738D3E4E3B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1" creationId="{F56CCD33-C8C4-4DA2-A2A5-F7E78C67F74C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3" creationId="{46E104CD-289B-4F35-9236-88FF46DE5059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4" creationId="{F1FAB415-1FC6-43E6-B454-DFE5FD87401E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5" creationId="{82C925C2-B0A7-4D1B-A1D2-BF6D18A5D114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7" creationId="{2F64301B-420C-42A4-B16F-37FF8145280D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8" creationId="{B957EE91-D4B6-40D6-82E7-3FE420399BB7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59" creationId="{426CDF25-86B2-4877-8550-B3BC7B8133E5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1" creationId="{6AD2695C-864F-4DF2-87E9-B276DFAD9ED5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2" creationId="{3708B7A5-3C50-467E-BEA2-33A2196CE4D5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4" creationId="{AD6FEA1C-CAB4-4E49-8F2D-AE74FA9F9AED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5" creationId="{DEEEBC7C-FD0F-4453-B09F-57A21C427A7E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7" creationId="{73D93FF5-48DA-4E5C-AF85-249BAA97447C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8" creationId="{517D982C-0AD2-451B-A100-50992DCDC0BC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69" creationId="{3212718E-3E4E-4152-9BBC-0C9669194B4B}"/>
          </ac:picMkLst>
        </pc:picChg>
        <pc:picChg chg="mod">
          <ac:chgData name="조성욱(2015150036)" userId="68f42db1-95d4-4c47-90da-51c61175dc71" providerId="ADAL" clId="{25F6C37F-671C-4816-B7CA-E76AF8377C1E}" dt="2020-12-02T15:46:06.947" v="2250"/>
          <ac:picMkLst>
            <pc:docMk/>
            <pc:sldMk cId="1517555296" sldId="290"/>
            <ac:picMk id="81" creationId="{B9C84F1C-0946-464B-8E20-932A710D5CDA}"/>
          </ac:picMkLst>
        </pc:picChg>
      </pc:sldChg>
      <pc:sldChg chg="add del setBg">
        <pc:chgData name="조성욱(2015150036)" userId="68f42db1-95d4-4c47-90da-51c61175dc71" providerId="ADAL" clId="{25F6C37F-671C-4816-B7CA-E76AF8377C1E}" dt="2020-12-02T14:16:10.570" v="218"/>
        <pc:sldMkLst>
          <pc:docMk/>
          <pc:sldMk cId="2757347640" sldId="290"/>
        </pc:sldMkLst>
      </pc:sldChg>
      <pc:sldChg chg="modSp add del mod">
        <pc:chgData name="조성욱(2015150036)" userId="68f42db1-95d4-4c47-90da-51c61175dc71" providerId="ADAL" clId="{25F6C37F-671C-4816-B7CA-E76AF8377C1E}" dt="2020-12-02T15:00:11.167" v="1056" actId="47"/>
        <pc:sldMkLst>
          <pc:docMk/>
          <pc:sldMk cId="3082185165" sldId="290"/>
        </pc:sldMkLst>
        <pc:spChg chg="mod">
          <ac:chgData name="조성욱(2015150036)" userId="68f42db1-95d4-4c47-90da-51c61175dc71" providerId="ADAL" clId="{25F6C37F-671C-4816-B7CA-E76AF8377C1E}" dt="2020-12-02T14:57:35.066" v="956" actId="1037"/>
          <ac:spMkLst>
            <pc:docMk/>
            <pc:sldMk cId="3082185165" sldId="290"/>
            <ac:spMk id="2" creationId="{00000000-0000-0000-0000-000000000000}"/>
          </ac:spMkLst>
        </pc:spChg>
        <pc:spChg chg="mod">
          <ac:chgData name="조성욱(2015150036)" userId="68f42db1-95d4-4c47-90da-51c61175dc71" providerId="ADAL" clId="{25F6C37F-671C-4816-B7CA-E76AF8377C1E}" dt="2020-12-02T14:57:49.672" v="1020" actId="14100"/>
          <ac:spMkLst>
            <pc:docMk/>
            <pc:sldMk cId="3082185165" sldId="290"/>
            <ac:spMk id="39" creationId="{EBEF6986-13F5-47E1-9CC7-18259BA030F4}"/>
          </ac:spMkLst>
        </pc:spChg>
        <pc:grpChg chg="mod">
          <ac:chgData name="조성욱(2015150036)" userId="68f42db1-95d4-4c47-90da-51c61175dc71" providerId="ADAL" clId="{25F6C37F-671C-4816-B7CA-E76AF8377C1E}" dt="2020-12-02T14:57:50.407" v="1021" actId="1037"/>
          <ac:grpSpMkLst>
            <pc:docMk/>
            <pc:sldMk cId="3082185165" sldId="290"/>
            <ac:grpSpMk id="11" creationId="{8ED07189-2316-4C2A-8FA5-98004D4C5237}"/>
          </ac:grpSpMkLst>
        </pc:grpChg>
      </pc:sldChg>
      <pc:sldChg chg="add del">
        <pc:chgData name="조성욱(2015150036)" userId="68f42db1-95d4-4c47-90da-51c61175dc71" providerId="ADAL" clId="{25F6C37F-671C-4816-B7CA-E76AF8377C1E}" dt="2020-12-02T15:04:25.521" v="1293" actId="47"/>
        <pc:sldMkLst>
          <pc:docMk/>
          <pc:sldMk cId="656063154" sldId="291"/>
        </pc:sldMkLst>
      </pc:sldChg>
      <pc:sldChg chg="addSp delSp modSp add mod ord">
        <pc:chgData name="조성욱(2015150036)" userId="68f42db1-95d4-4c47-90da-51c61175dc71" providerId="ADAL" clId="{25F6C37F-671C-4816-B7CA-E76AF8377C1E}" dt="2020-12-02T15:49:00.278" v="2659" actId="170"/>
        <pc:sldMkLst>
          <pc:docMk/>
          <pc:sldMk cId="2415439398" sldId="291"/>
        </pc:sldMkLst>
        <pc:spChg chg="mod">
          <ac:chgData name="조성욱(2015150036)" userId="68f42db1-95d4-4c47-90da-51c61175dc71" providerId="ADAL" clId="{25F6C37F-671C-4816-B7CA-E76AF8377C1E}" dt="2020-12-02T15:37:00.931" v="1678"/>
          <ac:spMkLst>
            <pc:docMk/>
            <pc:sldMk cId="2415439398" sldId="291"/>
            <ac:spMk id="5" creationId="{6C2699F9-5969-4910-B9BC-F4C01E766EB8}"/>
          </ac:spMkLst>
        </pc:spChg>
        <pc:spChg chg="add mod">
          <ac:chgData name="조성욱(2015150036)" userId="68f42db1-95d4-4c47-90da-51c61175dc71" providerId="ADAL" clId="{25F6C37F-671C-4816-B7CA-E76AF8377C1E}" dt="2020-12-02T15:35:41.574" v="1672" actId="20577"/>
          <ac:spMkLst>
            <pc:docMk/>
            <pc:sldMk cId="2415439398" sldId="291"/>
            <ac:spMk id="39" creationId="{A9435925-5392-45E5-9B3D-1BA29E90DF72}"/>
          </ac:spMkLst>
        </pc:spChg>
        <pc:spChg chg="del mod">
          <ac:chgData name="조성욱(2015150036)" userId="68f42db1-95d4-4c47-90da-51c61175dc71" providerId="ADAL" clId="{25F6C37F-671C-4816-B7CA-E76AF8377C1E}" dt="2020-12-02T15:35:37.038" v="1669" actId="478"/>
          <ac:spMkLst>
            <pc:docMk/>
            <pc:sldMk cId="2415439398" sldId="291"/>
            <ac:spMk id="42" creationId="{AD60B944-DBE1-418C-855A-0D3A80E6AC1E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48" creationId="{6B429577-AF29-4AC1-BD34-0A7CC5552DA2}"/>
          </ac:spMkLst>
        </pc:spChg>
        <pc:spChg chg="mod">
          <ac:chgData name="조성욱(2015150036)" userId="68f42db1-95d4-4c47-90da-51c61175dc71" providerId="ADAL" clId="{25F6C37F-671C-4816-B7CA-E76AF8377C1E}" dt="2020-12-02T15:29:11.034" v="1628" actId="1036"/>
          <ac:spMkLst>
            <pc:docMk/>
            <pc:sldMk cId="2415439398" sldId="291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51" creationId="{6B8357EA-2053-4772-9754-A1B5033F32FE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53" creationId="{49C2F28D-7D0B-4C5E-BBA9-A8D0D981E193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57" creationId="{EA3157C8-26F5-463B-BC7E-7CE8F21AB07A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61" creationId="{BC0CB61D-70D8-4ADD-9B32-3EF63B047374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64" creationId="{00129B18-36AC-48B3-BB27-8556340DFAD4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67" creationId="{4780603B-21DD-4993-80D8-BF7EB5B8FF31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1" creationId="{BB2D5939-F4E6-48A7-95D1-840A013951EB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2" creationId="{55BA4118-B12B-49E8-B20D-C8EC31F9A9FB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3" creationId="{7CC6A1B4-AB64-4BBF-A94B-4B12140CFA19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4" creationId="{DAC2BD32-E7C1-41B2-9FAC-AD82C45E3CF9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5" creationId="{F6657B64-CF65-49D5-8690-8C53D19FB561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6" creationId="{6A2B51E5-2163-43FB-AEFD-71A5595CD2F7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7" creationId="{D0ECF988-7388-4AE3-9680-24DD4F98E3D4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8" creationId="{4FF75FAB-F9A2-4876-93B2-75A06D2EE468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79" creationId="{DEF670A3-2041-47BC-AD37-56E3A8467B00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80" creationId="{0D2F7CD1-18CD-46BA-BA54-52ED63CF197C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81" creationId="{E57D7525-0EB0-48BD-8133-3DBE6F4CCC69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83" creationId="{9F71B03E-03DF-480F-9150-C28BD978B7E6}"/>
          </ac:spMkLst>
        </pc:spChg>
        <pc:spChg chg="mod">
          <ac:chgData name="조성욱(2015150036)" userId="68f42db1-95d4-4c47-90da-51c61175dc71" providerId="ADAL" clId="{25F6C37F-671C-4816-B7CA-E76AF8377C1E}" dt="2020-12-02T15:48:37.935" v="2481"/>
          <ac:spMkLst>
            <pc:docMk/>
            <pc:sldMk cId="2415439398" sldId="291"/>
            <ac:spMk id="84" creationId="{80A8EB57-C47A-4F2B-A8E7-6A1A2A69ED3C}"/>
          </ac:spMkLst>
        </pc:spChg>
        <pc:grpChg chg="del mod">
          <ac:chgData name="조성욱(2015150036)" userId="68f42db1-95d4-4c47-90da-51c61175dc71" providerId="ADAL" clId="{25F6C37F-671C-4816-B7CA-E76AF8377C1E}" dt="2020-12-02T15:48:37.165" v="2480" actId="478"/>
          <ac:grpSpMkLst>
            <pc:docMk/>
            <pc:sldMk cId="2415439398" sldId="291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49:00.278" v="2659" actId="170"/>
          <ac:grpSpMkLst>
            <pc:docMk/>
            <pc:sldMk cId="2415439398" sldId="291"/>
            <ac:grpSpMk id="40" creationId="{8F58473A-9D45-4EA8-9544-3227DA4785BE}"/>
          </ac:grpSpMkLst>
        </pc:grp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41" creationId="{1A7D2857-035B-4629-981C-E1D7F2776D8C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43" creationId="{AFA74A2D-C66C-44AD-A588-A8272CEF431B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47" creationId="{F1AD8E9C-184A-47B3-976F-DD54B2199AC7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2" creationId="{58950234-20C1-4D8B-B0F6-90037AB44946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4" creationId="{38DB1662-8314-45B3-8044-5B588571FDE2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5" creationId="{6D82B3E2-C33C-4D2F-88D6-87B0DC95D459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6" creationId="{E4632E73-6062-4386-A65D-8EE79A12FD2E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8" creationId="{C86866E8-11E6-456D-8D74-AA65F83D66BF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59" creationId="{6D8074E9-5A2F-4EE8-ABE1-CF474B539D60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0" creationId="{1436542C-B359-44A1-8762-46BB8BEE1560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2" creationId="{FEA8D7AA-5E41-4C84-97CD-C885A0EAD73D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3" creationId="{89576F8E-E9A8-4B07-929B-48947BBBEA86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5" creationId="{137A21D4-2748-4490-A49E-B04779DA9CD0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6" creationId="{79E0B66E-3A87-4B6D-AFFE-CEFB0D435535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8" creationId="{F58B0CFC-80D3-4A9A-BFDA-C2339071DD84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69" creationId="{77B987F2-439C-44CF-A955-A15094F8702E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70" creationId="{9B9375D7-C67B-4ED5-9E01-D9BB99E99AB5}"/>
          </ac:picMkLst>
        </pc:picChg>
        <pc:picChg chg="mod">
          <ac:chgData name="조성욱(2015150036)" userId="68f42db1-95d4-4c47-90da-51c61175dc71" providerId="ADAL" clId="{25F6C37F-671C-4816-B7CA-E76AF8377C1E}" dt="2020-12-02T15:48:37.935" v="2481"/>
          <ac:picMkLst>
            <pc:docMk/>
            <pc:sldMk cId="2415439398" sldId="291"/>
            <ac:picMk id="82" creationId="{7AAF329A-1EDE-43A9-9923-66E6FF7946A0}"/>
          </ac:picMkLst>
        </pc:picChg>
      </pc:sldChg>
      <pc:sldChg chg="add del setBg">
        <pc:chgData name="조성욱(2015150036)" userId="68f42db1-95d4-4c47-90da-51c61175dc71" providerId="ADAL" clId="{25F6C37F-671C-4816-B7CA-E76AF8377C1E}" dt="2020-12-02T15:00:23.031" v="1058" actId="47"/>
        <pc:sldMkLst>
          <pc:docMk/>
          <pc:sldMk cId="3418988063" sldId="291"/>
        </pc:sldMkLst>
      </pc:sldChg>
      <pc:sldChg chg="add del setBg">
        <pc:chgData name="조성욱(2015150036)" userId="68f42db1-95d4-4c47-90da-51c61175dc71" providerId="ADAL" clId="{25F6C37F-671C-4816-B7CA-E76AF8377C1E}" dt="2020-12-02T14:35:39.255" v="366"/>
        <pc:sldMkLst>
          <pc:docMk/>
          <pc:sldMk cId="3989068287" sldId="291"/>
        </pc:sldMkLst>
      </pc:sldChg>
      <pc:sldChg chg="addSp delSp modSp add mod">
        <pc:chgData name="조성욱(2015150036)" userId="68f42db1-95d4-4c47-90da-51c61175dc71" providerId="ADAL" clId="{25F6C37F-671C-4816-B7CA-E76AF8377C1E}" dt="2020-12-02T15:49:33.301" v="2912" actId="170"/>
        <pc:sldMkLst>
          <pc:docMk/>
          <pc:sldMk cId="1682110423" sldId="292"/>
        </pc:sldMkLst>
        <pc:spChg chg="mod">
          <ac:chgData name="조성욱(2015150036)" userId="68f42db1-95d4-4c47-90da-51c61175dc71" providerId="ADAL" clId="{25F6C37F-671C-4816-B7CA-E76AF8377C1E}" dt="2020-12-02T15:37:55.470" v="1756"/>
          <ac:spMkLst>
            <pc:docMk/>
            <pc:sldMk cId="1682110423" sldId="292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36:01.667" v="1675" actId="20577"/>
          <ac:spMkLst>
            <pc:docMk/>
            <pc:sldMk cId="1682110423" sldId="292"/>
            <ac:spMk id="39" creationId="{A9435925-5392-45E5-9B3D-1BA29E90DF72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47" creationId="{1B236A6C-E53D-48D7-A6A9-EDEAF7923717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48" creationId="{8A4E0501-FDD4-4C12-AF27-0035BEA7E9F8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52" creationId="{F4944EC2-21B2-4FB3-A861-28CFA0CD3294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56" creationId="{F47A8CC6-2876-409F-AA8B-F1C291BA8402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60" creationId="{868125A3-44C8-4FBD-B0F9-641BD5386140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63" creationId="{A3C66735-7081-44CA-B79C-DDB431256BD7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66" creationId="{BCC4AC84-65E7-4211-8DCC-850DC157BC04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0" creationId="{7587CDF2-5CE1-4FC7-895E-1157481048A0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1" creationId="{83C617A3-FDF5-4FD8-945D-AC74B00A294F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2" creationId="{A3E1C557-BFA6-4225-870A-4EAC5A913A9A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3" creationId="{967B6188-8065-4B74-8BCC-DB3C3AA79758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4" creationId="{AF600879-AD89-4BF5-96BA-7999008A7516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5" creationId="{AB7E5337-7CE0-40C4-931E-30B1F8FFB7AA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6" creationId="{135477F1-62D8-41BB-9ED6-7BCE520781B3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7" creationId="{399941F6-C477-4E1A-875F-C6A91B0BCA5D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8" creationId="{CA47CFA6-477C-4334-A40F-8B14C0D2786A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79" creationId="{15043EBA-DA6A-4E1D-AA77-588F2F5FBF42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80" creationId="{90AC4F26-680D-42CF-98E5-B23D5893BE6E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82" creationId="{D532B445-E2F1-4833-AEF0-B315B6DA7D5A}"/>
          </ac:spMkLst>
        </pc:spChg>
        <pc:spChg chg="mod">
          <ac:chgData name="조성욱(2015150036)" userId="68f42db1-95d4-4c47-90da-51c61175dc71" providerId="ADAL" clId="{25F6C37F-671C-4816-B7CA-E76AF8377C1E}" dt="2020-12-02T15:49:07.125" v="2661"/>
          <ac:spMkLst>
            <pc:docMk/>
            <pc:sldMk cId="1682110423" sldId="292"/>
            <ac:spMk id="83" creationId="{4B027CAE-0D6C-45B0-855C-2355195F0781}"/>
          </ac:spMkLst>
        </pc:spChg>
        <pc:grpChg chg="del mod">
          <ac:chgData name="조성욱(2015150036)" userId="68f42db1-95d4-4c47-90da-51c61175dc71" providerId="ADAL" clId="{25F6C37F-671C-4816-B7CA-E76AF8377C1E}" dt="2020-12-02T15:49:06.561" v="2660" actId="478"/>
          <ac:grpSpMkLst>
            <pc:docMk/>
            <pc:sldMk cId="1682110423" sldId="292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49:33.301" v="2912" actId="170"/>
          <ac:grpSpMkLst>
            <pc:docMk/>
            <pc:sldMk cId="1682110423" sldId="292"/>
            <ac:grpSpMk id="40" creationId="{615682D7-4B28-49CB-9613-F5A18D34FE58}"/>
          </ac:grpSpMkLst>
        </pc:grp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41" creationId="{0D7E6382-C131-4BB3-8938-C68A4D136B5A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42" creationId="{C569DD67-9E81-45BB-8AD5-6232738FE0D5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43" creationId="{F09A28E1-C8EE-4BBB-996A-A8836ABB36C1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1" creationId="{7CF5CB46-20F9-445B-A494-5DF774DCD435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3" creationId="{233EA54D-9631-4F1F-BE13-6C0522ECCF50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4" creationId="{FAA60106-CFAA-4FB9-95E9-0F7F1A069636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5" creationId="{FCBACC48-6C10-490F-9DAF-9CD6845FEBE9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7" creationId="{33AA00DD-7207-4DF8-A0B4-13016EE74AD9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8" creationId="{6C874936-C20B-4007-8052-1006CB768CED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59" creationId="{72BA5F83-E174-4BEF-A3ED-53609D28918C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1" creationId="{80160CA1-1248-4C04-A9C2-BCCC2F5DE3A2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2" creationId="{F73ED609-C9FD-415F-A9B2-915F2F56ED7E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4" creationId="{DD3D34FA-3DC5-44D8-8B08-5075C12244E6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5" creationId="{1D953C0B-2DEA-4520-8A58-89382739270D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7" creationId="{C72B47FA-753D-4FF3-8993-B6E36D92E731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8" creationId="{BF8384FF-C97F-41E7-A0E7-9E144D4C0626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69" creationId="{0DC012D8-C615-4F62-931F-94C2945030CD}"/>
          </ac:picMkLst>
        </pc:picChg>
        <pc:picChg chg="mod">
          <ac:chgData name="조성욱(2015150036)" userId="68f42db1-95d4-4c47-90da-51c61175dc71" providerId="ADAL" clId="{25F6C37F-671C-4816-B7CA-E76AF8377C1E}" dt="2020-12-02T15:49:07.125" v="2661"/>
          <ac:picMkLst>
            <pc:docMk/>
            <pc:sldMk cId="1682110423" sldId="292"/>
            <ac:picMk id="81" creationId="{21A5C1FF-B397-4E7B-9D24-264AF3373F05}"/>
          </ac:picMkLst>
        </pc:picChg>
      </pc:sldChg>
      <pc:sldChg chg="add del setBg">
        <pc:chgData name="조성욱(2015150036)" userId="68f42db1-95d4-4c47-90da-51c61175dc71" providerId="ADAL" clId="{25F6C37F-671C-4816-B7CA-E76AF8377C1E}" dt="2020-12-02T15:00:23.031" v="1058" actId="47"/>
        <pc:sldMkLst>
          <pc:docMk/>
          <pc:sldMk cId="3163803142" sldId="292"/>
        </pc:sldMkLst>
      </pc:sldChg>
      <pc:sldChg chg="modSp add del mod">
        <pc:chgData name="조성욱(2015150036)" userId="68f42db1-95d4-4c47-90da-51c61175dc71" providerId="ADAL" clId="{25F6C37F-671C-4816-B7CA-E76AF8377C1E}" dt="2020-12-02T15:40:05.640" v="1848" actId="47"/>
        <pc:sldMkLst>
          <pc:docMk/>
          <pc:sldMk cId="1044144685" sldId="293"/>
        </pc:sldMkLst>
        <pc:spChg chg="mod">
          <ac:chgData name="조성욱(2015150036)" userId="68f42db1-95d4-4c47-90da-51c61175dc71" providerId="ADAL" clId="{25F6C37F-671C-4816-B7CA-E76AF8377C1E}" dt="2020-12-02T15:38:45.412" v="1758"/>
          <ac:spMkLst>
            <pc:docMk/>
            <pc:sldMk cId="1044144685" sldId="293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38:51.554" v="1760" actId="20577"/>
          <ac:spMkLst>
            <pc:docMk/>
            <pc:sldMk cId="1044144685" sldId="293"/>
            <ac:spMk id="39" creationId="{A9435925-5392-45E5-9B3D-1BA29E90DF72}"/>
          </ac:spMkLst>
        </pc:spChg>
      </pc:sldChg>
      <pc:sldChg chg="addSp delSp modSp add mod">
        <pc:chgData name="조성욱(2015150036)" userId="68f42db1-95d4-4c47-90da-51c61175dc71" providerId="ADAL" clId="{25F6C37F-671C-4816-B7CA-E76AF8377C1E}" dt="2020-12-02T16:23:56.763" v="4244" actId="207"/>
        <pc:sldMkLst>
          <pc:docMk/>
          <pc:sldMk cId="3431086995" sldId="294"/>
        </pc:sldMkLst>
        <pc:spChg chg="mod">
          <ac:chgData name="조성욱(2015150036)" userId="68f42db1-95d4-4c47-90da-51c61175dc71" providerId="ADAL" clId="{25F6C37F-671C-4816-B7CA-E76AF8377C1E}" dt="2020-12-02T15:39:17.194" v="1841"/>
          <ac:spMkLst>
            <pc:docMk/>
            <pc:sldMk cId="3431086995" sldId="294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23:56.763" v="4244" actId="207"/>
          <ac:spMkLst>
            <pc:docMk/>
            <pc:sldMk cId="3431086995" sldId="294"/>
            <ac:spMk id="39" creationId="{A9435925-5392-45E5-9B3D-1BA29E90DF72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47" creationId="{553D39BB-2B77-47F7-A924-D92A07BF86B0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48" creationId="{CDD2E5B2-F4CF-4328-A6D9-0B3CD3F362AB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52" creationId="{3230FFDB-CD2E-4230-A6BD-4F6DCD842E9D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56" creationId="{822AA686-00BB-4C5D-A047-BA4820BCEFB2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60" creationId="{9087C2B9-4130-46DB-995D-3C55E779A845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63" creationId="{78DF2678-2994-47EC-808D-1CC2C19F6071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66" creationId="{089AEF31-342C-4715-A8D5-62210772828B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0" creationId="{DA3D55E6-CB65-44AD-A03D-43A514C589C8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1" creationId="{A98D37C0-9F6A-42D2-B560-6EDE4861B48B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2" creationId="{363B5316-6FC6-4498-A0B8-E7C1EE1E6E00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3" creationId="{D971781B-C70F-4D94-8DAE-8C0695E95CA3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4" creationId="{9D7D8C7C-3BF1-4B5F-8948-4186999A4545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5" creationId="{944654D7-8535-4921-854C-73F8FD0948C0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6" creationId="{E78905D6-A70E-4DD9-8C90-694EA1229A88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7" creationId="{86EC53E0-CF53-4BCF-9070-5BCB45A7C063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8" creationId="{5BBE3F27-52F3-43E7-B557-E741D9FD0B4E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79" creationId="{A3A3B761-DB9F-4549-8C32-5E9A9BB55A49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80" creationId="{FF8D44C5-4A6A-40A7-8149-9271C828B0A9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82" creationId="{741485CA-21B4-4FE1-BFA6-3FD803A0D1A7}"/>
          </ac:spMkLst>
        </pc:spChg>
        <pc:spChg chg="mod">
          <ac:chgData name="조성욱(2015150036)" userId="68f42db1-95d4-4c47-90da-51c61175dc71" providerId="ADAL" clId="{25F6C37F-671C-4816-B7CA-E76AF8377C1E}" dt="2020-12-02T15:51:02.814" v="3231"/>
          <ac:spMkLst>
            <pc:docMk/>
            <pc:sldMk cId="3431086995" sldId="294"/>
            <ac:spMk id="83" creationId="{DD6D7241-1ECC-4243-8EBD-CA959DBA81CB}"/>
          </ac:spMkLst>
        </pc:spChg>
        <pc:grpChg chg="del mod">
          <ac:chgData name="조성욱(2015150036)" userId="68f42db1-95d4-4c47-90da-51c61175dc71" providerId="ADAL" clId="{25F6C37F-671C-4816-B7CA-E76AF8377C1E}" dt="2020-12-02T15:51:01.973" v="3230" actId="478"/>
          <ac:grpSpMkLst>
            <pc:docMk/>
            <pc:sldMk cId="3431086995" sldId="294"/>
            <ac:grpSpMk id="11" creationId="{8ED07189-2316-4C2A-8FA5-98004D4C5237}"/>
          </ac:grpSpMkLst>
        </pc:grpChg>
        <pc:grpChg chg="add mod ord">
          <ac:chgData name="조성욱(2015150036)" userId="68f42db1-95d4-4c47-90da-51c61175dc71" providerId="ADAL" clId="{25F6C37F-671C-4816-B7CA-E76AF8377C1E}" dt="2020-12-02T15:51:21.120" v="3306" actId="170"/>
          <ac:grpSpMkLst>
            <pc:docMk/>
            <pc:sldMk cId="3431086995" sldId="294"/>
            <ac:grpSpMk id="40" creationId="{F99F7D19-27DC-47A4-8A9E-04CADDE930FF}"/>
          </ac:grpSpMkLst>
        </pc:grp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41" creationId="{ADBAFD4D-C155-46A9-8CBE-4FA98E41DE3F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42" creationId="{0C031EB0-26ED-4CE3-A946-1071775B20A1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43" creationId="{6416CDD8-2EF9-4D1B-9FAC-9D2E50A3B409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1" creationId="{50B99B7E-587E-400C-BC48-425E80417A30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3" creationId="{70C6CC65-A173-4EAE-954F-B94D5F0B0516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4" creationId="{E6714C2C-8015-4E71-9BCB-DA85F4AA816D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5" creationId="{A8A29E68-CA9A-4D6B-9559-0F391F0119B3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7" creationId="{21E57C05-1302-4495-A82B-FC03D9772A79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8" creationId="{CC53753D-9AB0-440D-B569-61C0D1673F0A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59" creationId="{58809E27-FACE-4576-ABB0-F52EFEF36654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1" creationId="{FD4B257E-BF4C-48B5-A8DC-2681FB352049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2" creationId="{D7C051C0-E93D-44D3-AD87-B9AC55C479E5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4" creationId="{5A4A50F4-6614-4A68-BA5E-E11F3CBC45B0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5" creationId="{F9A4792E-89B0-4541-8F89-BB25436A271C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7" creationId="{8F3D605E-902A-463C-9A5B-C526306596CF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8" creationId="{F8D88D2F-61F4-4930-A927-ED0514CD8F15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69" creationId="{2A613FB2-685A-406D-BE51-AB4D1A315B79}"/>
          </ac:picMkLst>
        </pc:picChg>
        <pc:picChg chg="mod">
          <ac:chgData name="조성욱(2015150036)" userId="68f42db1-95d4-4c47-90da-51c61175dc71" providerId="ADAL" clId="{25F6C37F-671C-4816-B7CA-E76AF8377C1E}" dt="2020-12-02T15:51:02.814" v="3231"/>
          <ac:picMkLst>
            <pc:docMk/>
            <pc:sldMk cId="3431086995" sldId="294"/>
            <ac:picMk id="81" creationId="{8699CAD9-4C4E-4AFD-B3CE-B8BF28EDB7BC}"/>
          </ac:picMkLst>
        </pc:picChg>
      </pc:sldChg>
      <pc:sldChg chg="addSp delSp modSp add del mod ord">
        <pc:chgData name="조성욱(2015150036)" userId="68f42db1-95d4-4c47-90da-51c61175dc71" providerId="ADAL" clId="{25F6C37F-671C-4816-B7CA-E76AF8377C1E}" dt="2020-12-02T15:50:48.744" v="3229" actId="47"/>
        <pc:sldMkLst>
          <pc:docMk/>
          <pc:sldMk cId="3493288979" sldId="295"/>
        </pc:sldMkLst>
        <pc:spChg chg="mod">
          <ac:chgData name="조성욱(2015150036)" userId="68f42db1-95d4-4c47-90da-51c61175dc71" providerId="ADAL" clId="{25F6C37F-671C-4816-B7CA-E76AF8377C1E}" dt="2020-12-02T15:40:03.035" v="1847"/>
          <ac:spMkLst>
            <pc:docMk/>
            <pc:sldMk cId="3493288979" sldId="295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40:11.789" v="1850" actId="20577"/>
          <ac:spMkLst>
            <pc:docMk/>
            <pc:sldMk cId="3493288979" sldId="295"/>
            <ac:spMk id="42" creationId="{AD60B944-DBE1-418C-855A-0D3A80E6AC1E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47" creationId="{E1404262-3F8D-4821-924D-651C45C69D2F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48" creationId="{786469F8-718B-47CF-9187-C99B2E131464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52" creationId="{828FA105-6ABA-4A81-ABEF-60F24AFA7E86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56" creationId="{980F293D-AB85-4F15-81DB-2BA30552E4FA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60" creationId="{931BFCA8-29D2-4B56-818A-02D46E0FE4F3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63" creationId="{A34805AA-77E4-43D1-A831-5F07BBC84BCB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66" creationId="{F0FFC9E8-8E65-40CB-BF94-630D4B0DE783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0" creationId="{B2FE120A-3CD4-47A1-88EF-678AE3287EB7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1" creationId="{C42D3F54-E4C0-4F47-A961-9459C6540CFF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2" creationId="{BFA83EF9-BE30-4744-964B-7536CC8D6017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3" creationId="{AE08B3E0-DD08-4AF5-AC9B-D6CC8107D994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4" creationId="{77554D79-1271-48D7-B1D0-E4C6D0B0E709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5" creationId="{04114CB4-15C7-45F9-ADF8-39D8E9FE0C8E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6" creationId="{C2E3F938-23DD-4547-A9A7-E9AFD393D6EF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7" creationId="{43DBA6C7-C350-4CF3-86E9-0DD3EFB4332F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8" creationId="{C1750445-D999-47DD-BB43-45E60F9ACFED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79" creationId="{C64728FE-E475-4307-9E19-BF387E7EBAB9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80" creationId="{42F4D400-C8A0-4C33-A744-9957A2173838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82" creationId="{4CF00D27-F975-4A8C-AC85-4A4D3203DCA2}"/>
          </ac:spMkLst>
        </pc:spChg>
        <pc:spChg chg="mod">
          <ac:chgData name="조성욱(2015150036)" userId="68f42db1-95d4-4c47-90da-51c61175dc71" providerId="ADAL" clId="{25F6C37F-671C-4816-B7CA-E76AF8377C1E}" dt="2020-12-02T15:49:51.263" v="2914"/>
          <ac:spMkLst>
            <pc:docMk/>
            <pc:sldMk cId="3493288979" sldId="295"/>
            <ac:spMk id="83" creationId="{34A9B7EE-1E0E-4934-B1F5-BCBF662C97B9}"/>
          </ac:spMkLst>
        </pc:spChg>
        <pc:grpChg chg="del mod">
          <ac:chgData name="조성욱(2015150036)" userId="68f42db1-95d4-4c47-90da-51c61175dc71" providerId="ADAL" clId="{25F6C37F-671C-4816-B7CA-E76AF8377C1E}" dt="2020-12-02T15:49:50.179" v="2913" actId="478"/>
          <ac:grpSpMkLst>
            <pc:docMk/>
            <pc:sldMk cId="3493288979" sldId="295"/>
            <ac:grpSpMk id="11" creationId="{8ED07189-2316-4C2A-8FA5-98004D4C5237}"/>
          </ac:grpSpMkLst>
        </pc:grpChg>
        <pc:grpChg chg="add del mod">
          <ac:chgData name="조성욱(2015150036)" userId="68f42db1-95d4-4c47-90da-51c61175dc71" providerId="ADAL" clId="{25F6C37F-671C-4816-B7CA-E76AF8377C1E}" dt="2020-12-02T15:50:07.777" v="3100" actId="478"/>
          <ac:grpSpMkLst>
            <pc:docMk/>
            <pc:sldMk cId="3493288979" sldId="295"/>
            <ac:grpSpMk id="39" creationId="{F674B42A-AC3E-4D3E-84E6-0FC24AB6674E}"/>
          </ac:grpSpMkLst>
        </pc:grp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40" creationId="{6CF77315-328A-4031-80B3-3ED3FCEDF5FE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41" creationId="{AECBDF75-7EEE-4841-AD8E-E93C2C5991B8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43" creationId="{23681633-4C87-4884-B2B6-55FB2D3C866C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1" creationId="{D4221263-6100-4921-9EB2-638419DE7C98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3" creationId="{D027ADB7-D1D9-4159-9B8E-85D537191639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4" creationId="{DC55296E-D73F-41F3-84FC-2022237299C1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5" creationId="{068AB388-EBEB-48DC-9A53-D00E4553CCF3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7" creationId="{7083DD65-D980-47F6-B971-BDBC2734EEB3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8" creationId="{6F6B0483-C6FC-4120-90AC-9066AB4E59E2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59" creationId="{36DEA0A2-CF64-46DE-85C2-35A83B3B624C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1" creationId="{5BF5411E-D436-4454-8D22-68260D4A7466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2" creationId="{D67324CA-8A73-45B6-91AC-5991C924089F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4" creationId="{4DBB33CB-F707-48CA-BC0A-C51AECEA0971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5" creationId="{1A672CD2-56B1-44CB-871B-8E1A6B85CD3A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7" creationId="{5683BFE5-BB48-4010-BFAD-B0A8B134D92A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8" creationId="{D8D3EB89-162F-49F1-9AB7-0109B2A3B51F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69" creationId="{C66A9686-C634-412E-8B10-5B86DA1AA04D}"/>
          </ac:picMkLst>
        </pc:picChg>
        <pc:picChg chg="mod">
          <ac:chgData name="조성욱(2015150036)" userId="68f42db1-95d4-4c47-90da-51c61175dc71" providerId="ADAL" clId="{25F6C37F-671C-4816-B7CA-E76AF8377C1E}" dt="2020-12-02T15:49:51.263" v="2914"/>
          <ac:picMkLst>
            <pc:docMk/>
            <pc:sldMk cId="3493288979" sldId="295"/>
            <ac:picMk id="81" creationId="{A4C85EEA-2465-4FAE-83D1-725848392E54}"/>
          </ac:picMkLst>
        </pc:picChg>
      </pc:sldChg>
      <pc:sldChg chg="modSp add mod ord">
        <pc:chgData name="조성욱(2015150036)" userId="68f42db1-95d4-4c47-90da-51c61175dc71" providerId="ADAL" clId="{25F6C37F-671C-4816-B7CA-E76AF8377C1E}" dt="2020-12-02T15:50:45.039" v="3228" actId="20577"/>
        <pc:sldMkLst>
          <pc:docMk/>
          <pc:sldMk cId="1401237005" sldId="296"/>
        </pc:sldMkLst>
        <pc:spChg chg="mod">
          <ac:chgData name="조성욱(2015150036)" userId="68f42db1-95d4-4c47-90da-51c61175dc71" providerId="ADAL" clId="{25F6C37F-671C-4816-B7CA-E76AF8377C1E}" dt="2020-12-02T15:50:43.432" v="3226"/>
          <ac:spMkLst>
            <pc:docMk/>
            <pc:sldMk cId="1401237005" sldId="296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50:45.039" v="3228" actId="20577"/>
          <ac:spMkLst>
            <pc:docMk/>
            <pc:sldMk cId="1401237005" sldId="296"/>
            <ac:spMk id="42" creationId="{AD60B944-DBE1-418C-855A-0D3A80E6AC1E}"/>
          </ac:spMkLst>
        </pc:spChg>
        <pc:grpChg chg="mod">
          <ac:chgData name="조성욱(2015150036)" userId="68f42db1-95d4-4c47-90da-51c61175dc71" providerId="ADAL" clId="{25F6C37F-671C-4816-B7CA-E76AF8377C1E}" dt="2020-12-02T15:50:28.727" v="3225" actId="1038"/>
          <ac:grpSpMkLst>
            <pc:docMk/>
            <pc:sldMk cId="1401237005" sldId="296"/>
            <ac:grpSpMk id="39" creationId="{18E18887-9059-47C9-A974-1998CE617DD7}"/>
          </ac:grpSpMkLst>
        </pc:grpChg>
      </pc:sldChg>
      <pc:sldChg chg="modSp add mod ord">
        <pc:chgData name="조성욱(2015150036)" userId="68f42db1-95d4-4c47-90da-51c61175dc71" providerId="ADAL" clId="{25F6C37F-671C-4816-B7CA-E76AF8377C1E}" dt="2020-12-02T15:57:23.852" v="3590"/>
        <pc:sldMkLst>
          <pc:docMk/>
          <pc:sldMk cId="215377442" sldId="297"/>
        </pc:sldMkLst>
        <pc:spChg chg="mod">
          <ac:chgData name="조성욱(2015150036)" userId="68f42db1-95d4-4c47-90da-51c61175dc71" providerId="ADAL" clId="{25F6C37F-671C-4816-B7CA-E76AF8377C1E}" dt="2020-12-02T15:57:23.852" v="3590"/>
          <ac:spMkLst>
            <pc:docMk/>
            <pc:sldMk cId="215377442" sldId="297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53:22.621" v="3420" actId="207"/>
          <ac:spMkLst>
            <pc:docMk/>
            <pc:sldMk cId="215377442" sldId="297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5:55:53.495" v="3430" actId="1038"/>
          <ac:grpSpMkLst>
            <pc:docMk/>
            <pc:sldMk cId="215377442" sldId="297"/>
            <ac:grpSpMk id="40" creationId="{8F58473A-9D45-4EA8-9544-3227DA4785BE}"/>
          </ac:grpSpMkLst>
        </pc:grpChg>
      </pc:sldChg>
      <pc:sldChg chg="modSp add mod">
        <pc:chgData name="조성욱(2015150036)" userId="68f42db1-95d4-4c47-90da-51c61175dc71" providerId="ADAL" clId="{25F6C37F-671C-4816-B7CA-E76AF8377C1E}" dt="2020-12-02T16:01:01.501" v="3600"/>
        <pc:sldMkLst>
          <pc:docMk/>
          <pc:sldMk cId="2524233351" sldId="298"/>
        </pc:sldMkLst>
        <pc:spChg chg="mod">
          <ac:chgData name="조성욱(2015150036)" userId="68f42db1-95d4-4c47-90da-51c61175dc71" providerId="ADAL" clId="{25F6C37F-671C-4816-B7CA-E76AF8377C1E}" dt="2020-12-02T16:01:01.501" v="3600"/>
          <ac:spMkLst>
            <pc:docMk/>
            <pc:sldMk cId="2524233351" sldId="298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5:56:31.351" v="3433" actId="20577"/>
          <ac:spMkLst>
            <pc:docMk/>
            <pc:sldMk cId="2524233351" sldId="298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5:56:48.698" v="3514" actId="1038"/>
          <ac:grpSpMkLst>
            <pc:docMk/>
            <pc:sldMk cId="2524233351" sldId="298"/>
            <ac:grpSpMk id="40" creationId="{8F58473A-9D45-4EA8-9544-3227DA4785BE}"/>
          </ac:grpSpMkLst>
        </pc:grpChg>
      </pc:sldChg>
      <pc:sldChg chg="modSp add mod">
        <pc:chgData name="조성욱(2015150036)" userId="68f42db1-95d4-4c47-90da-51c61175dc71" providerId="ADAL" clId="{25F6C37F-671C-4816-B7CA-E76AF8377C1E}" dt="2020-12-02T16:24:07.845" v="4245" actId="207"/>
        <pc:sldMkLst>
          <pc:docMk/>
          <pc:sldMk cId="2015608289" sldId="299"/>
        </pc:sldMkLst>
        <pc:spChg chg="mod">
          <ac:chgData name="조성욱(2015150036)" userId="68f42db1-95d4-4c47-90da-51c61175dc71" providerId="ADAL" clId="{25F6C37F-671C-4816-B7CA-E76AF8377C1E}" dt="2020-12-02T16:01:09.498" v="3601"/>
          <ac:spMkLst>
            <pc:docMk/>
            <pc:sldMk cId="2015608289" sldId="299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24:07.845" v="4245" actId="207"/>
          <ac:spMkLst>
            <pc:docMk/>
            <pc:sldMk cId="2015608289" sldId="299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5:57:02.859" v="3587" actId="1038"/>
          <ac:grpSpMkLst>
            <pc:docMk/>
            <pc:sldMk cId="2015608289" sldId="299"/>
            <ac:grpSpMk id="40" creationId="{8F58473A-9D45-4EA8-9544-3227DA4785BE}"/>
          </ac:grpSpMkLst>
        </pc:grpChg>
      </pc:sldChg>
      <pc:sldChg chg="modSp add mod ord">
        <pc:chgData name="조성욱(2015150036)" userId="68f42db1-95d4-4c47-90da-51c61175dc71" providerId="ADAL" clId="{25F6C37F-671C-4816-B7CA-E76AF8377C1E}" dt="2020-12-02T16:01:22.190" v="3602"/>
        <pc:sldMkLst>
          <pc:docMk/>
          <pc:sldMk cId="2664667441" sldId="300"/>
        </pc:sldMkLst>
        <pc:spChg chg="mod">
          <ac:chgData name="조성욱(2015150036)" userId="68f42db1-95d4-4c47-90da-51c61175dc71" providerId="ADAL" clId="{25F6C37F-671C-4816-B7CA-E76AF8377C1E}" dt="2020-12-02T16:01:22.190" v="3602"/>
          <ac:spMkLst>
            <pc:docMk/>
            <pc:sldMk cId="2664667441" sldId="300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00:38.284" v="3599" actId="207"/>
          <ac:spMkLst>
            <pc:docMk/>
            <pc:sldMk cId="2664667441" sldId="300"/>
            <ac:spMk id="39" creationId="{A9435925-5392-45E5-9B3D-1BA29E90DF72}"/>
          </ac:spMkLst>
        </pc:spChg>
      </pc:sldChg>
      <pc:sldChg chg="modSp add mod">
        <pc:chgData name="조성욱(2015150036)" userId="68f42db1-95d4-4c47-90da-51c61175dc71" providerId="ADAL" clId="{25F6C37F-671C-4816-B7CA-E76AF8377C1E}" dt="2020-12-02T16:02:39.965" v="3671" actId="20577"/>
        <pc:sldMkLst>
          <pc:docMk/>
          <pc:sldMk cId="257490499" sldId="301"/>
        </pc:sldMkLst>
        <pc:spChg chg="mod">
          <ac:chgData name="조성욱(2015150036)" userId="68f42db1-95d4-4c47-90da-51c61175dc71" providerId="ADAL" clId="{25F6C37F-671C-4816-B7CA-E76AF8377C1E}" dt="2020-12-02T16:02:32.683" v="3669"/>
          <ac:spMkLst>
            <pc:docMk/>
            <pc:sldMk cId="257490499" sldId="301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02:39.965" v="3671" actId="20577"/>
          <ac:spMkLst>
            <pc:docMk/>
            <pc:sldMk cId="257490499" sldId="301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6:02:17.922" v="3668" actId="1037"/>
          <ac:grpSpMkLst>
            <pc:docMk/>
            <pc:sldMk cId="257490499" sldId="301"/>
            <ac:grpSpMk id="40" creationId="{8F58473A-9D45-4EA8-9544-3227DA4785BE}"/>
          </ac:grpSpMkLst>
        </pc:grpChg>
      </pc:sldChg>
      <pc:sldChg chg="modSp add mod">
        <pc:chgData name="조성욱(2015150036)" userId="68f42db1-95d4-4c47-90da-51c61175dc71" providerId="ADAL" clId="{25F6C37F-671C-4816-B7CA-E76AF8377C1E}" dt="2020-12-02T16:04:19.215" v="3744" actId="404"/>
        <pc:sldMkLst>
          <pc:docMk/>
          <pc:sldMk cId="2185402239" sldId="302"/>
        </pc:sldMkLst>
        <pc:spChg chg="mod">
          <ac:chgData name="조성욱(2015150036)" userId="68f42db1-95d4-4c47-90da-51c61175dc71" providerId="ADAL" clId="{25F6C37F-671C-4816-B7CA-E76AF8377C1E}" dt="2020-12-02T16:04:19.215" v="3744" actId="404"/>
          <ac:spMkLst>
            <pc:docMk/>
            <pc:sldMk cId="2185402239" sldId="302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04:06.300" v="3742" actId="20577"/>
          <ac:spMkLst>
            <pc:docMk/>
            <pc:sldMk cId="2185402239" sldId="302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6:03:01.118" v="3740" actId="1035"/>
          <ac:grpSpMkLst>
            <pc:docMk/>
            <pc:sldMk cId="2185402239" sldId="302"/>
            <ac:grpSpMk id="40" creationId="{8F58473A-9D45-4EA8-9544-3227DA4785BE}"/>
          </ac:grpSpMkLst>
        </pc:grpChg>
      </pc:sldChg>
      <pc:sldChg chg="modSp add mod">
        <pc:chgData name="조성욱(2015150036)" userId="68f42db1-95d4-4c47-90da-51c61175dc71" providerId="ADAL" clId="{25F6C37F-671C-4816-B7CA-E76AF8377C1E}" dt="2020-12-02T16:05:37.627" v="3882" actId="20577"/>
        <pc:sldMkLst>
          <pc:docMk/>
          <pc:sldMk cId="4015798415" sldId="303"/>
        </pc:sldMkLst>
        <pc:spChg chg="mod">
          <ac:chgData name="조성욱(2015150036)" userId="68f42db1-95d4-4c47-90da-51c61175dc71" providerId="ADAL" clId="{25F6C37F-671C-4816-B7CA-E76AF8377C1E}" dt="2020-12-02T16:05:35.123" v="3880"/>
          <ac:spMkLst>
            <pc:docMk/>
            <pc:sldMk cId="4015798415" sldId="303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05:37.627" v="3882" actId="20577"/>
          <ac:spMkLst>
            <pc:docMk/>
            <pc:sldMk cId="4015798415" sldId="303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6:05:24.201" v="3879" actId="1037"/>
          <ac:grpSpMkLst>
            <pc:docMk/>
            <pc:sldMk cId="4015798415" sldId="303"/>
            <ac:grpSpMk id="40" creationId="{8F58473A-9D45-4EA8-9544-3227DA4785BE}"/>
          </ac:grpSpMkLst>
        </pc:grpChg>
      </pc:sldChg>
      <pc:sldChg chg="modSp add mod ord">
        <pc:chgData name="조성욱(2015150036)" userId="68f42db1-95d4-4c47-90da-51c61175dc71" providerId="ADAL" clId="{25F6C37F-671C-4816-B7CA-E76AF8377C1E}" dt="2020-12-02T16:08:16.321" v="3984" actId="404"/>
        <pc:sldMkLst>
          <pc:docMk/>
          <pc:sldMk cId="1293376482" sldId="304"/>
        </pc:sldMkLst>
        <pc:spChg chg="mod">
          <ac:chgData name="조성욱(2015150036)" userId="68f42db1-95d4-4c47-90da-51c61175dc71" providerId="ADAL" clId="{25F6C37F-671C-4816-B7CA-E76AF8377C1E}" dt="2020-12-02T16:08:16.321" v="3984" actId="404"/>
          <ac:spMkLst>
            <pc:docMk/>
            <pc:sldMk cId="1293376482" sldId="304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2T16:07:05.337" v="3981" actId="20577"/>
          <ac:spMkLst>
            <pc:docMk/>
            <pc:sldMk cId="1293376482" sldId="304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6:07:13.713" v="3982" actId="1035"/>
          <ac:grpSpMkLst>
            <pc:docMk/>
            <pc:sldMk cId="1293376482" sldId="304"/>
            <ac:grpSpMk id="40" creationId="{8F58473A-9D45-4EA8-9544-3227DA4785BE}"/>
          </ac:grpSpMkLst>
        </pc:grpChg>
      </pc:sldChg>
      <pc:sldChg chg="modSp add mod ord">
        <pc:chgData name="조성욱(2015150036)" userId="68f42db1-95d4-4c47-90da-51c61175dc71" providerId="ADAL" clId="{25F6C37F-671C-4816-B7CA-E76AF8377C1E}" dt="2020-12-02T16:24:16.515" v="4246" actId="207"/>
        <pc:sldMkLst>
          <pc:docMk/>
          <pc:sldMk cId="3960985666" sldId="305"/>
        </pc:sldMkLst>
        <pc:spChg chg="mod">
          <ac:chgData name="조성욱(2015150036)" userId="68f42db1-95d4-4c47-90da-51c61175dc71" providerId="ADAL" clId="{25F6C37F-671C-4816-B7CA-E76AF8377C1E}" dt="2020-12-02T16:24:16.515" v="4246" actId="207"/>
          <ac:spMkLst>
            <pc:docMk/>
            <pc:sldMk cId="3960985666" sldId="305"/>
            <ac:spMk id="39" creationId="{A9435925-5392-45E5-9B3D-1BA29E90DF72}"/>
          </ac:spMkLst>
        </pc:spChg>
        <pc:grpChg chg="mod">
          <ac:chgData name="조성욱(2015150036)" userId="68f42db1-95d4-4c47-90da-51c61175dc71" providerId="ADAL" clId="{25F6C37F-671C-4816-B7CA-E76AF8377C1E}" dt="2020-12-02T16:08:42.844" v="4067" actId="1038"/>
          <ac:grpSpMkLst>
            <pc:docMk/>
            <pc:sldMk cId="3960985666" sldId="305"/>
            <ac:grpSpMk id="40" creationId="{8F58473A-9D45-4EA8-9544-3227DA4785BE}"/>
          </ac:grpSpMkLst>
        </pc:grpChg>
      </pc:sldChg>
      <pc:sldChg chg="addSp delSp modSp add mod">
        <pc:chgData name="조성욱(2015150036)" userId="68f42db1-95d4-4c47-90da-51c61175dc71" providerId="ADAL" clId="{25F6C37F-671C-4816-B7CA-E76AF8377C1E}" dt="2020-12-03T07:32:16.016" v="4262" actId="20577"/>
        <pc:sldMkLst>
          <pc:docMk/>
          <pc:sldMk cId="4180281652" sldId="306"/>
        </pc:sldMkLst>
        <pc:spChg chg="del">
          <ac:chgData name="조성욱(2015150036)" userId="68f42db1-95d4-4c47-90da-51c61175dc71" providerId="ADAL" clId="{25F6C37F-671C-4816-B7CA-E76AF8377C1E}" dt="2020-12-02T16:15:55.413" v="4203" actId="478"/>
          <ac:spMkLst>
            <pc:docMk/>
            <pc:sldMk cId="4180281652" sldId="306"/>
            <ac:spMk id="5" creationId="{6C2699F9-5969-4910-B9BC-F4C01E766EB8}"/>
          </ac:spMkLst>
        </pc:spChg>
        <pc:spChg chg="mod">
          <ac:chgData name="조성욱(2015150036)" userId="68f42db1-95d4-4c47-90da-51c61175dc71" providerId="ADAL" clId="{25F6C37F-671C-4816-B7CA-E76AF8377C1E}" dt="2020-12-03T07:32:16.016" v="4262" actId="20577"/>
          <ac:spMkLst>
            <pc:docMk/>
            <pc:sldMk cId="4180281652" sldId="306"/>
            <ac:spMk id="39" creationId="{A9435925-5392-45E5-9B3D-1BA29E90DF72}"/>
          </ac:spMkLst>
        </pc:spChg>
        <pc:spChg chg="del">
          <ac:chgData name="조성욱(2015150036)" userId="68f42db1-95d4-4c47-90da-51c61175dc71" providerId="ADAL" clId="{25F6C37F-671C-4816-B7CA-E76AF8377C1E}" dt="2020-12-02T16:15:57.815" v="4204" actId="478"/>
          <ac:spMkLst>
            <pc:docMk/>
            <pc:sldMk cId="4180281652" sldId="306"/>
            <ac:spMk id="49" creationId="{9A5F8F8E-F2DC-4433-9B29-600B4A9FB103}"/>
          </ac:spMkLst>
        </pc:spChg>
        <pc:spChg chg="del">
          <ac:chgData name="조성욱(2015150036)" userId="68f42db1-95d4-4c47-90da-51c61175dc71" providerId="ADAL" clId="{25F6C37F-671C-4816-B7CA-E76AF8377C1E}" dt="2020-12-02T16:15:57.815" v="4204" actId="478"/>
          <ac:spMkLst>
            <pc:docMk/>
            <pc:sldMk cId="4180281652" sldId="306"/>
            <ac:spMk id="50" creationId="{5B067B1C-B5C9-48F3-84B9-B4BDC9EA8B17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88" creationId="{6328454D-E43D-4838-9A9F-D3F2A5BB8BAC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0" creationId="{2BDABE3A-4834-48EA-8993-176785E97254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1" creationId="{105F8839-D3C3-4D21-A17D-F6A00BC30D59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2" creationId="{9249D049-F4CA-4CCC-B374-EED84F4CC66A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3" creationId="{F111635A-D56C-47BA-8593-B5FE06AD079F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5" creationId="{6060D56A-7E18-4B93-A45D-41E96E4347B5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6" creationId="{4BA0F077-D5ED-435F-A510-19E3439AC8D4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7" creationId="{5A493DA8-A9BE-40BF-9373-C4E178B63185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8" creationId="{92C87EF6-4DFB-4C70-89D8-2D89F68B570E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99" creationId="{900AB63C-BCFB-46FF-A2E3-8856F219EEF7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1" creationId="{5F8D465D-BD50-4479-B71F-FCADBD359BCB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2" creationId="{FB0F3ADE-0395-424C-98DE-256887A8EB6F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3" creationId="{640603B8-C9A1-41EB-B29A-B5BC69ECD502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4" creationId="{52CB83B0-40FD-488D-9E6F-70867BB81B4B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5" creationId="{1F99D08E-8DB9-425F-924E-45B5BCE71F5F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6" creationId="{E13669A0-F966-46C5-B16A-82BC456E6EE2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07" creationId="{6E31DEAC-9084-4FE7-902B-461C22270A2D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14" creationId="{4F5BB620-87DC-4204-A938-5DABF139D563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16" creationId="{9DF861A5-36B4-48CE-A60A-B4F47B0BDC3A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17" creationId="{3F647AE7-0CB8-4430-A8A0-6014AECB4697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19" creationId="{FC744ABD-76A6-4D95-88E3-1085E5708295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0" creationId="{94DF4ACD-CA58-40B6-BDE3-F99F9DDB664C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1" creationId="{1C32D7F4-4187-483C-BD20-2BC0E98E16BA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2" creationId="{830FE89D-D013-43EF-A368-96A5F4C38AAE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3" creationId="{33697D48-7F46-414E-AB3A-6938F6850706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4" creationId="{054C4092-330B-4C46-8EB6-E9931AD16DB6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5" creationId="{C4759E37-012B-4E3B-9EDC-4790A6C5B983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6" creationId="{68A1A11C-1001-4EFD-A757-E943738E3E98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7" creationId="{17201B21-6B96-480D-8FE3-EB130023570D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28" creationId="{3F938E51-2921-4194-805E-1DA84B50F4C5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0" creationId="{F810ABAB-A7E9-43B7-B199-6B947D797E90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1" creationId="{8559BB02-D0E5-41FD-8361-0D3027AE0459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2" creationId="{7A148223-D86D-4C6D-B3C5-927B4FBB6CD7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3" creationId="{82B50BCD-67B2-4146-B725-A67DEF332C73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4" creationId="{A21253FC-EFE6-4626-9B1E-8F0D5E6B47E9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5" creationId="{88A3DBEB-2C81-41C0-88AF-D24E4AA92132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6" creationId="{9D152AAF-90A2-40DB-A1E5-E90CD39F2D24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7" creationId="{C0E5349D-4385-40D6-A758-A6DE204FA336}"/>
          </ac:spMkLst>
        </pc:spChg>
        <pc:spChg chg="mod">
          <ac:chgData name="조성욱(2015150036)" userId="68f42db1-95d4-4c47-90da-51c61175dc71" providerId="ADAL" clId="{25F6C37F-671C-4816-B7CA-E76AF8377C1E}" dt="2020-12-02T16:16:32.407" v="4205"/>
          <ac:spMkLst>
            <pc:docMk/>
            <pc:sldMk cId="4180281652" sldId="306"/>
            <ac:spMk id="138" creationId="{7B659787-DF48-4CBB-A388-96059C36DC7A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43" creationId="{A5CCC7ED-182B-4F63-B9C7-FCFD6F87F6F4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45" creationId="{F6230AD7-4AE1-478B-8A2C-B8F96257CED3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46" creationId="{28A1C1B2-2678-4BC1-AACB-060C5827EEB8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47" creationId="{57636167-D1DB-4D1E-B6A1-762FB621C07C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48" creationId="{453D5FE6-B6E0-48E4-9F1D-72283C18B2A6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0" creationId="{603F02A2-4BF7-4215-A7AB-FF22FF3ABF3F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1" creationId="{796A4766-B166-4129-B187-FB45CABABB4D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2" creationId="{4B71A12C-10AA-4698-B0F2-E9E1BFA27ECE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3" creationId="{85FCDDA5-4285-4966-9086-3BFD48DFBBFF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4" creationId="{C84980C1-31BE-4EF5-ADAC-442588B2633B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6" creationId="{73D4B091-2A6A-4963-8A42-F960FB0101B0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7" creationId="{1D564D99-DBD8-4367-ACED-22EFB45DFE77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8" creationId="{821CD48C-310C-45EC-AA90-297657A49CA3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59" creationId="{BC3A553B-EAC4-4829-8F74-5469A5232C23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60" creationId="{711C0D6E-1735-45C7-BFD2-609EB086303F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61" creationId="{9A0B2458-8141-476B-B61A-CB7ED9B03A9C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62" creationId="{D9A490CC-B52C-4F85-A5E5-EBF9D58E078D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69" creationId="{E583F34E-28FD-4A5E-B62D-FAE4A20C18EF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1" creationId="{BD7D443B-D54F-47EC-8736-6F82C7D6A6BD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2" creationId="{BD7B3BD0-B99C-417F-BB16-03DF70DC3A62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4" creationId="{E73DD62F-FEF8-41CE-BE04-A88118C9C972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5" creationId="{3BB2EEF7-65D3-48BB-8B69-BA74EC39BDA4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6" creationId="{23E7474E-BDAC-4F59-ADDB-56AFED6D1B47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7" creationId="{A25C8BC9-F3D2-4AA1-91EB-9D6A202514D2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8" creationId="{6A1030F8-4D0E-45BD-A153-04EE59831895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79" creationId="{74B4BA66-ABCD-41BB-B804-F77D1CE651FE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0" creationId="{7A68D42F-ECEA-4BE8-B00B-AC844F98FC1F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1" creationId="{4CA24FDD-2E5F-43A4-9B4A-A28FE5E6ADA2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2" creationId="{859D5D88-2190-4197-9489-FE9F6CF59205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3" creationId="{AE9CD66D-2349-40CB-BD43-5463167C0E15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5" creationId="{076F40FF-DB1F-4EBD-B4A1-4964CB5215A9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6" creationId="{26928F0A-B4C0-4597-8AC6-41A97FCFD0EE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7" creationId="{F3EA5407-37DB-43B3-B17C-AACDE691456A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8" creationId="{5DC8ECBC-F34D-4EC3-B3DC-54625FF571BB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89" creationId="{C5CA634D-4A42-40F5-8813-C7415FAF5653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90" creationId="{493A354B-2EB7-490C-A033-13FB6A2E03E3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91" creationId="{D96568BF-565B-4173-B034-EF714FE623C7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92" creationId="{D0AD64F0-ADCC-486F-BC69-3D3188FDE5A0}"/>
          </ac:spMkLst>
        </pc:spChg>
        <pc:spChg chg="mod">
          <ac:chgData name="조성욱(2015150036)" userId="68f42db1-95d4-4c47-90da-51c61175dc71" providerId="ADAL" clId="{25F6C37F-671C-4816-B7CA-E76AF8377C1E}" dt="2020-12-02T16:17:21.658" v="4213"/>
          <ac:spMkLst>
            <pc:docMk/>
            <pc:sldMk cId="4180281652" sldId="306"/>
            <ac:spMk id="193" creationId="{BDDB58F5-5991-48B3-9278-E8C527657C19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198" creationId="{B22D4FBC-BE22-41FE-913C-9488CF58BBE2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0" creationId="{8CC71393-7D8D-43BD-AE2A-A31AD486A1A6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1" creationId="{1A3C991A-640F-4FB4-969B-2D41E6A70722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2" creationId="{D781D316-1EE0-4440-902B-D8A7FA1C3B6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3" creationId="{7DCB71D1-B064-4400-9CB6-22D3B3021166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5" creationId="{5E2133C1-ADF7-4844-9B8F-004DC3EFEAEB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6" creationId="{E1DCE354-322B-4A96-9D7F-B6E0BA3F2CB8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7" creationId="{D18B9F5C-8401-48A8-B6B1-5BA47BDD1955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8" creationId="{02DEC5E4-47C9-4A11-8C15-10AB2536024D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09" creationId="{4C409685-8143-475C-89D6-7A538CFDE870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1" creationId="{5559B743-D0CD-47BD-9F76-E4E063BC5A76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2" creationId="{595FDAC3-6725-4CF4-9FC9-58018AA05AF9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3" creationId="{3BDDC246-4071-4411-8E61-E453C239B02B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4" creationId="{15EF1798-8FCB-4C93-A373-B48F05AE3B0A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5" creationId="{A17C9785-F5C1-4449-9179-112D1689B58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6" creationId="{B394EDE6-7FA3-4C25-BF31-2ABAFD7E4A9A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17" creationId="{E97EDBC1-5B73-423F-B7FB-22DBE3E6785C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24" creationId="{D710BF09-AE70-498E-8536-D5AE5F741059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26" creationId="{228CDC16-53A7-4EC2-B10C-48A117766233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27" creationId="{533192AA-B460-450B-9567-8051BFB1F9A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29" creationId="{BC611A45-A3F9-48AA-A324-F50D0CD1910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0" creationId="{FED8297D-0B9C-4626-AF84-4C3F1F276C08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1" creationId="{3B674279-20AD-4F91-B47B-FFCCE9362D38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2" creationId="{24558EE4-746E-4B5E-898F-24D9D1D4983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3" creationId="{4E07BC88-CFFD-48C0-8827-E0E15005AEC0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4" creationId="{E53392DA-C39F-46F9-9F22-6AEB088EEECE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5" creationId="{E0317311-A583-4DCE-A06F-1B4CC99C96B5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6" creationId="{EE4A538C-2EB6-4A71-9AE9-840C2E9A7143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7" creationId="{DA7DE106-2C1D-45CC-B164-BBD0D383774C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38" creationId="{C18822CD-3DCB-4674-8EC0-D4C1BE0AF8A2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0" creationId="{9425EA59-0893-4D42-AE4C-69CAE72A918B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1" creationId="{FF000450-D5AC-4CF2-8B93-36A04392FDF2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2" creationId="{5B73D0FE-D0D8-4ED8-AB85-1DD1543F5DF0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3" creationId="{41F09513-CF95-4C9C-B6F1-C1EB7D0A117D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4" creationId="{245F4F31-4A2E-49CC-9DBA-07CF9E6796DB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5" creationId="{A7AE066D-7CE7-42C0-AEE3-ACF1E0728423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6" creationId="{4C6172CF-D401-491C-97AD-EB75D0C59785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7" creationId="{46C8BA38-1BE0-4F84-9BE9-71C4B66C4524}"/>
          </ac:spMkLst>
        </pc:spChg>
        <pc:spChg chg="mod">
          <ac:chgData name="조성욱(2015150036)" userId="68f42db1-95d4-4c47-90da-51c61175dc71" providerId="ADAL" clId="{25F6C37F-671C-4816-B7CA-E76AF8377C1E}" dt="2020-12-02T16:17:47.059" v="4217"/>
          <ac:spMkLst>
            <pc:docMk/>
            <pc:sldMk cId="4180281652" sldId="306"/>
            <ac:spMk id="248" creationId="{2F49B8EC-8B9B-4450-A387-BC9988D3533B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53" creationId="{9330CB29-AE06-4169-B140-C861CE21676C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55" creationId="{460A0FD3-1210-4276-BD2A-C44C6A0249E8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56" creationId="{A3C4DBB1-FFE6-4AED-BF6F-0492651029D5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57" creationId="{A349F656-229B-489B-A7CF-316A1A3917DA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58" creationId="{066CBFC7-731A-4342-B674-CD0EDED00A46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0" creationId="{BC083F02-8EBA-450B-9F6B-E6C04546E45C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1" creationId="{5547D9CE-FA3F-4ABE-B93F-828C1E972BA2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2" creationId="{CCA34997-4506-4F96-841B-3304F80A8DEB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3" creationId="{82C0BF21-9419-4034-9154-F57F0714F808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4" creationId="{E2B514F4-8E98-4BD3-B022-BA45E41CFDB6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6" creationId="{A62D6123-8885-4410-8208-DC6796D0815C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7" creationId="{7BF035D4-D7BB-4AEF-93C1-0BDD05C4B1F7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8" creationId="{13BDDE5C-56B0-4854-822F-99CDFB8578A3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69" creationId="{7049E5F0-0DA8-4D45-902E-0A701E850A79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70" creationId="{5AFC9CAD-700A-47AF-BDF7-27370451C5D9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71" creationId="{5044C2E4-54BD-49E1-96A4-A1FFCD17F059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72" creationId="{F0949CBB-F4E8-499E-8F42-8DB33C110F62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79" creationId="{E7EE6BFF-1C6C-4611-9216-CD8B892F87C2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1" creationId="{223355FD-17F5-4ACC-84B8-7AEB50E3BF06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2" creationId="{A2E16796-F20B-4BF3-AEBF-DA6D3D4DF3EF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4" creationId="{7E22AFA0-4407-4AA7-89A5-397E297B895B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5" creationId="{25B98F3E-4952-452C-9281-B530E605A1BB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6" creationId="{B258F459-2003-4D48-BA29-41CF3717D48F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7" creationId="{0BF24DDD-6AAA-44CA-A917-58837C549C28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8" creationId="{DF7DFFAA-0274-4946-80AD-95CC51852FCD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89" creationId="{1AEC8DAD-AAB6-478E-9997-B83F0FF57C32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0" creationId="{8BD0C3A7-34D9-4FF3-8048-53AB6B8B5B47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1" creationId="{E57ED24E-6EF4-4687-8A3D-F64DA0AC6EDF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2" creationId="{C02236A0-D8C4-4CCA-8ACE-F9D20DD24DE5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3" creationId="{C9734B6F-75FF-4BCD-B804-01F733A3C4B7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5" creationId="{6049998A-D803-46D2-8B2D-E93153642DB0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6" creationId="{C757459F-712A-4F7A-A9D4-B2072BCF5F1D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7" creationId="{A7DE3141-BE60-45A2-9EA7-2D3DF12D4BEA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8" creationId="{69811685-FD4F-445D-8764-8562460478BE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299" creationId="{DED2C58D-C9D2-485D-82E4-D2E932F98F35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300" creationId="{BCD7D524-8F1F-471E-BCFE-6C9B0EC0A5A8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301" creationId="{B76945B5-4555-4B3B-81F1-52BC797F0338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302" creationId="{C4FAEE77-1E85-4191-B4FA-4D613FF68255}"/>
          </ac:spMkLst>
        </pc:spChg>
        <pc:spChg chg="mod">
          <ac:chgData name="조성욱(2015150036)" userId="68f42db1-95d4-4c47-90da-51c61175dc71" providerId="ADAL" clId="{25F6C37F-671C-4816-B7CA-E76AF8377C1E}" dt="2020-12-02T16:18:16.914" v="4223"/>
          <ac:spMkLst>
            <pc:docMk/>
            <pc:sldMk cId="4180281652" sldId="306"/>
            <ac:spMk id="303" creationId="{F2A83046-3669-472D-BC2F-B2808D8D2139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08" creationId="{A1EB8D77-0487-4A16-BB9E-D59717A1396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0" creationId="{62DD70AA-4487-4E32-AB5F-4962899D80DD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1" creationId="{9B80DAF0-DA27-4435-BC5C-CE44F152CFD8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2" creationId="{C0840275-A718-45BD-98BB-3BE6DB620890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3" creationId="{CE3EB769-8566-46C1-8C80-D9253F28EA2C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5" creationId="{9C178640-FA9E-4E61-971E-7AD8482BD365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6" creationId="{2F3EEC52-BB7D-41D0-9E6A-66CF7DD56A59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7" creationId="{2FA33EBE-5201-43F4-85E7-323CF987938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8" creationId="{3CB30EBF-3254-4626-9BF6-9546850D31EB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19" creationId="{BCEB341B-1B09-4C4D-A771-39A4DC872CE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1" creationId="{C89B23C5-1214-46A4-9872-808156CD2400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2" creationId="{1CEF2483-4BEE-40B7-A0E6-2D0F5D5CE21E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3" creationId="{E78369DA-FA67-492F-AD31-6BDACF3BB0E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4" creationId="{D999E1FA-5CA2-4820-8602-C1435B6BC406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5" creationId="{AECCFF79-D39D-49E4-8E67-7B858FD0F886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6" creationId="{0FA7E933-D27D-40DF-9340-BDCD28EAD23C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27" creationId="{EB813537-3972-4588-AB7B-76A052909DA7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34" creationId="{BD75C11F-B427-4766-A9AE-A53351FAD61E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36" creationId="{B07D923E-7403-49A6-A6AC-1F3699E6B4B6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37" creationId="{1FB79700-355C-47C6-90E1-AFA45021A7CD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39" creationId="{210A89B5-A5A9-4B51-BEE9-3679C426624D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0" creationId="{9A4DEE2E-D86D-4AE7-8E78-DD378ECFC8A6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1" creationId="{E1F84EBC-9CDD-4323-960B-25D88F207937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2" creationId="{2A457902-B14B-4AB6-914B-BB6004124950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3" creationId="{2F518987-D6D1-4ACA-9F38-9F1C46D0AF6F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4" creationId="{1A18DAD8-B42B-4188-BE80-3F8ED57CC259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5" creationId="{F7BA4A1D-8D51-4983-8204-B137EA6A962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6" creationId="{2C7AEDE1-E845-4FE4-B7BB-1B3FEE2AD90D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7" creationId="{EA10DA31-E138-4394-A3B3-5ADBEA2E3DB8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48" creationId="{5512C7B4-3A60-4C9D-9849-BB95FD9C8502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0" creationId="{F53EBFDF-AB45-4EB0-A144-22C9068186B7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1" creationId="{5A9ABDC3-9286-46BC-B380-3CA592AFBEF9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2" creationId="{44AD605B-41EF-4CD4-A71C-581CEDDE5EBF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3" creationId="{B060A79E-C57E-4B52-A014-000606B7C6BC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4" creationId="{A5FEA040-CCBE-4E83-83D4-4CEC11D41416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5" creationId="{47153381-56F7-4CA3-87C3-A7F98D26C48A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6" creationId="{C4781262-4C2C-40E6-A902-D264A8199CC4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7" creationId="{432CAC80-1048-4ABD-99E5-531E0781DCC7}"/>
          </ac:spMkLst>
        </pc:spChg>
        <pc:spChg chg="mod">
          <ac:chgData name="조성욱(2015150036)" userId="68f42db1-95d4-4c47-90da-51c61175dc71" providerId="ADAL" clId="{25F6C37F-671C-4816-B7CA-E76AF8377C1E}" dt="2020-12-02T16:19:00.104" v="4229"/>
          <ac:spMkLst>
            <pc:docMk/>
            <pc:sldMk cId="4180281652" sldId="306"/>
            <ac:spMk id="358" creationId="{AB925298-E4C8-4793-A34B-7B50251FC69A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63" creationId="{E49FF04D-AACD-4DF6-B615-7899DE51C6BE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65" creationId="{AE670228-2E3A-4BAB-BF6E-8108F8B24764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66" creationId="{D619426C-C917-4A6B-8E1C-98EBC0A6A59E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67" creationId="{6AA05644-96F9-4252-B18B-C9E9D55B9CA8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68" creationId="{A391D8E7-E3DB-46A0-9979-0546D9B61D36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0" creationId="{587F12DF-1A60-4967-9A8A-777F8BBFFCF6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1" creationId="{20BAD399-F1CD-4C0B-B65A-1D484109CD83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2" creationId="{5027070E-4E8E-4274-8D9A-A73813F07A95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3" creationId="{7D8018BF-6CDD-4F66-B3FD-527E90897AC8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4" creationId="{31A6A5ED-3028-48D4-9BA4-6AD2BFF7E8FF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6" creationId="{8941FB9E-4C9C-4EF9-A536-31429BB15861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7" creationId="{894EAB8E-8D02-4291-B75B-CE483DAEE5E6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8" creationId="{CEBBA393-D7B1-45F3-A814-8FB5172462CF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79" creationId="{2CD3DF69-BFB1-42F6-89A2-CDC1F434CA22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80" creationId="{4EB6C8F9-0EE7-446A-8663-B775AD3E4BDD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81" creationId="{176E06CD-2CA8-48AF-AFE9-0F2825EFA4BF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82" creationId="{55B484B9-0129-4F9D-863D-353402C73F74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89" creationId="{82EABCF7-EED9-44B1-AFEB-FC8229587941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1" creationId="{B55CEDE5-AAB9-4100-868E-554AE7740B4A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2" creationId="{F54102DE-2640-4FEC-A68C-FE372EC5A69C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4" creationId="{03A67FFD-CBA9-459D-AF6C-4639F5E55CAE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5" creationId="{6C4045E6-361B-44E2-9165-F3F56FACA548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6" creationId="{687E97B0-CC7C-4CBE-B040-15FA5C0DBBA9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7" creationId="{80338937-336E-4755-9A05-CEB65A364A42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8" creationId="{68D763B4-D7C8-428E-95AF-4DDBDE71E9F4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399" creationId="{EF2D6786-D178-486C-9306-860681666CFA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0" creationId="{7A94BB43-39B6-4823-886B-F64A60ECA5CB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1" creationId="{0D988884-C6B8-445F-8CA7-CD60503EFAFF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2" creationId="{4B5E2CCA-3C5D-4334-BBDC-5A80B8843FFE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3" creationId="{2CC65F66-63F9-48AA-AB8F-065EF7B6C560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5" creationId="{74388723-B7C6-43EA-95DB-22A4E27567E2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6" creationId="{BF64D6CE-6001-477A-A09D-D49E88E90B00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7" creationId="{971F755C-8AF8-4B7D-9145-E86F9192E04A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8" creationId="{C69595E0-0C0A-46D7-B89A-9462354B1506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09" creationId="{9FEF6426-5198-44ED-8D30-97A848F28096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10" creationId="{73AC91BD-1227-47E7-82A0-33B1D2735827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11" creationId="{6DB49354-21FD-404A-9225-42E7D4CA46CA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12" creationId="{43841B15-2B5F-4FAE-AE55-91AAE4AC696C}"/>
          </ac:spMkLst>
        </pc:spChg>
        <pc:spChg chg="mod">
          <ac:chgData name="조성욱(2015150036)" userId="68f42db1-95d4-4c47-90da-51c61175dc71" providerId="ADAL" clId="{25F6C37F-671C-4816-B7CA-E76AF8377C1E}" dt="2020-12-02T16:19:13.432" v="4233"/>
          <ac:spMkLst>
            <pc:docMk/>
            <pc:sldMk cId="4180281652" sldId="306"/>
            <ac:spMk id="413" creationId="{1E1350F2-4884-4943-A0BE-2D8F4F3298AE}"/>
          </ac:spMkLst>
        </pc:spChg>
        <pc:grpChg chg="del">
          <ac:chgData name="조성욱(2015150036)" userId="68f42db1-95d4-4c47-90da-51c61175dc71" providerId="ADAL" clId="{25F6C37F-671C-4816-B7CA-E76AF8377C1E}" dt="2020-12-02T16:15:32.413" v="4165" actId="478"/>
          <ac:grpSpMkLst>
            <pc:docMk/>
            <pc:sldMk cId="4180281652" sldId="306"/>
            <ac:grpSpMk id="40" creationId="{8F58473A-9D45-4EA8-9544-3227DA4785BE}"/>
          </ac:grpSpMkLst>
        </pc:grpChg>
        <pc:grpChg chg="add del mod">
          <ac:chgData name="조성욱(2015150036)" userId="68f42db1-95d4-4c47-90da-51c61175dc71" providerId="ADAL" clId="{25F6C37F-671C-4816-B7CA-E76AF8377C1E}" dt="2020-12-02T16:17:03.885" v="4212"/>
          <ac:grpSpMkLst>
            <pc:docMk/>
            <pc:sldMk cId="4180281652" sldId="306"/>
            <ac:grpSpMk id="85" creationId="{A4736B66-A4D5-4416-AF52-83FDBF6737FA}"/>
          </ac:grpSpMkLst>
        </pc:grpChg>
        <pc:grpChg chg="add del mod">
          <ac:chgData name="조성욱(2015150036)" userId="68f42db1-95d4-4c47-90da-51c61175dc71" providerId="ADAL" clId="{25F6C37F-671C-4816-B7CA-E76AF8377C1E}" dt="2020-12-02T16:17:32.680" v="4216"/>
          <ac:grpSpMkLst>
            <pc:docMk/>
            <pc:sldMk cId="4180281652" sldId="306"/>
            <ac:grpSpMk id="140" creationId="{1C681A01-7F17-4C01-8A9D-380C680835B9}"/>
          </ac:grpSpMkLst>
        </pc:grpChg>
        <pc:grpChg chg="add del mod">
          <ac:chgData name="조성욱(2015150036)" userId="68f42db1-95d4-4c47-90da-51c61175dc71" providerId="ADAL" clId="{25F6C37F-671C-4816-B7CA-E76AF8377C1E}" dt="2020-12-02T16:18:08.896" v="4222" actId="478"/>
          <ac:grpSpMkLst>
            <pc:docMk/>
            <pc:sldMk cId="4180281652" sldId="306"/>
            <ac:grpSpMk id="195" creationId="{8B2747DB-B35E-479A-A1D5-4AFC77EFD4C4}"/>
          </ac:grpSpMkLst>
        </pc:grpChg>
        <pc:grpChg chg="add del mod">
          <ac:chgData name="조성욱(2015150036)" userId="68f42db1-95d4-4c47-90da-51c61175dc71" providerId="ADAL" clId="{25F6C37F-671C-4816-B7CA-E76AF8377C1E}" dt="2020-12-02T16:18:37.092" v="4228"/>
          <ac:grpSpMkLst>
            <pc:docMk/>
            <pc:sldMk cId="4180281652" sldId="306"/>
            <ac:grpSpMk id="250" creationId="{D35EF4C7-3591-4374-A884-D45C9444AF10}"/>
          </ac:grpSpMkLst>
        </pc:grpChg>
        <pc:grpChg chg="add del mod">
          <ac:chgData name="조성욱(2015150036)" userId="68f42db1-95d4-4c47-90da-51c61175dc71" providerId="ADAL" clId="{25F6C37F-671C-4816-B7CA-E76AF8377C1E}" dt="2020-12-02T16:19:08.828" v="4232"/>
          <ac:grpSpMkLst>
            <pc:docMk/>
            <pc:sldMk cId="4180281652" sldId="306"/>
            <ac:grpSpMk id="305" creationId="{30474E37-9D3E-4DEC-B26F-51D1FE542E73}"/>
          </ac:grpSpMkLst>
        </pc:grpChg>
        <pc:grpChg chg="add del mod">
          <ac:chgData name="조성욱(2015150036)" userId="68f42db1-95d4-4c47-90da-51c61175dc71" providerId="ADAL" clId="{25F6C37F-671C-4816-B7CA-E76AF8377C1E}" dt="2020-12-02T16:19:33.855" v="4238"/>
          <ac:grpSpMkLst>
            <pc:docMk/>
            <pc:sldMk cId="4180281652" sldId="306"/>
            <ac:grpSpMk id="360" creationId="{91E02CB3-2E18-48FD-8CCB-0E43D4AD787C}"/>
          </ac:grpSpMkLst>
        </pc:grpChg>
        <pc:graphicFrameChg chg="mod">
          <ac:chgData name="조성욱(2015150036)" userId="68f42db1-95d4-4c47-90da-51c61175dc71" providerId="ADAL" clId="{25F6C37F-671C-4816-B7CA-E76AF8377C1E}" dt="2020-12-02T16:16:32.407" v="4205"/>
          <ac:graphicFrameMkLst>
            <pc:docMk/>
            <pc:sldMk cId="4180281652" sldId="306"/>
            <ac:graphicFrameMk id="87" creationId="{7D5C3FD5-B757-4477-B3F0-124A71440E71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6:32.407" v="4205"/>
          <ac:graphicFrameMkLst>
            <pc:docMk/>
            <pc:sldMk cId="4180281652" sldId="306"/>
            <ac:graphicFrameMk id="89" creationId="{745240E3-D28C-474E-95D5-903A556840F7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7:21.658" v="4213"/>
          <ac:graphicFrameMkLst>
            <pc:docMk/>
            <pc:sldMk cId="4180281652" sldId="306"/>
            <ac:graphicFrameMk id="142" creationId="{EECE0BF3-2C81-493B-8D68-F373060E1DFF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7:21.658" v="4213"/>
          <ac:graphicFrameMkLst>
            <pc:docMk/>
            <pc:sldMk cId="4180281652" sldId="306"/>
            <ac:graphicFrameMk id="144" creationId="{E2A05277-6E45-4AA7-9F46-64E801FCEC29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7:47.059" v="4217"/>
          <ac:graphicFrameMkLst>
            <pc:docMk/>
            <pc:sldMk cId="4180281652" sldId="306"/>
            <ac:graphicFrameMk id="197" creationId="{2B5DA74B-323B-4A5E-8F51-BAA47B44C77F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7:47.059" v="4217"/>
          <ac:graphicFrameMkLst>
            <pc:docMk/>
            <pc:sldMk cId="4180281652" sldId="306"/>
            <ac:graphicFrameMk id="199" creationId="{93D14280-D18A-4B18-9851-22230E75C185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8:16.914" v="4223"/>
          <ac:graphicFrameMkLst>
            <pc:docMk/>
            <pc:sldMk cId="4180281652" sldId="306"/>
            <ac:graphicFrameMk id="252" creationId="{9AC5B07C-9A79-4255-9CDC-9E30FFA64FE1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8:16.914" v="4223"/>
          <ac:graphicFrameMkLst>
            <pc:docMk/>
            <pc:sldMk cId="4180281652" sldId="306"/>
            <ac:graphicFrameMk id="254" creationId="{611AE88E-63EC-4F4E-8B75-C1DD9E24B038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9:00.104" v="4229"/>
          <ac:graphicFrameMkLst>
            <pc:docMk/>
            <pc:sldMk cId="4180281652" sldId="306"/>
            <ac:graphicFrameMk id="307" creationId="{175DCC60-B40E-466E-83F0-1068E5B25695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9:00.104" v="4229"/>
          <ac:graphicFrameMkLst>
            <pc:docMk/>
            <pc:sldMk cId="4180281652" sldId="306"/>
            <ac:graphicFrameMk id="309" creationId="{B2B9FDEB-F2BD-425C-B8A7-A1F5B0554434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9:13.432" v="4233"/>
          <ac:graphicFrameMkLst>
            <pc:docMk/>
            <pc:sldMk cId="4180281652" sldId="306"/>
            <ac:graphicFrameMk id="362" creationId="{67F96380-F426-4C25-A9EC-26A288E53F53}"/>
          </ac:graphicFrameMkLst>
        </pc:graphicFrameChg>
        <pc:graphicFrameChg chg="mod">
          <ac:chgData name="조성욱(2015150036)" userId="68f42db1-95d4-4c47-90da-51c61175dc71" providerId="ADAL" clId="{25F6C37F-671C-4816-B7CA-E76AF8377C1E}" dt="2020-12-02T16:19:13.432" v="4233"/>
          <ac:graphicFrameMkLst>
            <pc:docMk/>
            <pc:sldMk cId="4180281652" sldId="306"/>
            <ac:graphicFrameMk id="364" creationId="{3BC2CE27-F7FF-4395-B492-4FE5CC8E780A}"/>
          </ac:graphicFrameMkLst>
        </pc:graphicFrameChg>
        <pc:picChg chg="add mod">
          <ac:chgData name="조성욱(2015150036)" userId="68f42db1-95d4-4c47-90da-51c61175dc71" providerId="ADAL" clId="{25F6C37F-671C-4816-B7CA-E76AF8377C1E}" dt="2020-12-02T16:20:22.239" v="4243" actId="1076"/>
          <ac:picMkLst>
            <pc:docMk/>
            <pc:sldMk cId="4180281652" sldId="306"/>
            <ac:picMk id="4" creationId="{CBE46F59-7EC3-4D38-B95D-6B8A5B50BC6E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86" creationId="{32CA9864-A9EB-48E7-B40A-9A1652D941AC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94" creationId="{70D8338D-0B02-464A-9F08-65DBAB682163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00" creationId="{622369F3-2160-4430-9F0F-CF5A68992D74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08" creationId="{739440E5-919C-44C1-B83B-28A1FC437A73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09" creationId="{526841DD-78FE-441D-BDE4-7E9159B052EB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0" creationId="{7A297193-34A8-4057-BDA9-18F413A865D0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1" creationId="{8B230A93-0F1D-4EFA-A6A7-7F78E7B0F0F5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2" creationId="{662D04A5-2C35-4056-B3BC-E87E17697FA0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3" creationId="{19CF80B6-4BB0-4956-9A43-32710C1B71C0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5" creationId="{055BE865-D1D6-4E4E-82AC-1C0C2011F71A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18" creationId="{920995C9-10BB-45FA-91B9-F62367DC01B5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29" creationId="{EFB66865-2912-41C1-999D-F74151F2A940}"/>
          </ac:picMkLst>
        </pc:picChg>
        <pc:picChg chg="mod">
          <ac:chgData name="조성욱(2015150036)" userId="68f42db1-95d4-4c47-90da-51c61175dc71" providerId="ADAL" clId="{25F6C37F-671C-4816-B7CA-E76AF8377C1E}" dt="2020-12-02T16:16:32.407" v="4205"/>
          <ac:picMkLst>
            <pc:docMk/>
            <pc:sldMk cId="4180281652" sldId="306"/>
            <ac:picMk id="139" creationId="{ADE84296-C2B0-4D25-8099-54A1AA3B5C5C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41" creationId="{1A358641-48F8-453F-995C-2375406A8675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49" creationId="{4F102C3A-B07B-4D91-BF6D-8D79167BA3E6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55" creationId="{C949C136-5972-4B05-B6EF-268BFE3BA65A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3" creationId="{F263A834-ED7C-4F70-9BA4-B8702801E10E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4" creationId="{A403CC9D-FF50-41FE-8A22-5C51845CE949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5" creationId="{1B77BC9E-309B-4D73-8636-760290B39B00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6" creationId="{25FA2DDB-0945-45D6-AE4A-A3C1C7FA9EEE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7" creationId="{E2C66739-18A1-41F9-B32C-A2DA5C0371B7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68" creationId="{000CDFD8-F901-4989-BBE6-2B790473EEB1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70" creationId="{F86448E5-3125-414A-859E-23B6F3A4F5FA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73" creationId="{D6B4A49F-8973-458E-B8B9-333B1724F76A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84" creationId="{B3038EF2-1269-492F-85DF-C7C2444DEF92}"/>
          </ac:picMkLst>
        </pc:picChg>
        <pc:picChg chg="mod">
          <ac:chgData name="조성욱(2015150036)" userId="68f42db1-95d4-4c47-90da-51c61175dc71" providerId="ADAL" clId="{25F6C37F-671C-4816-B7CA-E76AF8377C1E}" dt="2020-12-02T16:17:21.658" v="4213"/>
          <ac:picMkLst>
            <pc:docMk/>
            <pc:sldMk cId="4180281652" sldId="306"/>
            <ac:picMk id="194" creationId="{F1A8FF5B-4CF4-450C-8F8D-C064991A21B3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196" creationId="{93FFE277-4B78-4F25-B382-66B8CCC4BFB2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04" creationId="{62C9875B-167F-4ADC-BB24-DAE0DA79BC8F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10" creationId="{2EE4BC31-FAA5-412E-99FF-4833C3E93783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18" creationId="{707663D6-A4FF-43FD-BC6F-3F423CBC83B8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19" creationId="{0F19AC6A-6E2B-4537-8FE0-7618A176042B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0" creationId="{F70E69E2-57E5-425E-9FA0-50C89B006468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1" creationId="{6C87A79D-C95E-4630-81FC-5E1A7F722F10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2" creationId="{AE8BAE1E-62C2-4E6D-9976-27BD0A6F0017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3" creationId="{C5B980B6-B951-490E-A616-7460F800516B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5" creationId="{067566CE-9586-4DC0-B2D7-22DCC249845F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28" creationId="{3B2A95FF-A46E-4EC6-B266-18B890E0EFD9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39" creationId="{702C2C4F-4BF1-4D1B-A783-EC4C14097DD7}"/>
          </ac:picMkLst>
        </pc:picChg>
        <pc:picChg chg="mod">
          <ac:chgData name="조성욱(2015150036)" userId="68f42db1-95d4-4c47-90da-51c61175dc71" providerId="ADAL" clId="{25F6C37F-671C-4816-B7CA-E76AF8377C1E}" dt="2020-12-02T16:17:47.059" v="4217"/>
          <ac:picMkLst>
            <pc:docMk/>
            <pc:sldMk cId="4180281652" sldId="306"/>
            <ac:picMk id="249" creationId="{88EE8B70-1385-4532-B4D3-405867FDD118}"/>
          </ac:picMkLst>
        </pc:picChg>
        <pc:picChg chg="mod">
          <ac:chgData name="조성욱(2015150036)" userId="68f42db1-95d4-4c47-90da-51c61175dc71" providerId="ADAL" clId="{25F6C37F-671C-4816-B7CA-E76AF8377C1E}" dt="2020-12-02T16:18:35.014" v="4226" actId="1076"/>
          <ac:picMkLst>
            <pc:docMk/>
            <pc:sldMk cId="4180281652" sldId="306"/>
            <ac:picMk id="251" creationId="{D39A9252-99C6-4C2C-AC72-20F1472720F7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59" creationId="{27633047-6EDD-4D45-AF0A-AADF60C51C21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65" creationId="{6083DDB6-D406-4E2E-A0F1-E908A3781931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3" creationId="{5DBB717E-157A-4FE4-A8FF-77FED16E01BA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4" creationId="{490C1DE4-6887-48E6-BA1B-AFCAF5BBB899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5" creationId="{FF750A47-4C4F-4E74-B17A-E28A127E81A9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6" creationId="{B65B1B5B-D2D3-48D4-918A-0AD9478AF409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7" creationId="{D4AEB18F-243C-489F-A25B-5B345A04E066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78" creationId="{5FF04E69-0C4E-4EAF-A389-F82BF3B21859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80" creationId="{8B4147D1-5FFF-4248-9F0C-808AC70E824E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83" creationId="{6F68AADC-6BF1-4FCE-9EC5-26D55F9EA754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294" creationId="{E024DF48-5389-439D-BBD9-604B36E79C8C}"/>
          </ac:picMkLst>
        </pc:picChg>
        <pc:picChg chg="mod">
          <ac:chgData name="조성욱(2015150036)" userId="68f42db1-95d4-4c47-90da-51c61175dc71" providerId="ADAL" clId="{25F6C37F-671C-4816-B7CA-E76AF8377C1E}" dt="2020-12-02T16:18:16.914" v="4223"/>
          <ac:picMkLst>
            <pc:docMk/>
            <pc:sldMk cId="4180281652" sldId="306"/>
            <ac:picMk id="304" creationId="{9F61DDBF-6D69-4CBD-9FF2-C73BCEFC18F6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06" creationId="{DA778502-9931-4627-AE2E-DD82DE8B1978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14" creationId="{7B7618B2-8647-49A7-8E4C-FDD412AFB895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20" creationId="{A5E4B2DA-84AB-4435-8165-A49EE418B420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28" creationId="{6609E8AA-92F2-440B-AE6F-4C6047AF88EF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29" creationId="{AA6A147F-0520-4822-8DFA-87193919F3A2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0" creationId="{75331241-0CF8-432B-9F9D-CD23ADACC0D9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1" creationId="{081F0A9B-093F-4FBB-BA45-6746A617BA51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2" creationId="{AFCFCAF9-4698-4405-B254-62BC9C064D5E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3" creationId="{8EF954A6-CEAF-4F1C-9F07-329326B045DF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5" creationId="{82D88456-EBFB-4AD4-B4F2-1AA6B86A0E9B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38" creationId="{4F4BF6D5-BE11-42D8-8084-DBC345B82DA2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49" creationId="{2E329F03-6361-4382-A22D-FDF04AB4F8C9}"/>
          </ac:picMkLst>
        </pc:picChg>
        <pc:picChg chg="mod">
          <ac:chgData name="조성욱(2015150036)" userId="68f42db1-95d4-4c47-90da-51c61175dc71" providerId="ADAL" clId="{25F6C37F-671C-4816-B7CA-E76AF8377C1E}" dt="2020-12-02T16:19:00.104" v="4229"/>
          <ac:picMkLst>
            <pc:docMk/>
            <pc:sldMk cId="4180281652" sldId="306"/>
            <ac:picMk id="359" creationId="{45A50002-EAEE-411C-928E-F4019B2201A0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61" creationId="{FBE932F5-2118-4101-ADF3-C3E64D8B630E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69" creationId="{924E1CEB-2604-4E6D-8D21-DEA795342BC1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75" creationId="{04BC09AE-23D5-43E5-BF07-06BFF7B23583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3" creationId="{1F79C580-8827-4EE1-96BA-88EBB45775DD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4" creationId="{4CC4FFF4-C6AE-423D-BB08-276F656B2C17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5" creationId="{49F59057-6DE6-4726-AD44-619F43E6A3AF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6" creationId="{7EDAE1B8-651A-43CB-A52E-7E8F81BAE678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7" creationId="{46F9CED5-26F7-4F43-90AD-3499E817DE5F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88" creationId="{A02946D5-F61D-475E-9103-74C097DDA458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90" creationId="{15716771-9D61-4EB3-83C9-73818191277A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393" creationId="{52B8EE98-2E60-49EE-89F4-51478DC0A692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404" creationId="{A3894366-804F-4E18-A3B8-D58ED276C3B9}"/>
          </ac:picMkLst>
        </pc:picChg>
        <pc:picChg chg="mod">
          <ac:chgData name="조성욱(2015150036)" userId="68f42db1-95d4-4c47-90da-51c61175dc71" providerId="ADAL" clId="{25F6C37F-671C-4816-B7CA-E76AF8377C1E}" dt="2020-12-02T16:19:13.432" v="4233"/>
          <ac:picMkLst>
            <pc:docMk/>
            <pc:sldMk cId="4180281652" sldId="306"/>
            <ac:picMk id="414" creationId="{E0D14EF4-4902-446D-94AB-FCB193E1EE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5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6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6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3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9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66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1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07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55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0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2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7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1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2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7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9288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FACE</a:t>
            </a:r>
            <a:endParaRPr lang="ko-KR" altLang="en-US" sz="44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68273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</a:rPr>
              <a:t>ㅇ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ㅇ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ㅇ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</a:t>
            </a:r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ace recognition based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AC</a:t>
            </a:r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</a:t>
            </a:r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ss list</a:t>
            </a:r>
            <a:endParaRPr lang="ko-KR" altLang="en-US" sz="1100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99F7D19-27DC-47A4-8A9E-04CADDE930FF}"/>
              </a:ext>
            </a:extLst>
          </p:cNvPr>
          <p:cNvGrpSpPr/>
          <p:nvPr/>
        </p:nvGrpSpPr>
        <p:grpSpPr>
          <a:xfrm>
            <a:off x="-18686403" y="-3570524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DBAFD4D-C155-46A9-8CBE-4FA98E41D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031EB0-26ED-4CE3-A946-1071775B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416CDD8-2EF9-4D1B-9FAC-9D2E50A3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553D39BB-2B77-47F7-A924-D92A07BF86B0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CDD2E5B2-F4CF-4328-A6D9-0B3CD3F362AB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0B99B7E-587E-400C-BC48-425E80417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3230FFDB-CD2E-4230-A6BD-4F6DCD842E9D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0C6CC65-A173-4EAE-954F-B94D5F0B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714C2C-8015-4E71-9BCB-DA85F4AA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8A29E68-CA9A-4D6B-9559-0F391F01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822AA686-00BB-4C5D-A047-BA4820BCEFB2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1E57C05-1302-4495-A82B-FC03D977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C53753D-9AB0-440D-B569-61C0D1673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8809E27-FACE-4576-ABB0-F52EFEF3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9087C2B9-4130-46DB-995D-3C55E779A845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D4B257E-BF4C-48B5-A8DC-2681FB352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7C051C0-E93D-44D3-AD87-B9AC55C4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78DF2678-2994-47EC-808D-1CC2C19F6071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A4A50F4-6614-4A68-BA5E-E11F3CBC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9A4792E-89B0-4541-8F89-BB25436A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089AEF31-342C-4715-A8D5-62210772828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F3D605E-902A-463C-9A5B-C52630659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8D88D2F-61F4-4930-A927-ED0514CD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A613FB2-685A-406D-BE51-AB4D1A31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DA3D55E6-CB65-44AD-A03D-43A514C589C8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A98D37C0-9F6A-42D2-B560-6EDE4861B48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363B5316-6FC6-4498-A0B8-E7C1EE1E6E00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D971781B-C70F-4D94-8DAE-8C0695E95CA3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9D7D8C7C-3BF1-4B5F-8948-4186999A4545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44654D7-8535-4921-854C-73F8FD0948C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78905D6-A70E-4DD9-8C90-694EA1229A88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6EC53E0-CF53-4BCF-9070-5BCB45A7C063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BBE3F27-52F3-43E7-B557-E741D9FD0B4E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3A3B761-DB9F-4549-8C32-5E9A9BB55A49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F8D44C5-4A6A-40A7-8149-9271C828B0A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8699CAD9-4C4E-4AFD-B3CE-B8BF28ED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741485CA-21B4-4FE1-BFA6-3FD803A0D1A7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DD6D7241-1ECC-4243-8EBD-CA959DBA81CB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8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사용자이거나 정상 체온이 아닌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7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3658915" y="-10156449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23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8699475" y="-10156449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출입할 수 없습니다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6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체온이지만 얼굴 인식에 실패한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6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3502008" y="-10156449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9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3502008" y="-6724128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유저인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스캔하여 사진을 업데이트 할 수 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유저인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출입을 요청 할 수 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02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3502008" y="-3483768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37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3540108" y="2209615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18699475" y="-3483768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(6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98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3113" y="3284984"/>
            <a:ext cx="1368152" cy="1944216"/>
          </a:xfrm>
          <a:prstGeom prst="rect">
            <a:avLst/>
          </a:prstGeom>
          <a:solidFill>
            <a:srgbClr val="D1D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제목을 입력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제목을 입력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제목을 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제목을 입력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제목을 입력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관리자 웹페이지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46F59-7EC3-4D38-B95D-6B8A5B5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4" y="1300438"/>
            <a:ext cx="8244408" cy="4617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028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0CDCD5-91B8-4DF3-90FB-E534D7FE6099}"/>
              </a:ext>
            </a:extLst>
          </p:cNvPr>
          <p:cNvGrpSpPr/>
          <p:nvPr/>
        </p:nvGrpSpPr>
        <p:grpSpPr>
          <a:xfrm>
            <a:off x="3170308" y="-3570524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4F71C8E-0655-44BE-95F4-CD5FDAE6F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DE9EFD6-AE15-47BC-B8EA-605844C5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1C199B9-5F2C-4337-88C8-815FB9527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B8B26877-3A50-4C88-B93C-DE21BE0BB2D5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67AB1DDE-C9E9-4643-B4B4-23AB54C6BB44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C5170D3-7ABC-44BA-985C-9027E074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1E74E4A0-AC2E-4515-B305-3F35D9CC1228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4F8AD95-51F8-4A15-9813-D87C57988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5CD8C79-CEF4-4D50-8687-EECC998C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374C417-1CE4-4AE9-93E5-DE2381AA0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2A017D8A-3B98-4BE9-976F-291185F79D3C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3ED1F94-16F6-4ECF-AF5B-FCFBC7CE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B45EE56-4BC5-46B3-AB4D-976DE843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45C2B34-DF37-46CA-90E3-F390CE10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6" name="화살표: 위쪽/아래쪽 65">
              <a:extLst>
                <a:ext uri="{FF2B5EF4-FFF2-40B4-BE49-F238E27FC236}">
                  <a16:creationId xmlns:a16="http://schemas.microsoft.com/office/drawing/2014/main" id="{D7E7776B-92B2-44F0-9FB9-5E2C8C9160E9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5E63E11-2040-4DF2-B0DF-188404E2D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46F265-147C-46A5-905E-C7D2B9E1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9" name="화살표: 위로 굽음 68">
              <a:extLst>
                <a:ext uri="{FF2B5EF4-FFF2-40B4-BE49-F238E27FC236}">
                  <a16:creationId xmlns:a16="http://schemas.microsoft.com/office/drawing/2014/main" id="{EF201094-3063-497D-97E1-0CCD7813A8F0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B37E8E9-D84C-4A2A-8C00-256430C0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8C1858A6-BC0B-4FDF-925D-977237F4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23726A3-76B4-45D0-AB51-BE15F39B1945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67819CE-3785-402A-9D7B-8D81AEAE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74" name="그림 7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778C01B-3046-4E1B-A058-9D482FFD8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5" name="그림 7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E232E0C-167E-485E-B9A5-6312F5F9D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1EA74D0C-05FB-4428-A718-23126086471D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DFBF9CA9-373C-4B1D-BAF2-6554BFA2A542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위쪽/아래쪽 77">
              <a:extLst>
                <a:ext uri="{FF2B5EF4-FFF2-40B4-BE49-F238E27FC236}">
                  <a16:creationId xmlns:a16="http://schemas.microsoft.com/office/drawing/2014/main" id="{5570EAE9-65DD-4125-AAFE-D15C732B0958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원형: 비어 있음 78">
              <a:extLst>
                <a:ext uri="{FF2B5EF4-FFF2-40B4-BE49-F238E27FC236}">
                  <a16:creationId xmlns:a16="http://schemas.microsoft.com/office/drawing/2014/main" id="{91581D9E-FD9D-4572-97A8-BF19D71F5D81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곱하기 기호 79">
              <a:extLst>
                <a:ext uri="{FF2B5EF4-FFF2-40B4-BE49-F238E27FC236}">
                  <a16:creationId xmlns:a16="http://schemas.microsoft.com/office/drawing/2014/main" id="{C9738112-C933-45E0-998D-9C2B6E8A0A2C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D2A6273-1176-46C7-BD8B-6153BDAE5EF5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5E4D19-A0AD-4383-9BB1-32128F846EC2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AD6E475-25BF-4E90-BBCD-CF453294280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CD3D0FA-57AC-4F19-BBEB-6B85FDCFC6F5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6171708-4710-40E7-BDB0-727378D06603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9FB831B-387F-4E18-B631-9485A3DA519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F7DC821-A176-46FE-8853-2B9A824C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0309EDF3-5652-4896-8AE0-FBF28827F572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5B660844-6A5E-4A80-B49F-3FBEA9870485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0B944-DBE1-418C-855A-0D3A80E6AC1E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E47DD9-F595-4B2A-8CE1-AC9B84612394}"/>
              </a:ext>
            </a:extLst>
          </p:cNvPr>
          <p:cNvGrpSpPr/>
          <p:nvPr/>
        </p:nvGrpSpPr>
        <p:grpSpPr>
          <a:xfrm>
            <a:off x="-510947" y="-3570524"/>
            <a:ext cx="25503723" cy="15404961"/>
            <a:chOff x="434789" y="89646"/>
            <a:chExt cx="11090810" cy="6699149"/>
          </a:xfrm>
        </p:grpSpPr>
        <p:pic>
          <p:nvPicPr>
            <p:cNvPr id="40" name="그림 3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F7F150B-639E-4CA6-AEB6-9810D5A58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FC8C9AF-9F48-4B3B-9391-E5DDED3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8038C91-972B-440A-80CD-3ABD63ED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72376C91-21C2-424F-B9B6-9A0C2DFB359F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F663D791-5F57-4DDE-B42E-55597503EC49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4F3F668-8A07-41D2-9313-BDDE0F45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58361C04-F605-4BEE-84CB-47C8F6579160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6A69F3A-CEA9-4C34-B6FD-F03D1DD3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6BCBDBD-FB93-4CE1-B11C-AA5F30060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571B4E7-D53B-44BB-800D-B6D0F7FA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F9C7D733-C928-4B55-9A7B-9A60E9A7E70B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98B7990-F916-4ECD-8A48-647EA18EF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9B0F33BD-EB3D-413B-92ED-90C46178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E780756-2B14-401A-9EF9-CBF29846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CB2DFC1C-A795-427E-81BB-BA8A5E8FE2DF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87E3A6A-6D8D-4E4D-AA33-B6DDEDC5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4F8C3B7-072E-464C-A9C1-A295E3480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7F4758AF-9F47-4706-A6FF-BF56EE200AAF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969FE00-B225-4143-AB1A-2544DCFD4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5BA2273-4E37-4298-9FEB-4578AEE5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A0389187-83F2-4624-8DB5-1DD436576E27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47976BB-4B49-413E-AD90-9AADDF1A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1589D5A-352D-4F44-8611-68335FE63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B5F5994-2522-4D9F-B006-DEA4E5EE0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A990F312-4AD7-4B16-BE26-8C1393DDE67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87B00752-4D1D-4926-8441-F61F173596F3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BC09D235-CCB8-4774-AA2D-4A959724D8AC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541C6491-C21B-4287-BD3D-BA81EDB28F2D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577EFB2B-A830-4561-A400-E98AD45DBF76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135606-E0AC-40EC-B13B-2F9AE8AE812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71CF307-FBE9-4E8E-AB43-DF00761108E9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EE5A2F-13C2-48B2-A7BA-12DBBAC32E32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B6212AD-B55B-4409-ACE4-93BDE50C076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7DD6609-D009-4D73-A721-669DDA5B71F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2A8CAB-CC9F-40BA-9D47-FA7AF4D83BFD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740E17A-C407-4937-B0BF-6ABC845F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D16BEFA0-132F-4E5B-BA83-D270925EC13F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E39F1565-3518-4261-9661-24783ADF78E2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0B944-DBE1-418C-855A-0D3A80E6AC1E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7637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정면의 카메라를 응시합니다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72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CEC894D-0E43-4533-BF5D-FFC87D38CCF3}"/>
              </a:ext>
            </a:extLst>
          </p:cNvPr>
          <p:cNvGrpSpPr/>
          <p:nvPr/>
        </p:nvGrpSpPr>
        <p:grpSpPr>
          <a:xfrm>
            <a:off x="-4770828" y="-3570524"/>
            <a:ext cx="25503723" cy="15404961"/>
            <a:chOff x="434789" y="89646"/>
            <a:chExt cx="11090810" cy="6699149"/>
          </a:xfrm>
        </p:grpSpPr>
        <p:pic>
          <p:nvPicPr>
            <p:cNvPr id="40" name="그림 3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2CD2797-3833-4818-9F77-DF0327E64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224ED58-8A54-4D67-8F93-9485076A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E8247C3-8584-4C13-8F88-AD498881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0F0D09C9-486C-4D3E-9337-CC3A4142E859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0A2B739-2A8C-46C5-BB68-57CB69700BA2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C914DD0-7A20-49A6-957E-3C607278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3F63C94-F60E-40AB-AF76-685F1C9F7B74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6EA19ED-1FA6-4130-8D96-99DB811EA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8470D92-7384-424D-88DF-632D64F1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E31C793-B30C-4C9E-ABA3-F8BCBE32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8885F73A-B06D-4A42-838D-062EB6449F1B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BD0C7BB-7D0B-4184-A524-AAD196F2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98A8C50-1467-41F5-BC11-A8E8C3C9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A7D81F9-71EB-4626-A8AE-B13F12557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27BB49ED-A3C4-4CDF-80FA-E24484701C05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8717B5A-242A-43F4-99AF-446ECC468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99DF577-8FAF-4A3E-BF84-E86336EB5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675E85F1-FF06-4135-8E2E-486776DFC0F0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930532C-50C2-48CD-93F4-A93C72E5D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27DD722-FE85-4BBC-A881-F198D2290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2B187A12-8399-4980-A18A-CF7485533C5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2845790-F9C5-48A6-81E2-02F83DEFC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DBE84A5-3726-4987-90E5-2A31F2ED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8C15A5B-DA9E-4D2A-9BAD-6B34F3E3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9F77F409-C732-4F96-9075-D448CE728C09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E9EE3201-B01C-402C-9D70-74BCD81310B6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F650C43A-3884-4CEB-A804-871EB2D72847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7CE4603F-B376-43B4-823E-56D917A66D34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C6DB2B96-3A06-4C2D-BBF7-3CC63AC05BF8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F1C8E12-7517-4D09-934F-5C2DB848AF84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1490CF4-CC29-42E4-AF9C-5AFD6452474F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796715E-1F0D-4355-B752-5B755B1F994A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DE42AB1-528F-43C9-B231-700C8DF72E4C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D000900-AC65-47A9-B594-4597F7ED5266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A390F50-DFE7-4E7F-B76B-6E5A495523E0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AAD15D8-F524-4BB1-A701-077323CBD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589032C9-5D24-4F69-BDCA-FF5DCF84707A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DB250EFD-769C-4962-81D5-5B79817C5808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0B944-DBE1-418C-855A-0D3A80E6AC1E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7637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524856"/>
            <a:ext cx="8352928" cy="928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얼굴 영상에서 특징을 추출하고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카메라로 체온을 측정하여 이 정보를 서버로 전송합니다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마스크를 착용하고 있는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탈의를 요청합니다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40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E18887-9059-47C9-A974-1998CE617DD7}"/>
              </a:ext>
            </a:extLst>
          </p:cNvPr>
          <p:cNvGrpSpPr/>
          <p:nvPr/>
        </p:nvGrpSpPr>
        <p:grpSpPr>
          <a:xfrm>
            <a:off x="-4844443" y="1993591"/>
            <a:ext cx="25503723" cy="15404961"/>
            <a:chOff x="434789" y="89646"/>
            <a:chExt cx="11090810" cy="6699149"/>
          </a:xfrm>
        </p:grpSpPr>
        <p:pic>
          <p:nvPicPr>
            <p:cNvPr id="40" name="그림 3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E38DC3C3-5B7B-4471-8D6C-A4985023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6E3D8CD-AE00-42CD-9CDC-62DA6E3C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62FEEF2-426F-4852-B9AA-96738D3E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2F45D674-62D3-4665-973A-5DACC199200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8D7E7180-3F7F-46F3-8316-36C1EE37FECA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56CCD33-C8C4-4DA2-A2A5-F7E78C67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E89E97DD-2A0E-4B5C-86E0-AE66E0F4FEC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6E104CD-289B-4F35-9236-88FF46D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1FAB415-1FC6-43E6-B454-DFE5FD87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2C925C2-B0A7-4D1B-A1D2-BF6D18A5D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5B5FA82-49A1-42BD-93CB-C909BC0553F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F64301B-420C-42A4-B16F-37FF8145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957EE91-D4B6-40D6-82E7-3FE42039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26CDF25-86B2-4877-8550-B3BC7B81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1061BD6B-648A-4782-9A2E-D84142CEE56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D2695C-864F-4DF2-87E9-B276DFAD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708B7A5-3C50-467E-BEA2-33A2196C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F3AF5E06-D18B-4AF3-9E48-07FA3FC1DD72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D6FEA1C-CAB4-4E49-8F2D-AE74FA9F9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EBC7C-FD0F-4453-B09F-57A21C42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2AF9ECCA-5E87-4E2B-A7FD-187E3BBCBB5A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3D93FF5-48DA-4E5C-AF85-249BAA974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17D982C-0AD2-451B-A100-50992DCDC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212718E-3E4E-4152-9BBC-0C966919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ECA7977F-4EA3-4C6F-A420-B8C528BC9C9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7354233E-AFCE-43BC-B29A-67AB0A232D2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5B05A1F4-9EAC-4E19-B347-F8E330FA06C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78E3D358-843A-43EC-AE58-DB5274AA898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C6D7FF7E-31C5-4696-8B6F-3C3C1204DBC2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154BF5-E3C2-4E6C-B52E-0DEB80BE20C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2BD893-644D-4C9F-9E03-40524A1691F2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07784ED-EFC6-444E-AC83-D254AE17745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BB07AF8-13B4-4FDA-9849-9FD9C4B1EB46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094B380-71B9-47EC-9D14-0BCB98831757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611A537-4EFE-41D2-BF0F-B651F3BF3FFE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9C84F1C-0946-464B-8E20-932A710D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E79ED0E9-E5C5-4F1F-9541-38818BF86A3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58CED7C9-E1F9-4F49-855B-6BEFBE95C56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-359729" y="6601985"/>
            <a:ext cx="994014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0B944-DBE1-418C-855A-0D3A80E6AC1E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7637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받은 특징을 얼굴 인식 모델에 적용해서 결과를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유저 정보와 비교합니다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58473A-9D45-4EA8-9544-3227DA4785BE}"/>
              </a:ext>
            </a:extLst>
          </p:cNvPr>
          <p:cNvGrpSpPr/>
          <p:nvPr/>
        </p:nvGrpSpPr>
        <p:grpSpPr>
          <a:xfrm>
            <a:off x="-9133583" y="-3570524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A7D2857-035B-4629-981C-E1D7F277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A74A2D-C66C-44AD-A588-A8272CEF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1AD8E9C-184A-47B3-976F-DD54B219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429577-AF29-4AC1-BD34-0A7CC5552DA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6B8357EA-2053-4772-9754-A1B5033F32F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8950234-20C1-4D8B-B0F6-90037AB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C2F28D-7D0B-4C5E-BBA9-A8D0D981E19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DB1662-8314-45B3-8044-5B588571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82B3E2-C33C-4D2F-88D6-87B0DC95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4632E73-6062-4386-A65D-8EE79A12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EA3157C8-26F5-463B-BC7E-7CE8F21AB07A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6866E8-11E6-456D-8D74-AA65F83D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D8074E9-5A2F-4EE8-ABE1-CF474B53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436542C-B359-44A1-8762-46BB8BE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BC0CB61D-70D8-4ADD-9B32-3EF63B04737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EA8D7AA-5E41-4C84-97CD-C885A0E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576F8E-E9A8-4B07-929B-48947BBB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4" name="화살표: 위로 굽음 63">
              <a:extLst>
                <a:ext uri="{FF2B5EF4-FFF2-40B4-BE49-F238E27FC236}">
                  <a16:creationId xmlns:a16="http://schemas.microsoft.com/office/drawing/2014/main" id="{00129B18-36AC-48B3-BB27-8556340DFAD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37A21D4-2748-4490-A49E-B04779DA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9E0B66E-3A87-4B6D-AFFE-CEFB0D43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4780603B-21DD-4993-80D8-BF7EB5B8FF31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58B0CFC-80D3-4A9A-BFDA-C2339071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7B987F2-439C-44CF-A955-A15094F8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70" name="그림 6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B9375D7-C67B-4ED5-9E01-D9BB99E9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BB2D5939-F4E6-48A7-95D1-840A013951E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55BA4118-B12B-49E8-B20D-C8EC31F9A9FB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위쪽/아래쪽 72">
              <a:extLst>
                <a:ext uri="{FF2B5EF4-FFF2-40B4-BE49-F238E27FC236}">
                  <a16:creationId xmlns:a16="http://schemas.microsoft.com/office/drawing/2014/main" id="{7CC6A1B4-AB64-4BBF-A94B-4B12140CFA1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형: 비어 있음 73">
              <a:extLst>
                <a:ext uri="{FF2B5EF4-FFF2-40B4-BE49-F238E27FC236}">
                  <a16:creationId xmlns:a16="http://schemas.microsoft.com/office/drawing/2014/main" id="{DAC2BD32-E7C1-41B2-9FAC-AD82C45E3CF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F6657B64-CF65-49D5-8690-8C53D19FB56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A2B51E5-2163-43FB-AEFD-71A5595CD2F7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ECF988-7388-4AE3-9680-24DD4F98E3D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F75FAB-F9A2-4876-93B2-75A06D2EE46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F670A3-2041-47BC-AD37-56E3A8467B00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2F7CD1-18CD-46BA-BA54-52ED63CF197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7D7525-0EB0-48BD-8133-3DBE6F4CCC6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AAF329A-1EDE-43A9-9923-66E6FF79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F71B03E-03DF-480F-9150-C28BD978B7E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80A8EB57-C47A-4F2B-A8E7-6A1A2A69ED3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인식에 성공했고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체온이 정상인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43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5682D7-4B28-49CB-9613-F5A18D34FE58}"/>
              </a:ext>
            </a:extLst>
          </p:cNvPr>
          <p:cNvGrpSpPr/>
          <p:nvPr/>
        </p:nvGrpSpPr>
        <p:grpSpPr>
          <a:xfrm>
            <a:off x="-13718032" y="-3570524"/>
            <a:ext cx="25503723" cy="15404961"/>
            <a:chOff x="434789" y="89646"/>
            <a:chExt cx="11090810" cy="6699149"/>
          </a:xfrm>
        </p:grpSpPr>
        <p:pic>
          <p:nvPicPr>
            <p:cNvPr id="41" name="그림 4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D7E6382-C131-4BB3-8938-C68A4D13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569DD67-9E81-45BB-8AD5-6232738F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09A28E1-C8EE-4BBB-996A-A8836ABB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1B236A6C-E53D-48D7-A6A9-EDEAF7923717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8A4E0501-FDD4-4C12-AF27-0035BEA7E9F8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CF5CB46-20F9-445B-A494-5DF774DC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F4944EC2-21B2-4FB3-A861-28CFA0CD3294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33EA54D-9631-4F1F-BE13-6C0522ECC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A60106-CFAA-4FB9-95E9-0F7F1A069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CBACC48-6C10-490F-9DAF-9CD6845F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F47A8CC6-2876-409F-AA8B-F1C291BA8402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3AA00DD-7207-4DF8-A0B4-13016EE74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C874936-C20B-4007-8052-1006CB768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72BA5F83-E174-4BEF-A3ED-53609D289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868125A3-44C8-4FBD-B0F9-641BD5386140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0160CA1-1248-4C04-A9C2-BCCC2F5D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73ED609-C9FD-415F-A9B2-915F2F56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A3C66735-7081-44CA-B79C-DDB431256BD7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D3D34FA-3DC5-44D8-8B08-5075C122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D953C0B-2DEA-4520-8A58-893827392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BCC4AC84-65E7-4211-8DCC-850DC157BC04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72B47FA-753D-4FF3-8993-B6E36D92E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F8384FF-C97F-41E7-A0E7-9E144D4C0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DC012D8-C615-4F62-931F-94C29450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7587CDF2-5CE1-4FC7-895E-1157481048A0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83C617A3-FDF5-4FD8-945D-AC74B00A294F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A3E1C557-BFA6-4225-870A-4EAC5A913A9A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967B6188-8065-4B74-8BCC-DB3C3AA79758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AF600879-AD89-4BF5-96BA-7999008A7516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7E5337-7CE0-40C4-931E-30B1F8FFB7AA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35477F1-62D8-41BB-9ED6-7BCE520781B3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941F6-C477-4E1A-875F-C6A91B0BCA5D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A47CFA6-477C-4334-A40F-8B14C0D2786A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5043EBA-DA6A-4E1D-AA77-588F2F5FBF42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C4F26-680D-42CF-98E5-B23D5893BE6E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1A5C1FF-B397-4E7B-9D24-264AF3373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D532B445-E2F1-4833-AEF0-B315B6DA7D5A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4B027CAE-0D6C-45B0-855C-2355195F0781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62600" y="6601985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35925-5392-45E5-9B3D-1BA29E90DF72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11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E18887-9059-47C9-A974-1998CE617DD7}"/>
              </a:ext>
            </a:extLst>
          </p:cNvPr>
          <p:cNvGrpSpPr/>
          <p:nvPr/>
        </p:nvGrpSpPr>
        <p:grpSpPr>
          <a:xfrm>
            <a:off x="-13549953" y="1993591"/>
            <a:ext cx="25503723" cy="15404961"/>
            <a:chOff x="434789" y="89646"/>
            <a:chExt cx="11090810" cy="6699149"/>
          </a:xfrm>
        </p:grpSpPr>
        <p:pic>
          <p:nvPicPr>
            <p:cNvPr id="40" name="그림 3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E38DC3C3-5B7B-4471-8D6C-A4985023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6E3D8CD-AE00-42CD-9CDC-62DA6E3C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62FEEF2-426F-4852-B9AA-96738D3E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2F45D674-62D3-4665-973A-5DACC199200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8D7E7180-3F7F-46F3-8316-36C1EE37FECA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56CCD33-C8C4-4DA2-A2A5-F7E78C67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E89E97DD-2A0E-4B5C-86E0-AE66E0F4FEC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6E104CD-289B-4F35-9236-88FF46D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1FAB415-1FC6-43E6-B454-DFE5FD87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2C925C2-B0A7-4D1B-A1D2-BF6D18A5D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5B5FA82-49A1-42BD-93CB-C909BC0553F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F64301B-420C-42A4-B16F-37FF8145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957EE91-D4B6-40D6-82E7-3FE42039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26CDF25-86B2-4877-8550-B3BC7B81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1061BD6B-648A-4782-9A2E-D84142CEE56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D2695C-864F-4DF2-87E9-B276DFAD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708B7A5-3C50-467E-BEA2-33A2196C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63" name="화살표: 위로 굽음 62">
              <a:extLst>
                <a:ext uri="{FF2B5EF4-FFF2-40B4-BE49-F238E27FC236}">
                  <a16:creationId xmlns:a16="http://schemas.microsoft.com/office/drawing/2014/main" id="{F3AF5E06-D18B-4AF3-9E48-07FA3FC1DD72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D6FEA1C-CAB4-4E49-8F2D-AE74FA9F9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EBC7C-FD0F-4453-B09F-57A21C42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2AF9ECCA-5E87-4E2B-A7FD-187E3BBCBB5A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3D93FF5-48DA-4E5C-AF85-249BAA974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68" name="그림 6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17D982C-0AD2-451B-A100-50992DCDC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69" name="그림 6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212718E-3E4E-4152-9BBC-0C966919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ECA7977F-4EA3-4C6F-A420-B8C528BC9C9B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7354233E-AFCE-43BC-B29A-67AB0A232D2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위쪽/아래쪽 71">
              <a:extLst>
                <a:ext uri="{FF2B5EF4-FFF2-40B4-BE49-F238E27FC236}">
                  <a16:creationId xmlns:a16="http://schemas.microsoft.com/office/drawing/2014/main" id="{5B05A1F4-9EAC-4E19-B347-F8E330FA06C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형: 비어 있음 72">
              <a:extLst>
                <a:ext uri="{FF2B5EF4-FFF2-40B4-BE49-F238E27FC236}">
                  <a16:creationId xmlns:a16="http://schemas.microsoft.com/office/drawing/2014/main" id="{78E3D358-843A-43EC-AE58-DB5274AA898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C6D7FF7E-31C5-4696-8B6F-3C3C1204DBC2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154BF5-E3C2-4E6C-B52E-0DEB80BE20C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2BD893-644D-4C9F-9E03-40524A1691F2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07784ED-EFC6-444E-AC83-D254AE17745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BB07AF8-13B4-4FDA-9849-9FD9C4B1EB46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094B380-71B9-47EC-9D14-0BCB98831757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611A537-4EFE-41D2-BF0F-B651F3BF3FFE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9C84F1C-0946-464B-8E20-932A710D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E79ED0E9-E5C5-4F1F-9541-38818BF86A3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58CED7C9-E1F9-4F49-855B-6BEFBE95C56C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-359729" y="6601985"/>
            <a:ext cx="994014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654683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FACE (F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ace recognition based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ss list)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92480" y="0"/>
            <a:ext cx="25758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036497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0B944-DBE1-418C-855A-0D3A80E6AC1E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7637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53811" y="620688"/>
            <a:ext cx="1859997" cy="5976664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23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727</Words>
  <Application>Microsoft Office PowerPoint</Application>
  <PresentationFormat>화면 슬라이드 쇼(4:3)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나눔바른고딕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조성욱(2015150036)</cp:lastModifiedBy>
  <cp:revision>12</cp:revision>
  <dcterms:created xsi:type="dcterms:W3CDTF">2016-11-03T20:47:04Z</dcterms:created>
  <dcterms:modified xsi:type="dcterms:W3CDTF">2020-12-03T07:32:17Z</dcterms:modified>
</cp:coreProperties>
</file>