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60" r:id="rId3"/>
    <p:sldId id="350" r:id="rId4"/>
    <p:sldId id="311" r:id="rId5"/>
    <p:sldId id="377" r:id="rId6"/>
    <p:sldId id="379" r:id="rId7"/>
    <p:sldId id="380" r:id="rId8"/>
    <p:sldId id="381" r:id="rId9"/>
    <p:sldId id="353" r:id="rId10"/>
    <p:sldId id="354" r:id="rId11"/>
    <p:sldId id="355" r:id="rId12"/>
    <p:sldId id="356" r:id="rId13"/>
    <p:sldId id="382" r:id="rId14"/>
    <p:sldId id="383" r:id="rId15"/>
    <p:sldId id="357" r:id="rId16"/>
    <p:sldId id="362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63" r:id="rId25"/>
    <p:sldId id="364" r:id="rId26"/>
    <p:sldId id="396" r:id="rId27"/>
    <p:sldId id="397" r:id="rId28"/>
    <p:sldId id="366" r:id="rId29"/>
    <p:sldId id="398" r:id="rId30"/>
    <p:sldId id="402" r:id="rId31"/>
    <p:sldId id="403" r:id="rId32"/>
    <p:sldId id="399" r:id="rId33"/>
    <p:sldId id="400" r:id="rId34"/>
    <p:sldId id="401" r:id="rId35"/>
    <p:sldId id="395" r:id="rId36"/>
    <p:sldId id="404" r:id="rId37"/>
    <p:sldId id="405" r:id="rId38"/>
    <p:sldId id="406" r:id="rId39"/>
    <p:sldId id="365" r:id="rId40"/>
    <p:sldId id="371" r:id="rId41"/>
    <p:sldId id="391" r:id="rId42"/>
    <p:sldId id="392" r:id="rId43"/>
    <p:sldId id="372" r:id="rId44"/>
    <p:sldId id="373" r:id="rId45"/>
    <p:sldId id="374" r:id="rId46"/>
    <p:sldId id="375" r:id="rId47"/>
    <p:sldId id="393" r:id="rId48"/>
    <p:sldId id="394" r:id="rId49"/>
    <p:sldId id="376" r:id="rId50"/>
    <p:sldId id="259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4E84E-2D89-4BEF-9365-AE2108583561}" v="1156" dt="2021-03-18T15:11:01.13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2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/컴퓨터공학전공/학생" userId="68f42db1-95d4-4c47-90da-51c61175dc71" providerId="ADAL" clId="{0A74E84E-2D89-4BEF-9365-AE2108583561}"/>
    <pc:docChg chg="undo redo custSel addSld delSld modSld sldOrd modMainMaster">
      <pc:chgData name="/컴퓨터공학전공/학생" userId="68f42db1-95d4-4c47-90da-51c61175dc71" providerId="ADAL" clId="{0A74E84E-2D89-4BEF-9365-AE2108583561}" dt="2021-03-18T15:11:01.131" v="11199"/>
      <pc:docMkLst>
        <pc:docMk/>
      </pc:docMkLst>
      <pc:sldChg chg="modSp mod modTransition modNotesTx">
        <pc:chgData name="/컴퓨터공학전공/학생" userId="68f42db1-95d4-4c47-90da-51c61175dc71" providerId="ADAL" clId="{0A74E84E-2D89-4BEF-9365-AE2108583561}" dt="2021-03-18T15:11:01.131" v="11199"/>
        <pc:sldMkLst>
          <pc:docMk/>
          <pc:sldMk cId="0" sldId="257"/>
        </pc:sldMkLst>
        <pc:spChg chg="mod">
          <ac:chgData name="/컴퓨터공학전공/학생" userId="68f42db1-95d4-4c47-90da-51c61175dc71" providerId="ADAL" clId="{0A74E84E-2D89-4BEF-9365-AE2108583561}" dt="2021-03-10T08:41:31.249" v="20"/>
          <ac:spMkLst>
            <pc:docMk/>
            <pc:sldMk cId="0" sldId="257"/>
            <ac:spMk id="5" creationId="{00000000-0000-0000-0000-000000000000}"/>
          </ac:spMkLst>
        </pc:spChg>
      </pc:sldChg>
      <pc:sldChg chg="modSp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0" sldId="259"/>
        </pc:sldMkLst>
        <pc:spChg chg="mod">
          <ac:chgData name="/컴퓨터공학전공/학생" userId="68f42db1-95d4-4c47-90da-51c61175dc71" providerId="ADAL" clId="{0A74E84E-2D89-4BEF-9365-AE2108583561}" dt="2021-03-10T09:48:19.054" v="1426"/>
          <ac:spMkLst>
            <pc:docMk/>
            <pc:sldMk cId="0" sldId="259"/>
            <ac:spMk id="9" creationId="{00000000-0000-0000-0000-000000000000}"/>
          </ac:spMkLst>
        </pc:spChg>
      </pc:sldChg>
      <pc:sldChg chg="addSp delSp modSp mod modTransition modNotesTx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0" sldId="260"/>
        </pc:sldMkLst>
        <pc:spChg chg="mod">
          <ac:chgData name="/컴퓨터공학전공/학생" userId="68f42db1-95d4-4c47-90da-51c61175dc71" providerId="ADAL" clId="{0A74E84E-2D89-4BEF-9365-AE2108583561}" dt="2021-03-10T09:15:28.269" v="709" actId="164"/>
          <ac:spMkLst>
            <pc:docMk/>
            <pc:sldMk cId="0" sldId="260"/>
            <ac:spMk id="9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5:28.269" v="709" actId="164"/>
          <ac:spMkLst>
            <pc:docMk/>
            <pc:sldMk cId="0" sldId="260"/>
            <ac:spMk id="16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6:40.927" v="58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5:28.269" v="709" actId="164"/>
          <ac:spMkLst>
            <pc:docMk/>
            <pc:sldMk cId="0" sldId="260"/>
            <ac:spMk id="18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7:21.743" v="598" actId="478"/>
          <ac:spMkLst>
            <pc:docMk/>
            <pc:sldMk cId="0" sldId="260"/>
            <ac:spMk id="19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8:51.266" v="625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9:34.051" v="639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09:11:09.767" v="658" actId="478"/>
          <ac:spMkLst>
            <pc:docMk/>
            <pc:sldMk cId="0" sldId="260"/>
            <ac:spMk id="22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6:49.488" v="588" actId="478"/>
          <ac:spMkLst>
            <pc:docMk/>
            <pc:sldMk cId="0" sldId="260"/>
            <ac:spMk id="23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8:51.269" v="627"/>
          <ac:spMkLst>
            <pc:docMk/>
            <pc:sldMk cId="0" sldId="260"/>
            <ac:spMk id="24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09:34.052" v="641"/>
          <ac:spMkLst>
            <pc:docMk/>
            <pc:sldMk cId="0" sldId="260"/>
            <ac:spMk id="25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11:09.771" v="660"/>
          <ac:spMkLst>
            <pc:docMk/>
            <pc:sldMk cId="0" sldId="260"/>
            <ac:spMk id="26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5:29.556" v="710" actId="164"/>
          <ac:spMkLst>
            <pc:docMk/>
            <pc:sldMk cId="0" sldId="260"/>
            <ac:spMk id="27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5:34.504" v="712" actId="164"/>
          <ac:spMkLst>
            <pc:docMk/>
            <pc:sldMk cId="0" sldId="260"/>
            <ac:spMk id="28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1T07:19:17.040" v="11147" actId="20577"/>
          <ac:spMkLst>
            <pc:docMk/>
            <pc:sldMk cId="0" sldId="260"/>
            <ac:spMk id="29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5:39.831" v="714" actId="164"/>
          <ac:spMkLst>
            <pc:docMk/>
            <pc:sldMk cId="0" sldId="260"/>
            <ac:spMk id="30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09:13:05.979" v="677" actId="478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/컴퓨터공학전공/학생" userId="68f42db1-95d4-4c47-90da-51c61175dc71" providerId="ADAL" clId="{0A74E84E-2D89-4BEF-9365-AE2108583561}" dt="2021-03-10T09:15:29.556" v="710" actId="164"/>
          <ac:spMkLst>
            <pc:docMk/>
            <pc:sldMk cId="0" sldId="260"/>
            <ac:spMk id="32" creationId="{CF079B41-48AB-493E-A576-49E33BD3605C}"/>
          </ac:spMkLst>
        </pc:spChg>
        <pc:spChg chg="add mod">
          <ac:chgData name="/컴퓨터공학전공/학생" userId="68f42db1-95d4-4c47-90da-51c61175dc71" providerId="ADAL" clId="{0A74E84E-2D89-4BEF-9365-AE2108583561}" dt="2021-03-10T09:15:30.777" v="711" actId="164"/>
          <ac:spMkLst>
            <pc:docMk/>
            <pc:sldMk cId="0" sldId="260"/>
            <ac:spMk id="33" creationId="{43EC6414-59CA-45E9-BD7C-E95F17DDBADC}"/>
          </ac:spMkLst>
        </pc:spChg>
        <pc:spChg chg="add mod">
          <ac:chgData name="/컴퓨터공학전공/학생" userId="68f42db1-95d4-4c47-90da-51c61175dc71" providerId="ADAL" clId="{0A74E84E-2D89-4BEF-9365-AE2108583561}" dt="2021-03-10T09:15:37.372" v="713" actId="164"/>
          <ac:spMkLst>
            <pc:docMk/>
            <pc:sldMk cId="0" sldId="260"/>
            <ac:spMk id="34" creationId="{23477F0F-947D-4819-839E-94C894C6DA64}"/>
          </ac:spMkLst>
        </pc:spChg>
        <pc:spChg chg="add del mod">
          <ac:chgData name="/컴퓨터공학전공/학생" userId="68f42db1-95d4-4c47-90da-51c61175dc71" providerId="ADAL" clId="{0A74E84E-2D89-4BEF-9365-AE2108583561}" dt="2021-03-10T09:10:41.231" v="652" actId="478"/>
          <ac:spMkLst>
            <pc:docMk/>
            <pc:sldMk cId="0" sldId="260"/>
            <ac:spMk id="35" creationId="{A62052CA-28A1-4764-9D73-38D3D636EF11}"/>
          </ac:spMkLst>
        </pc:spChg>
        <pc:spChg chg="add mod">
          <ac:chgData name="/컴퓨터공학전공/학생" userId="68f42db1-95d4-4c47-90da-51c61175dc71" providerId="ADAL" clId="{0A74E84E-2D89-4BEF-9365-AE2108583561}" dt="2021-03-10T12:36:19.754" v="9437" actId="20577"/>
          <ac:spMkLst>
            <pc:docMk/>
            <pc:sldMk cId="0" sldId="260"/>
            <ac:spMk id="36" creationId="{B7B6177B-EA5E-4746-9588-375A1C04A64C}"/>
          </ac:spMkLst>
        </pc:spChg>
        <pc:spChg chg="add del mod">
          <ac:chgData name="/컴퓨터공학전공/학생" userId="68f42db1-95d4-4c47-90da-51c61175dc71" providerId="ADAL" clId="{0A74E84E-2D89-4BEF-9365-AE2108583561}" dt="2021-03-10T09:13:04.582" v="676"/>
          <ac:spMkLst>
            <pc:docMk/>
            <pc:sldMk cId="0" sldId="260"/>
            <ac:spMk id="37" creationId="{F01E5974-6AD4-4385-A889-BCB017B7EDBE}"/>
          </ac:spMkLst>
        </pc:spChg>
        <pc:spChg chg="add mod">
          <ac:chgData name="/컴퓨터공학전공/학생" userId="68f42db1-95d4-4c47-90da-51c61175dc71" providerId="ADAL" clId="{0A74E84E-2D89-4BEF-9365-AE2108583561}" dt="2021-03-10T09:13:06.690" v="678"/>
          <ac:spMkLst>
            <pc:docMk/>
            <pc:sldMk cId="0" sldId="260"/>
            <ac:spMk id="38" creationId="{CC06EB85-65C7-46F9-BDA7-A45137CAA778}"/>
          </ac:spMkLst>
        </pc:spChg>
        <pc:spChg chg="add mod">
          <ac:chgData name="/컴퓨터공학전공/학생" userId="68f42db1-95d4-4c47-90da-51c61175dc71" providerId="ADAL" clId="{0A74E84E-2D89-4BEF-9365-AE2108583561}" dt="2021-03-10T09:15:29.556" v="710" actId="164"/>
          <ac:spMkLst>
            <pc:docMk/>
            <pc:sldMk cId="0" sldId="260"/>
            <ac:spMk id="39" creationId="{D7002EDC-A66A-4FB8-B71C-80D32510AA2B}"/>
          </ac:spMkLst>
        </pc:spChg>
        <pc:spChg chg="add mod">
          <ac:chgData name="/컴퓨터공학전공/학생" userId="68f42db1-95d4-4c47-90da-51c61175dc71" providerId="ADAL" clId="{0A74E84E-2D89-4BEF-9365-AE2108583561}" dt="2021-03-10T09:15:30.777" v="711" actId="164"/>
          <ac:spMkLst>
            <pc:docMk/>
            <pc:sldMk cId="0" sldId="260"/>
            <ac:spMk id="40" creationId="{9B6C96C7-C021-4AC6-B1FC-36E389602049}"/>
          </ac:spMkLst>
        </pc:spChg>
        <pc:spChg chg="add mod">
          <ac:chgData name="/컴퓨터공학전공/학생" userId="68f42db1-95d4-4c47-90da-51c61175dc71" providerId="ADAL" clId="{0A74E84E-2D89-4BEF-9365-AE2108583561}" dt="2021-03-10T09:15:37.372" v="713" actId="164"/>
          <ac:spMkLst>
            <pc:docMk/>
            <pc:sldMk cId="0" sldId="260"/>
            <ac:spMk id="41" creationId="{80123CDB-FF38-4C6E-981E-0D0FF6745650}"/>
          </ac:spMkLst>
        </pc:spChg>
        <pc:spChg chg="add mod">
          <ac:chgData name="/컴퓨터공학전공/학생" userId="68f42db1-95d4-4c47-90da-51c61175dc71" providerId="ADAL" clId="{0A74E84E-2D89-4BEF-9365-AE2108583561}" dt="2021-03-11T07:33:42.628" v="11182" actId="20577"/>
          <ac:spMkLst>
            <pc:docMk/>
            <pc:sldMk cId="0" sldId="260"/>
            <ac:spMk id="42" creationId="{BB34CC2A-1BE5-4B24-9599-A7613D2D4BAA}"/>
          </ac:spMkLst>
        </pc:spChg>
        <pc:grpChg chg="add mod">
          <ac:chgData name="/컴퓨터공학전공/학생" userId="68f42db1-95d4-4c47-90da-51c61175dc71" providerId="ADAL" clId="{0A74E84E-2D89-4BEF-9365-AE2108583561}" dt="2021-03-10T09:15:28.269" v="709" actId="164"/>
          <ac:grpSpMkLst>
            <pc:docMk/>
            <pc:sldMk cId="0" sldId="260"/>
            <ac:grpSpMk id="2" creationId="{AB17346D-7756-4AD4-BA20-6412BA316065}"/>
          </ac:grpSpMkLst>
        </pc:grpChg>
        <pc:grpChg chg="add mod">
          <ac:chgData name="/컴퓨터공학전공/학생" userId="68f42db1-95d4-4c47-90da-51c61175dc71" providerId="ADAL" clId="{0A74E84E-2D89-4BEF-9365-AE2108583561}" dt="2021-03-11T07:33:52.867" v="11183" actId="408"/>
          <ac:grpSpMkLst>
            <pc:docMk/>
            <pc:sldMk cId="0" sldId="260"/>
            <ac:grpSpMk id="3" creationId="{0B0237C7-5B82-490F-BF60-25B409CF6FFD}"/>
          </ac:grpSpMkLst>
        </pc:grpChg>
        <pc:grpChg chg="add mod">
          <ac:chgData name="/컴퓨터공학전공/학생" userId="68f42db1-95d4-4c47-90da-51c61175dc71" providerId="ADAL" clId="{0A74E84E-2D89-4BEF-9365-AE2108583561}" dt="2021-03-10T09:15:34.504" v="712" actId="164"/>
          <ac:grpSpMkLst>
            <pc:docMk/>
            <pc:sldMk cId="0" sldId="260"/>
            <ac:grpSpMk id="4" creationId="{849AD309-DA2D-4326-8729-DBDA84AACA46}"/>
          </ac:grpSpMkLst>
        </pc:grpChg>
        <pc:grpChg chg="add mod">
          <ac:chgData name="/컴퓨터공학전공/학생" userId="68f42db1-95d4-4c47-90da-51c61175dc71" providerId="ADAL" clId="{0A74E84E-2D89-4BEF-9365-AE2108583561}" dt="2021-03-11T07:33:52.867" v="11183" actId="408"/>
          <ac:grpSpMkLst>
            <pc:docMk/>
            <pc:sldMk cId="0" sldId="260"/>
            <ac:grpSpMk id="5" creationId="{C16CEA48-2B37-4612-8E40-7281F4572BE0}"/>
          </ac:grpSpMkLst>
        </pc:grpChg>
        <pc:grpChg chg="add del mod">
          <ac:chgData name="/컴퓨터공학전공/학생" userId="68f42db1-95d4-4c47-90da-51c61175dc71" providerId="ADAL" clId="{0A74E84E-2D89-4BEF-9365-AE2108583561}" dt="2021-03-11T07:33:40.622" v="11180" actId="478"/>
          <ac:grpSpMkLst>
            <pc:docMk/>
            <pc:sldMk cId="0" sldId="260"/>
            <ac:grpSpMk id="6" creationId="{047C50D8-74A8-4ABA-8874-C1A0E9257284}"/>
          </ac:grpSpMkLst>
        </pc:grpChg>
        <pc:grpChg chg="add mod">
          <ac:chgData name="/컴퓨터공학전공/학생" userId="68f42db1-95d4-4c47-90da-51c61175dc71" providerId="ADAL" clId="{0A74E84E-2D89-4BEF-9365-AE2108583561}" dt="2021-03-10T09:15:39.831" v="714" actId="164"/>
          <ac:grpSpMkLst>
            <pc:docMk/>
            <pc:sldMk cId="0" sldId="260"/>
            <ac:grpSpMk id="8" creationId="{D3F2DB3F-CB54-4CB7-A175-C9B404CD51E9}"/>
          </ac:grpSpMkLst>
        </pc:grpChg>
        <pc:cxnChg chg="mod">
          <ac:chgData name="/컴퓨터공학전공/학생" userId="68f42db1-95d4-4c47-90da-51c61175dc71" providerId="ADAL" clId="{0A74E84E-2D89-4BEF-9365-AE2108583561}" dt="2021-03-10T09:15:28.269" v="709" actId="164"/>
          <ac:cxnSpMkLst>
            <pc:docMk/>
            <pc:sldMk cId="0" sldId="260"/>
            <ac:cxnSpMk id="11" creationId="{00000000-0000-0000-0000-000000000000}"/>
          </ac:cxnSpMkLst>
        </pc:cxnChg>
        <pc:cxnChg chg="mod">
          <ac:chgData name="/컴퓨터공학전공/학생" userId="68f42db1-95d4-4c47-90da-51c61175dc71" providerId="ADAL" clId="{0A74E84E-2D89-4BEF-9365-AE2108583561}" dt="2021-03-10T09:15:29.556" v="710" actId="164"/>
          <ac:cxnSpMkLst>
            <pc:docMk/>
            <pc:sldMk cId="0" sldId="260"/>
            <ac:cxnSpMk id="12" creationId="{00000000-0000-0000-0000-000000000000}"/>
          </ac:cxnSpMkLst>
        </pc:cxnChg>
        <pc:cxnChg chg="mod">
          <ac:chgData name="/컴퓨터공학전공/학생" userId="68f42db1-95d4-4c47-90da-51c61175dc71" providerId="ADAL" clId="{0A74E84E-2D89-4BEF-9365-AE2108583561}" dt="2021-03-10T09:15:30.777" v="711" actId="164"/>
          <ac:cxnSpMkLst>
            <pc:docMk/>
            <pc:sldMk cId="0" sldId="260"/>
            <ac:cxnSpMk id="13" creationId="{00000000-0000-0000-0000-000000000000}"/>
          </ac:cxnSpMkLst>
        </pc:cxnChg>
        <pc:cxnChg chg="mod">
          <ac:chgData name="/컴퓨터공학전공/학생" userId="68f42db1-95d4-4c47-90da-51c61175dc71" providerId="ADAL" clId="{0A74E84E-2D89-4BEF-9365-AE2108583561}" dt="2021-03-10T09:15:37.372" v="713" actId="164"/>
          <ac:cxnSpMkLst>
            <pc:docMk/>
            <pc:sldMk cId="0" sldId="260"/>
            <ac:cxnSpMk id="14" creationId="{00000000-0000-0000-0000-000000000000}"/>
          </ac:cxnSpMkLst>
        </pc:cxnChg>
        <pc:cxnChg chg="mod">
          <ac:chgData name="/컴퓨터공학전공/학생" userId="68f42db1-95d4-4c47-90da-51c61175dc71" providerId="ADAL" clId="{0A74E84E-2D89-4BEF-9365-AE2108583561}" dt="2021-03-10T09:15:39.831" v="714" actId="164"/>
          <ac:cxnSpMkLst>
            <pc:docMk/>
            <pc:sldMk cId="0" sldId="260"/>
            <ac:cxnSpMk id="15" creationId="{00000000-0000-0000-0000-000000000000}"/>
          </ac:cxnSpMkLst>
        </pc:cxnChg>
      </pc:sldChg>
      <pc:sldChg chg="addSp delSp modSp mod modTransition modAnim modNotesTx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854675976" sldId="311"/>
        </pc:sldMkLst>
        <pc:spChg chg="mod">
          <ac:chgData name="/컴퓨터공학전공/학생" userId="68f42db1-95d4-4c47-90da-51c61175dc71" providerId="ADAL" clId="{0A74E84E-2D89-4BEF-9365-AE2108583561}" dt="2021-03-10T10:14:53.813" v="1619" actId="1076"/>
          <ac:spMkLst>
            <pc:docMk/>
            <pc:sldMk cId="854675976" sldId="311"/>
            <ac:spMk id="2" creationId="{00000000-0000-0000-0000-000000000000}"/>
          </ac:spMkLst>
        </pc:spChg>
        <pc:spChg chg="mod ord">
          <ac:chgData name="/컴퓨터공학전공/학생" userId="68f42db1-95d4-4c47-90da-51c61175dc71" providerId="ADAL" clId="{0A74E84E-2D89-4BEF-9365-AE2108583561}" dt="2021-03-10T10:15:16.296" v="1674" actId="20577"/>
          <ac:spMkLst>
            <pc:docMk/>
            <pc:sldMk cId="854675976" sldId="311"/>
            <ac:spMk id="5" creationId="{6C2699F9-5969-4910-B9BC-F4C01E766EB8}"/>
          </ac:spMkLst>
        </pc:spChg>
        <pc:spChg chg="add del mod">
          <ac:chgData name="/컴퓨터공학전공/학생" userId="68f42db1-95d4-4c47-90da-51c61175dc71" providerId="ADAL" clId="{0A74E84E-2D89-4BEF-9365-AE2108583561}" dt="2021-03-10T09:17:29.747" v="723" actId="14100"/>
          <ac:spMkLst>
            <pc:docMk/>
            <pc:sldMk cId="854675976" sldId="311"/>
            <ac:spMk id="6" creationId="{5B34A5CC-DC21-4B53-8B59-0E656D2A801E}"/>
          </ac:spMkLst>
        </pc:spChg>
        <pc:spChg chg="add mod">
          <ac:chgData name="/컴퓨터공학전공/학생" userId="68f42db1-95d4-4c47-90da-51c61175dc71" providerId="ADAL" clId="{0A74E84E-2D89-4BEF-9365-AE2108583561}" dt="2021-03-10T10:14:18.772" v="1617" actId="164"/>
          <ac:spMkLst>
            <pc:docMk/>
            <pc:sldMk cId="854675976" sldId="311"/>
            <ac:spMk id="11" creationId="{1D32E3C8-4F75-49F0-A777-CEC0AEFC4432}"/>
          </ac:spMkLst>
        </pc:spChg>
        <pc:spChg chg="add mod">
          <ac:chgData name="/컴퓨터공학전공/학생" userId="68f42db1-95d4-4c47-90da-51c61175dc71" providerId="ADAL" clId="{0A74E84E-2D89-4BEF-9365-AE2108583561}" dt="2021-03-10T10:14:18.772" v="1617" actId="164"/>
          <ac:spMkLst>
            <pc:docMk/>
            <pc:sldMk cId="854675976" sldId="311"/>
            <ac:spMk id="12" creationId="{A5204853-6C7F-494D-BA3E-65D3C69D9A32}"/>
          </ac:spMkLst>
        </pc:spChg>
        <pc:spChg chg="add mod">
          <ac:chgData name="/컴퓨터공학전공/학생" userId="68f42db1-95d4-4c47-90da-51c61175dc71" providerId="ADAL" clId="{0A74E84E-2D89-4BEF-9365-AE2108583561}" dt="2021-03-10T09:17:21.162" v="720" actId="1076"/>
          <ac:spMkLst>
            <pc:docMk/>
            <pc:sldMk cId="854675976" sldId="311"/>
            <ac:spMk id="18" creationId="{30E0E6CB-0362-4655-B6CE-14AC30F448DD}"/>
          </ac:spMkLst>
        </pc:spChg>
        <pc:spChg chg="add mod">
          <ac:chgData name="/컴퓨터공학전공/학생" userId="68f42db1-95d4-4c47-90da-51c61175dc71" providerId="ADAL" clId="{0A74E84E-2D89-4BEF-9365-AE2108583561}" dt="2021-03-10T09:45:34.045" v="1265" actId="207"/>
          <ac:spMkLst>
            <pc:docMk/>
            <pc:sldMk cId="854675976" sldId="311"/>
            <ac:spMk id="19" creationId="{4A7F6AF9-C36A-40D5-8B32-3602FC51E0D6}"/>
          </ac:spMkLst>
        </pc:spChg>
        <pc:spChg chg="del">
          <ac:chgData name="/컴퓨터공학전공/학생" userId="68f42db1-95d4-4c47-90da-51c61175dc71" providerId="ADAL" clId="{0A74E84E-2D89-4BEF-9365-AE2108583561}" dt="2021-03-10T09:17:09.869" v="719" actId="478"/>
          <ac:spMkLst>
            <pc:docMk/>
            <pc:sldMk cId="854675976" sldId="311"/>
            <ac:spMk id="20" creationId="{1A2411D9-75C6-4B9E-9452-03DAE117137F}"/>
          </ac:spMkLst>
        </pc:spChg>
        <pc:spChg chg="add mod">
          <ac:chgData name="/컴퓨터공학전공/학생" userId="68f42db1-95d4-4c47-90da-51c61175dc71" providerId="ADAL" clId="{0A74E84E-2D89-4BEF-9365-AE2108583561}" dt="2021-03-10T09:23:18.608" v="794" actId="1076"/>
          <ac:spMkLst>
            <pc:docMk/>
            <pc:sldMk cId="854675976" sldId="311"/>
            <ac:spMk id="21" creationId="{D5C90CC5-B10D-4467-9520-54755699FBCA}"/>
          </ac:spMkLst>
        </pc:spChg>
        <pc:spChg chg="add mod">
          <ac:chgData name="/컴퓨터공학전공/학생" userId="68f42db1-95d4-4c47-90da-51c61175dc71" providerId="ADAL" clId="{0A74E84E-2D89-4BEF-9365-AE2108583561}" dt="2021-03-10T09:26:18.905" v="817" actId="1076"/>
          <ac:spMkLst>
            <pc:docMk/>
            <pc:sldMk cId="854675976" sldId="311"/>
            <ac:spMk id="22" creationId="{88B6CEDC-56FB-4AD1-B6B2-A3D70F2ADD7A}"/>
          </ac:spMkLst>
        </pc:spChg>
        <pc:spChg chg="add mod">
          <ac:chgData name="/컴퓨터공학전공/학생" userId="68f42db1-95d4-4c47-90da-51c61175dc71" providerId="ADAL" clId="{0A74E84E-2D89-4BEF-9365-AE2108583561}" dt="2021-03-10T09:26:11.165" v="816" actId="1076"/>
          <ac:spMkLst>
            <pc:docMk/>
            <pc:sldMk cId="854675976" sldId="311"/>
            <ac:spMk id="23" creationId="{3EDE9184-4E69-4573-B818-5D4732AAD6BE}"/>
          </ac:spMkLst>
        </pc:spChg>
        <pc:spChg chg="del">
          <ac:chgData name="/컴퓨터공학전공/학생" userId="68f42db1-95d4-4c47-90da-51c61175dc71" providerId="ADAL" clId="{0A74E84E-2D89-4BEF-9365-AE2108583561}" dt="2021-03-10T09:23:04.015" v="791" actId="478"/>
          <ac:spMkLst>
            <pc:docMk/>
            <pc:sldMk cId="854675976" sldId="311"/>
            <ac:spMk id="49" creationId="{9A5F8F8E-F2DC-4433-9B29-600B4A9FB103}"/>
          </ac:spMkLst>
        </pc:spChg>
        <pc:spChg chg="mod">
          <ac:chgData name="/컴퓨터공학전공/학생" userId="68f42db1-95d4-4c47-90da-51c61175dc71" providerId="ADAL" clId="{0A74E84E-2D89-4BEF-9365-AE2108583561}" dt="2021-03-10T09:22:58.193" v="789" actId="14100"/>
          <ac:spMkLst>
            <pc:docMk/>
            <pc:sldMk cId="854675976" sldId="311"/>
            <ac:spMk id="50" creationId="{5B067B1C-B5C9-48F3-84B9-B4BDC9EA8B17}"/>
          </ac:spMkLst>
        </pc:spChg>
        <pc:grpChg chg="del">
          <ac:chgData name="/컴퓨터공학전공/학생" userId="68f42db1-95d4-4c47-90da-51c61175dc71" providerId="ADAL" clId="{0A74E84E-2D89-4BEF-9365-AE2108583561}" dt="2021-03-10T09:19:54.193" v="752" actId="478"/>
          <ac:grpSpMkLst>
            <pc:docMk/>
            <pc:sldMk cId="854675976" sldId="311"/>
            <ac:grpSpMk id="8" creationId="{7E156CEB-0A07-48C8-A2F5-F19D54272343}"/>
          </ac:grpSpMkLst>
        </pc:grpChg>
        <pc:grpChg chg="add mod">
          <ac:chgData name="/컴퓨터공학전공/학생" userId="68f42db1-95d4-4c47-90da-51c61175dc71" providerId="ADAL" clId="{0A74E84E-2D89-4BEF-9365-AE2108583561}" dt="2021-03-10T10:15:05.209" v="1620" actId="1076"/>
          <ac:grpSpMkLst>
            <pc:docMk/>
            <pc:sldMk cId="854675976" sldId="311"/>
            <ac:grpSpMk id="13" creationId="{EF2C8420-9925-4986-AADC-2CCA92CB12FF}"/>
          </ac:grpSpMkLst>
        </pc:gr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854675976" sldId="311"/>
            <ac:picMk id="3" creationId="{D6A5F0DE-B72F-441E-9871-25F4955A30F0}"/>
          </ac:picMkLst>
        </pc:picChg>
        <pc:picChg chg="add mod">
          <ac:chgData name="/컴퓨터공학전공/학생" userId="68f42db1-95d4-4c47-90da-51c61175dc71" providerId="ADAL" clId="{0A74E84E-2D89-4BEF-9365-AE2108583561}" dt="2021-03-10T10:14:18.772" v="1617" actId="164"/>
          <ac:picMkLst>
            <pc:docMk/>
            <pc:sldMk cId="854675976" sldId="311"/>
            <ac:picMk id="4" creationId="{7B02291C-C362-417B-961B-C47143B13806}"/>
          </ac:picMkLst>
        </pc:picChg>
        <pc:picChg chg="add mod">
          <ac:chgData name="/컴퓨터공학전공/학생" userId="68f42db1-95d4-4c47-90da-51c61175dc71" providerId="ADAL" clId="{0A74E84E-2D89-4BEF-9365-AE2108583561}" dt="2021-03-10T10:14:18.772" v="1617" actId="164"/>
          <ac:picMkLst>
            <pc:docMk/>
            <pc:sldMk cId="854675976" sldId="311"/>
            <ac:picMk id="9" creationId="{6D67C0AE-51D8-45E5-B14F-CC6C0F2C5B75}"/>
          </ac:picMkLst>
        </pc:picChg>
      </pc:sldChg>
      <pc:sldChg chg="delSp del mod modTransition">
        <pc:chgData name="/컴퓨터공학전공/학생" userId="68f42db1-95d4-4c47-90da-51c61175dc71" providerId="ADAL" clId="{0A74E84E-2D89-4BEF-9365-AE2108583561}" dt="2021-03-10T09:26:26.470" v="818" actId="47"/>
        <pc:sldMkLst>
          <pc:docMk/>
          <pc:sldMk cId="3748761978" sldId="320"/>
        </pc:sldMkLst>
        <pc:grpChg chg="del">
          <ac:chgData name="/컴퓨터공학전공/학생" userId="68f42db1-95d4-4c47-90da-51c61175dc71" providerId="ADAL" clId="{0A74E84E-2D89-4BEF-9365-AE2108583561}" dt="2021-03-10T09:19:57.441" v="753" actId="478"/>
          <ac:grpSpMkLst>
            <pc:docMk/>
            <pc:sldMk cId="3748761978" sldId="320"/>
            <ac:grpSpMk id="8" creationId="{7E156CEB-0A07-48C8-A2F5-F19D54272343}"/>
          </ac:grpSpMkLst>
        </pc:grpChg>
      </pc:sldChg>
      <pc:sldChg chg="delSp del mod modTransition">
        <pc:chgData name="/컴퓨터공학전공/학생" userId="68f42db1-95d4-4c47-90da-51c61175dc71" providerId="ADAL" clId="{0A74E84E-2D89-4BEF-9365-AE2108583561}" dt="2021-03-10T09:26:26.470" v="818" actId="47"/>
        <pc:sldMkLst>
          <pc:docMk/>
          <pc:sldMk cId="1070976686" sldId="321"/>
        </pc:sldMkLst>
        <pc:grpChg chg="del">
          <ac:chgData name="/컴퓨터공학전공/학생" userId="68f42db1-95d4-4c47-90da-51c61175dc71" providerId="ADAL" clId="{0A74E84E-2D89-4BEF-9365-AE2108583561}" dt="2021-03-10T09:19:59.050" v="754" actId="478"/>
          <ac:grpSpMkLst>
            <pc:docMk/>
            <pc:sldMk cId="1070976686" sldId="321"/>
            <ac:grpSpMk id="8" creationId="{7E156CEB-0A07-48C8-A2F5-F19D54272343}"/>
          </ac:grpSpMkLst>
        </pc:grpChg>
      </pc:sldChg>
      <pc:sldChg chg="delSp del mod modTransition">
        <pc:chgData name="/컴퓨터공학전공/학생" userId="68f42db1-95d4-4c47-90da-51c61175dc71" providerId="ADAL" clId="{0A74E84E-2D89-4BEF-9365-AE2108583561}" dt="2021-03-10T09:26:26.470" v="818" actId="47"/>
        <pc:sldMkLst>
          <pc:docMk/>
          <pc:sldMk cId="4166674321" sldId="322"/>
        </pc:sldMkLst>
        <pc:grpChg chg="del">
          <ac:chgData name="/컴퓨터공학전공/학생" userId="68f42db1-95d4-4c47-90da-51c61175dc71" providerId="ADAL" clId="{0A74E84E-2D89-4BEF-9365-AE2108583561}" dt="2021-03-10T09:20:00.973" v="755" actId="478"/>
          <ac:grpSpMkLst>
            <pc:docMk/>
            <pc:sldMk cId="4166674321" sldId="322"/>
            <ac:grpSpMk id="8" creationId="{7E156CEB-0A07-48C8-A2F5-F19D54272343}"/>
          </ac:grpSpMkLst>
        </pc:grpChg>
      </pc:sldChg>
      <pc:sldChg chg="delSp del mod modTransition">
        <pc:chgData name="/컴퓨터공학전공/학생" userId="68f42db1-95d4-4c47-90da-51c61175dc71" providerId="ADAL" clId="{0A74E84E-2D89-4BEF-9365-AE2108583561}" dt="2021-03-10T09:26:26.470" v="818" actId="47"/>
        <pc:sldMkLst>
          <pc:docMk/>
          <pc:sldMk cId="2217974632" sldId="323"/>
        </pc:sldMkLst>
        <pc:grpChg chg="del">
          <ac:chgData name="/컴퓨터공학전공/학생" userId="68f42db1-95d4-4c47-90da-51c61175dc71" providerId="ADAL" clId="{0A74E84E-2D89-4BEF-9365-AE2108583561}" dt="2021-03-10T09:20:03.628" v="756" actId="478"/>
          <ac:grpSpMkLst>
            <pc:docMk/>
            <pc:sldMk cId="2217974632" sldId="323"/>
            <ac:grpSpMk id="8" creationId="{7E156CEB-0A07-48C8-A2F5-F19D54272343}"/>
          </ac:grpSpMkLst>
        </pc:grpChg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1858043414" sldId="324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934522179" sldId="325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3389767069" sldId="326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309568731" sldId="327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609198118" sldId="328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44756671" sldId="329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1475351897" sldId="330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891624538" sldId="331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177868779" sldId="332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688050079" sldId="333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567480670" sldId="334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801663351" sldId="335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3148140486" sldId="336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4055799552" sldId="337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013639892" sldId="338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3367625020" sldId="339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1702498348" sldId="340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3196279751" sldId="341"/>
        </pc:sldMkLst>
      </pc:sldChg>
      <pc:sldChg chg="addSp delSp modSp del mod modTransition">
        <pc:chgData name="/컴퓨터공학전공/학생" userId="68f42db1-95d4-4c47-90da-51c61175dc71" providerId="ADAL" clId="{0A74E84E-2D89-4BEF-9365-AE2108583561}" dt="2021-03-10T12:50:06.204" v="10041" actId="47"/>
        <pc:sldMkLst>
          <pc:docMk/>
          <pc:sldMk cId="2360335186" sldId="342"/>
        </pc:sldMkLst>
        <pc:spChg chg="add mod">
          <ac:chgData name="/컴퓨터공학전공/학생" userId="68f42db1-95d4-4c47-90da-51c61175dc71" providerId="ADAL" clId="{0A74E84E-2D89-4BEF-9365-AE2108583561}" dt="2021-03-10T09:39:06.143" v="1084" actId="1076"/>
          <ac:spMkLst>
            <pc:docMk/>
            <pc:sldMk cId="2360335186" sldId="342"/>
            <ac:spMk id="11" creationId="{B7DE69BC-AD33-4632-A438-B144FAE50E6E}"/>
          </ac:spMkLst>
        </pc:spChg>
        <pc:spChg chg="del">
          <ac:chgData name="/컴퓨터공학전공/학생" userId="68f42db1-95d4-4c47-90da-51c61175dc71" providerId="ADAL" clId="{0A74E84E-2D89-4BEF-9365-AE2108583561}" dt="2021-03-10T09:38:58.240" v="1081" actId="478"/>
          <ac:spMkLst>
            <pc:docMk/>
            <pc:sldMk cId="2360335186" sldId="342"/>
            <ac:spMk id="20" creationId="{1A2411D9-75C6-4B9E-9452-03DAE117137F}"/>
          </ac:spMkLst>
        </pc:spChg>
      </pc:sldChg>
      <pc:sldChg chg="del modTransition">
        <pc:chgData name="/컴퓨터공학전공/학생" userId="68f42db1-95d4-4c47-90da-51c61175dc71" providerId="ADAL" clId="{0A74E84E-2D89-4BEF-9365-AE2108583561}" dt="2021-03-10T11:53:25.483" v="6838" actId="47"/>
        <pc:sldMkLst>
          <pc:docMk/>
          <pc:sldMk cId="940988646" sldId="343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2520049055" sldId="344"/>
        </pc:sldMkLst>
      </pc:sldChg>
      <pc:sldChg chg="del modTransition">
        <pc:chgData name="/컴퓨터공학전공/학생" userId="68f42db1-95d4-4c47-90da-51c61175dc71" providerId="ADAL" clId="{0A74E84E-2D89-4BEF-9365-AE2108583561}" dt="2021-03-10T09:30:39.049" v="872" actId="47"/>
        <pc:sldMkLst>
          <pc:docMk/>
          <pc:sldMk cId="4092958048" sldId="345"/>
        </pc:sldMkLst>
      </pc:sldChg>
      <pc:sldChg chg="del modTransition">
        <pc:chgData name="/컴퓨터공학전공/학생" userId="68f42db1-95d4-4c47-90da-51c61175dc71" providerId="ADAL" clId="{0A74E84E-2D89-4BEF-9365-AE2108583561}" dt="2021-03-10T12:50:07.438" v="10042" actId="47"/>
        <pc:sldMkLst>
          <pc:docMk/>
          <pc:sldMk cId="1611190660" sldId="346"/>
        </pc:sldMkLst>
      </pc:sldChg>
      <pc:sldChg chg="del modTransition">
        <pc:chgData name="/컴퓨터공학전공/학생" userId="68f42db1-95d4-4c47-90da-51c61175dc71" providerId="ADAL" clId="{0A74E84E-2D89-4BEF-9365-AE2108583561}" dt="2021-03-10T12:50:08.559" v="10043" actId="47"/>
        <pc:sldMkLst>
          <pc:docMk/>
          <pc:sldMk cId="4058882814" sldId="347"/>
        </pc:sldMkLst>
      </pc:sldChg>
      <pc:sldChg chg="del modTransition">
        <pc:chgData name="/컴퓨터공학전공/학생" userId="68f42db1-95d4-4c47-90da-51c61175dc71" providerId="ADAL" clId="{0A74E84E-2D89-4BEF-9365-AE2108583561}" dt="2021-03-10T12:50:09.848" v="10044" actId="47"/>
        <pc:sldMkLst>
          <pc:docMk/>
          <pc:sldMk cId="1052452485" sldId="348"/>
        </pc:sldMkLst>
      </pc:sldChg>
      <pc:sldChg chg="del modTransition">
        <pc:chgData name="/컴퓨터공학전공/학생" userId="68f42db1-95d4-4c47-90da-51c61175dc71" providerId="ADAL" clId="{0A74E84E-2D89-4BEF-9365-AE2108583561}" dt="2021-03-10T12:50:14.192" v="10045" actId="47"/>
        <pc:sldMkLst>
          <pc:docMk/>
          <pc:sldMk cId="367168108" sldId="349"/>
        </pc:sldMkLst>
      </pc:sldChg>
      <pc:sldChg chg="add del setBg">
        <pc:chgData name="/컴퓨터공학전공/학생" userId="68f42db1-95d4-4c47-90da-51c61175dc71" providerId="ADAL" clId="{0A74E84E-2D89-4BEF-9365-AE2108583561}" dt="2021-03-10T09:12:00.593" v="666" actId="47"/>
        <pc:sldMkLst>
          <pc:docMk/>
          <pc:sldMk cId="1896726334" sldId="350"/>
        </pc:sldMkLst>
      </pc:sldChg>
      <pc:sldChg chg="addSp delSp modSp add mod modTransition modNotesTx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990072694" sldId="350"/>
        </pc:sldMkLst>
        <pc:spChg chg="mod topLvl">
          <ac:chgData name="/컴퓨터공학전공/학생" userId="68f42db1-95d4-4c47-90da-51c61175dc71" providerId="ADAL" clId="{0A74E84E-2D89-4BEF-9365-AE2108583561}" dt="2021-03-10T09:14:27.366" v="691" actId="164"/>
          <ac:spMkLst>
            <pc:docMk/>
            <pc:sldMk cId="3990072694" sldId="350"/>
            <ac:spMk id="9" creationId="{00000000-0000-0000-0000-000000000000}"/>
          </ac:spMkLst>
        </pc:spChg>
        <pc:spChg chg="mod topLvl">
          <ac:chgData name="/컴퓨터공학전공/학생" userId="68f42db1-95d4-4c47-90da-51c61175dc71" providerId="ADAL" clId="{0A74E84E-2D89-4BEF-9365-AE2108583561}" dt="2021-03-10T09:16:53.732" v="716" actId="1076"/>
          <ac:spMkLst>
            <pc:docMk/>
            <pc:sldMk cId="3990072694" sldId="350"/>
            <ac:spMk id="16" creationId="{00000000-0000-0000-0000-000000000000}"/>
          </ac:spMkLst>
        </pc:spChg>
        <pc:spChg chg="mod topLvl">
          <ac:chgData name="/컴퓨터공학전공/학생" userId="68f42db1-95d4-4c47-90da-51c61175dc71" providerId="ADAL" clId="{0A74E84E-2D89-4BEF-9365-AE2108583561}" dt="2021-03-10T09:14:27.366" v="691" actId="164"/>
          <ac:spMkLst>
            <pc:docMk/>
            <pc:sldMk cId="3990072694" sldId="350"/>
            <ac:spMk id="18" creationId="{00000000-0000-0000-0000-000000000000}"/>
          </ac:spMkLst>
        </pc:spChg>
        <pc:spChg chg="add mod ord">
          <ac:chgData name="/컴퓨터공학전공/학생" userId="68f42db1-95d4-4c47-90da-51c61175dc71" providerId="ADAL" clId="{0A74E84E-2D89-4BEF-9365-AE2108583561}" dt="2021-03-10T09:41:01.619" v="1148" actId="207"/>
          <ac:spMkLst>
            <pc:docMk/>
            <pc:sldMk cId="3990072694" sldId="350"/>
            <ac:spMk id="22" creationId="{CBDA6697-6882-4BD6-AF22-84DE769F8189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27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28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29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30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09:12:54.051" v="673" actId="1076"/>
          <ac:spMkLst>
            <pc:docMk/>
            <pc:sldMk cId="3990072694" sldId="350"/>
            <ac:spMk id="31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32" creationId="{CF079B41-48AB-493E-A576-49E33BD3605C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33" creationId="{43EC6414-59CA-45E9-BD7C-E95F17DDBADC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34" creationId="{23477F0F-947D-4819-839E-94C894C6DA64}"/>
          </ac:spMkLst>
        </pc:spChg>
        <pc:spChg chg="del">
          <ac:chgData name="/컴퓨터공학전공/학생" userId="68f42db1-95d4-4c47-90da-51c61175dc71" providerId="ADAL" clId="{0A74E84E-2D89-4BEF-9365-AE2108583561}" dt="2021-03-10T09:12:30.593" v="668" actId="478"/>
          <ac:spMkLst>
            <pc:docMk/>
            <pc:sldMk cId="3990072694" sldId="350"/>
            <ac:spMk id="36" creationId="{B7B6177B-EA5E-4746-9588-375A1C04A64C}"/>
          </ac:spMkLst>
        </pc:spChg>
        <pc:grpChg chg="add del mod">
          <ac:chgData name="/컴퓨터공학전공/학생" userId="68f42db1-95d4-4c47-90da-51c61175dc71" providerId="ADAL" clId="{0A74E84E-2D89-4BEF-9365-AE2108583561}" dt="2021-03-10T09:14:00.240" v="690" actId="165"/>
          <ac:grpSpMkLst>
            <pc:docMk/>
            <pc:sldMk cId="3990072694" sldId="350"/>
            <ac:grpSpMk id="2" creationId="{A703685E-170A-4D90-A683-831C8244A6EB}"/>
          </ac:grpSpMkLst>
        </pc:grpChg>
        <pc:grpChg chg="add mod">
          <ac:chgData name="/컴퓨터공학전공/학생" userId="68f42db1-95d4-4c47-90da-51c61175dc71" providerId="ADAL" clId="{0A74E84E-2D89-4BEF-9365-AE2108583561}" dt="2021-03-10T09:14:27.366" v="691" actId="164"/>
          <ac:grpSpMkLst>
            <pc:docMk/>
            <pc:sldMk cId="3990072694" sldId="350"/>
            <ac:grpSpMk id="3" creationId="{29DFEE2F-87AA-43D3-97D2-1F4ADB52A4C1}"/>
          </ac:grpSpMkLst>
        </pc:grpChg>
        <pc:cxnChg chg="mod topLvl">
          <ac:chgData name="/컴퓨터공학전공/학생" userId="68f42db1-95d4-4c47-90da-51c61175dc71" providerId="ADAL" clId="{0A74E84E-2D89-4BEF-9365-AE2108583561}" dt="2021-03-10T09:14:27.366" v="691" actId="164"/>
          <ac:cxnSpMkLst>
            <pc:docMk/>
            <pc:sldMk cId="3990072694" sldId="350"/>
            <ac:cxnSpMk id="11" creationId="{00000000-0000-0000-0000-000000000000}"/>
          </ac:cxnSpMkLst>
        </pc:cxnChg>
        <pc:cxnChg chg="del">
          <ac:chgData name="/컴퓨터공학전공/학생" userId="68f42db1-95d4-4c47-90da-51c61175dc71" providerId="ADAL" clId="{0A74E84E-2D89-4BEF-9365-AE2108583561}" dt="2021-03-10T09:12:30.593" v="668" actId="478"/>
          <ac:cxnSpMkLst>
            <pc:docMk/>
            <pc:sldMk cId="3990072694" sldId="350"/>
            <ac:cxnSpMk id="12" creationId="{00000000-0000-0000-0000-000000000000}"/>
          </ac:cxnSpMkLst>
        </pc:cxnChg>
        <pc:cxnChg chg="del">
          <ac:chgData name="/컴퓨터공학전공/학생" userId="68f42db1-95d4-4c47-90da-51c61175dc71" providerId="ADAL" clId="{0A74E84E-2D89-4BEF-9365-AE2108583561}" dt="2021-03-10T09:12:30.593" v="668" actId="478"/>
          <ac:cxnSpMkLst>
            <pc:docMk/>
            <pc:sldMk cId="3990072694" sldId="350"/>
            <ac:cxnSpMk id="13" creationId="{00000000-0000-0000-0000-000000000000}"/>
          </ac:cxnSpMkLst>
        </pc:cxnChg>
        <pc:cxnChg chg="del">
          <ac:chgData name="/컴퓨터공학전공/학생" userId="68f42db1-95d4-4c47-90da-51c61175dc71" providerId="ADAL" clId="{0A74E84E-2D89-4BEF-9365-AE2108583561}" dt="2021-03-10T09:12:30.593" v="668" actId="478"/>
          <ac:cxnSpMkLst>
            <pc:docMk/>
            <pc:sldMk cId="3990072694" sldId="350"/>
            <ac:cxnSpMk id="14" creationId="{00000000-0000-0000-0000-000000000000}"/>
          </ac:cxnSpMkLst>
        </pc:cxnChg>
        <pc:cxnChg chg="del">
          <ac:chgData name="/컴퓨터공학전공/학생" userId="68f42db1-95d4-4c47-90da-51c61175dc71" providerId="ADAL" clId="{0A74E84E-2D89-4BEF-9365-AE2108583561}" dt="2021-03-10T09:12:30.593" v="668" actId="478"/>
          <ac:cxnSpMkLst>
            <pc:docMk/>
            <pc:sldMk cId="3990072694" sldId="350"/>
            <ac:cxnSpMk id="15" creationId="{00000000-0000-0000-0000-000000000000}"/>
          </ac:cxnSpMkLst>
        </pc:cxnChg>
      </pc:sldChg>
      <pc:sldChg chg="addSp delSp modSp add del mod ord modNotesTx">
        <pc:chgData name="/컴퓨터공학전공/학생" userId="68f42db1-95d4-4c47-90da-51c61175dc71" providerId="ADAL" clId="{0A74E84E-2D89-4BEF-9365-AE2108583561}" dt="2021-03-10T10:36:39.635" v="2401" actId="47"/>
        <pc:sldMkLst>
          <pc:docMk/>
          <pc:sldMk cId="4130329604" sldId="351"/>
        </pc:sldMkLst>
        <pc:spChg chg="mod">
          <ac:chgData name="/컴퓨터공학전공/학생" userId="68f42db1-95d4-4c47-90da-51c61175dc71" providerId="ADAL" clId="{0A74E84E-2D89-4BEF-9365-AE2108583561}" dt="2021-03-10T10:34:14.499" v="2379" actId="20577"/>
          <ac:spMkLst>
            <pc:docMk/>
            <pc:sldMk cId="4130329604" sldId="351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0:31:27.755" v="2234" actId="478"/>
          <ac:spMkLst>
            <pc:docMk/>
            <pc:sldMk cId="4130329604" sldId="351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10:23:43.677" v="2091" actId="208"/>
          <ac:spMkLst>
            <pc:docMk/>
            <pc:sldMk cId="4130329604" sldId="351"/>
            <ac:spMk id="7" creationId="{C5D74B18-9CBF-4476-B584-4EDFF2337BDC}"/>
          </ac:spMkLst>
        </pc:spChg>
        <pc:spChg chg="add mod">
          <ac:chgData name="/컴퓨터공학전공/학생" userId="68f42db1-95d4-4c47-90da-51c61175dc71" providerId="ADAL" clId="{0A74E84E-2D89-4BEF-9365-AE2108583561}" dt="2021-03-10T09:27:27.836" v="834" actId="571"/>
          <ac:spMkLst>
            <pc:docMk/>
            <pc:sldMk cId="4130329604" sldId="351"/>
            <ac:spMk id="15" creationId="{729D04B2-9C37-4FB3-B61A-215922F99B49}"/>
          </ac:spMkLst>
        </pc:spChg>
        <pc:spChg chg="mod">
          <ac:chgData name="/컴퓨터공학전공/학생" userId="68f42db1-95d4-4c47-90da-51c61175dc71" providerId="ADAL" clId="{0A74E84E-2D89-4BEF-9365-AE2108583561}" dt="2021-03-10T09:27:38.620" v="836" actId="207"/>
          <ac:spMkLst>
            <pc:docMk/>
            <pc:sldMk cId="4130329604" sldId="351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27:31.579" v="835" actId="1076"/>
          <ac:spMkLst>
            <pc:docMk/>
            <pc:sldMk cId="4130329604" sldId="351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45:31.468" v="1264" actId="207"/>
          <ac:spMkLst>
            <pc:docMk/>
            <pc:sldMk cId="4130329604" sldId="351"/>
            <ac:spMk id="23" creationId="{3EDE9184-4E69-4573-B818-5D4732AAD6BE}"/>
          </ac:spMkLst>
        </pc:spChg>
        <pc:picChg chg="add mod">
          <ac:chgData name="/컴퓨터공학전공/학생" userId="68f42db1-95d4-4c47-90da-51c61175dc71" providerId="ADAL" clId="{0A74E84E-2D89-4BEF-9365-AE2108583561}" dt="2021-03-10T10:22:34.261" v="2088" actId="208"/>
          <ac:picMkLst>
            <pc:docMk/>
            <pc:sldMk cId="4130329604" sldId="351"/>
            <ac:picMk id="4" creationId="{6CB782F3-A052-4EF7-9A70-1518415D0060}"/>
          </ac:picMkLst>
        </pc:picChg>
      </pc:sldChg>
      <pc:sldChg chg="modSp add del mod">
        <pc:chgData name="/컴퓨터공학전공/학생" userId="68f42db1-95d4-4c47-90da-51c61175dc71" providerId="ADAL" clId="{0A74E84E-2D89-4BEF-9365-AE2108583561}" dt="2021-03-10T09:28:55.820" v="851" actId="47"/>
        <pc:sldMkLst>
          <pc:docMk/>
          <pc:sldMk cId="2819561407" sldId="352"/>
        </pc:sldMkLst>
        <pc:spChg chg="mod">
          <ac:chgData name="/컴퓨터공학전공/학생" userId="68f42db1-95d4-4c47-90da-51c61175dc71" providerId="ADAL" clId="{0A74E84E-2D89-4BEF-9365-AE2108583561}" dt="2021-03-10T09:28:26.860" v="845" actId="207"/>
          <ac:spMkLst>
            <pc:docMk/>
            <pc:sldMk cId="2819561407" sldId="352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28:31.659" v="846" actId="207"/>
          <ac:spMkLst>
            <pc:docMk/>
            <pc:sldMk cId="2819561407" sldId="352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28:02.448" v="839" actId="1076"/>
          <ac:spMkLst>
            <pc:docMk/>
            <pc:sldMk cId="2819561407" sldId="352"/>
            <ac:spMk id="23" creationId="{3EDE9184-4E69-4573-B818-5D4732AAD6BE}"/>
          </ac:spMkLst>
        </pc:sp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658802572" sldId="353"/>
        </pc:sldMkLst>
        <pc:spChg chg="mod">
          <ac:chgData name="/컴퓨터공학전공/학생" userId="68f42db1-95d4-4c47-90da-51c61175dc71" providerId="ADAL" clId="{0A74E84E-2D89-4BEF-9365-AE2108583561}" dt="2021-03-10T10:55:50.954" v="3310" actId="21"/>
          <ac:spMkLst>
            <pc:docMk/>
            <pc:sldMk cId="3658802572" sldId="353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0:45:10.617" v="2643" actId="478"/>
          <ac:spMkLst>
            <pc:docMk/>
            <pc:sldMk cId="3658802572" sldId="353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09:45:28.940" v="1263" actId="207"/>
          <ac:spMkLst>
            <pc:docMk/>
            <pc:sldMk cId="3658802572" sldId="353"/>
            <ac:spMk id="15" creationId="{2DF843E0-3ADA-4B39-8957-C3E7FD289378}"/>
          </ac:spMkLst>
        </pc:spChg>
        <pc:spChg chg="add del mod">
          <ac:chgData name="/컴퓨터공학전공/학생" userId="68f42db1-95d4-4c47-90da-51c61175dc71" providerId="ADAL" clId="{0A74E84E-2D89-4BEF-9365-AE2108583561}" dt="2021-03-10T10:47:24.584" v="2701" actId="478"/>
          <ac:spMkLst>
            <pc:docMk/>
            <pc:sldMk cId="3658802572" sldId="353"/>
            <ac:spMk id="16" creationId="{77C7E393-80F4-4682-808E-79E55F83AD3F}"/>
          </ac:spMkLst>
        </pc:spChg>
        <pc:spChg chg="add mod ord">
          <ac:chgData name="/컴퓨터공학전공/학생" userId="68f42db1-95d4-4c47-90da-51c61175dc71" providerId="ADAL" clId="{0A74E84E-2D89-4BEF-9365-AE2108583561}" dt="2021-03-10T12:32:31.934" v="9367" actId="113"/>
          <ac:spMkLst>
            <pc:docMk/>
            <pc:sldMk cId="3658802572" sldId="353"/>
            <ac:spMk id="20" creationId="{AF145D7E-341E-46AD-933F-3239647850E6}"/>
          </ac:spMkLst>
        </pc:spChg>
        <pc:spChg chg="del">
          <ac:chgData name="/컴퓨터공학전공/학생" userId="68f42db1-95d4-4c47-90da-51c61175dc71" providerId="ADAL" clId="{0A74E84E-2D89-4BEF-9365-AE2108583561}" dt="2021-03-10T09:28:53.948" v="850" actId="478"/>
          <ac:spMkLst>
            <pc:docMk/>
            <pc:sldMk cId="3658802572" sldId="353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29:10.881" v="853" actId="207"/>
          <ac:spMkLst>
            <pc:docMk/>
            <pc:sldMk cId="3658802572" sldId="353"/>
            <ac:spMk id="23" creationId="{3EDE9184-4E69-4573-B818-5D4732AAD6BE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3658802572" sldId="353"/>
            <ac:picMk id="3" creationId="{BD65F7FE-C427-471B-94D0-EC0B5C9379B5}"/>
          </ac:picMkLst>
        </pc:picChg>
        <pc:picChg chg="add mod">
          <ac:chgData name="/컴퓨터공학전공/학생" userId="68f42db1-95d4-4c47-90da-51c61175dc71" providerId="ADAL" clId="{0A74E84E-2D89-4BEF-9365-AE2108583561}" dt="2021-03-10T10:47:39.199" v="2706" actId="208"/>
          <ac:picMkLst>
            <pc:docMk/>
            <pc:sldMk cId="3658802572" sldId="353"/>
            <ac:picMk id="4" creationId="{02A5CDC0-B7EB-457C-A102-F79CBDAB0BE0}"/>
          </ac:picMkLst>
        </pc:picChg>
      </pc:sldChg>
      <pc:sldChg chg="addSp delSp modSp add mod or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428361048" sldId="354"/>
        </pc:sldMkLst>
        <pc:spChg chg="mod">
          <ac:chgData name="/컴퓨터공학전공/학생" userId="68f42db1-95d4-4c47-90da-51c61175dc71" providerId="ADAL" clId="{0A74E84E-2D89-4BEF-9365-AE2108583561}" dt="2021-03-10T09:29:37.203" v="859"/>
          <ac:spMkLst>
            <pc:docMk/>
            <pc:sldMk cId="2428361048" sldId="354"/>
            <ac:spMk id="13" creationId="{B7D25183-BA7C-45B8-92F1-FE5AD72BF004}"/>
          </ac:spMkLst>
        </pc:spChg>
        <pc:spChg chg="mod">
          <ac:chgData name="/컴퓨터공학전공/학생" userId="68f42db1-95d4-4c47-90da-51c61175dc71" providerId="ADAL" clId="{0A74E84E-2D89-4BEF-9365-AE2108583561}" dt="2021-03-10T09:29:37.203" v="859"/>
          <ac:spMkLst>
            <pc:docMk/>
            <pc:sldMk cId="2428361048" sldId="354"/>
            <ac:spMk id="14" creationId="{97F1BD6E-3F77-4C98-AB7A-100FDDA8E9D4}"/>
          </ac:spMkLst>
        </pc:spChg>
        <pc:spChg chg="mod">
          <ac:chgData name="/컴퓨터공학전공/학생" userId="68f42db1-95d4-4c47-90da-51c61175dc71" providerId="ADAL" clId="{0A74E84E-2D89-4BEF-9365-AE2108583561}" dt="2021-03-10T09:29:37.203" v="859"/>
          <ac:spMkLst>
            <pc:docMk/>
            <pc:sldMk cId="2428361048" sldId="354"/>
            <ac:spMk id="15" creationId="{DA07186A-9BCF-4FBD-9F3A-BE58BDEECADF}"/>
          </ac:spMkLst>
        </pc:spChg>
        <pc:spChg chg="add mod ord">
          <ac:chgData name="/컴퓨터공학전공/학생" userId="68f42db1-95d4-4c47-90da-51c61175dc71" providerId="ADAL" clId="{0A74E84E-2D89-4BEF-9365-AE2108583561}" dt="2021-03-10T09:30:17.048" v="871" actId="1038"/>
          <ac:spMkLst>
            <pc:docMk/>
            <pc:sldMk cId="2428361048" sldId="354"/>
            <ac:spMk id="17" creationId="{042C49EB-7AB5-448E-BC72-F6DFDC596426}"/>
          </ac:spMkLst>
        </pc:spChg>
        <pc:spChg chg="del">
          <ac:chgData name="/컴퓨터공학전공/학생" userId="68f42db1-95d4-4c47-90da-51c61175dc71" providerId="ADAL" clId="{0A74E84E-2D89-4BEF-9365-AE2108583561}" dt="2021-03-10T09:29:43.087" v="861" actId="478"/>
          <ac:spMkLst>
            <pc:docMk/>
            <pc:sldMk cId="2428361048" sldId="354"/>
            <ac:spMk id="22" creationId="{CBDA6697-6882-4BD6-AF22-84DE769F8189}"/>
          </ac:spMkLst>
        </pc:spChg>
        <pc:grpChg chg="del">
          <ac:chgData name="/컴퓨터공학전공/학생" userId="68f42db1-95d4-4c47-90da-51c61175dc71" providerId="ADAL" clId="{0A74E84E-2D89-4BEF-9365-AE2108583561}" dt="2021-03-10T09:29:40.645" v="860" actId="478"/>
          <ac:grpSpMkLst>
            <pc:docMk/>
            <pc:sldMk cId="2428361048" sldId="354"/>
            <ac:grpSpMk id="3" creationId="{29DFEE2F-87AA-43D3-97D2-1F4ADB52A4C1}"/>
          </ac:grpSpMkLst>
        </pc:grpChg>
        <pc:grpChg chg="add mod">
          <ac:chgData name="/컴퓨터공학전공/학생" userId="68f42db1-95d4-4c47-90da-51c61175dc71" providerId="ADAL" clId="{0A74E84E-2D89-4BEF-9365-AE2108583561}" dt="2021-03-10T09:29:46.264" v="862" actId="1076"/>
          <ac:grpSpMkLst>
            <pc:docMk/>
            <pc:sldMk cId="2428361048" sldId="354"/>
            <ac:grpSpMk id="10" creationId="{AA2F6896-7138-4D20-9738-89162B3F5332}"/>
          </ac:grpSpMkLst>
        </pc:gr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2428361048" sldId="354"/>
            <ac:picMk id="2" creationId="{90D6244F-535D-4046-9BFA-668D90617E90}"/>
          </ac:picMkLst>
        </pc:picChg>
        <pc:cxnChg chg="mod">
          <ac:chgData name="/컴퓨터공학전공/학생" userId="68f42db1-95d4-4c47-90da-51c61175dc71" providerId="ADAL" clId="{0A74E84E-2D89-4BEF-9365-AE2108583561}" dt="2021-03-10T09:29:37.203" v="859"/>
          <ac:cxnSpMkLst>
            <pc:docMk/>
            <pc:sldMk cId="2428361048" sldId="354"/>
            <ac:cxnSpMk id="12" creationId="{F9145B90-AF82-4509-9328-DE7D09786984}"/>
          </ac:cxnSpMkLst>
        </pc:cxnChg>
      </pc:sldChg>
      <pc:sldChg chg="add del setBg">
        <pc:chgData name="/컴퓨터공학전공/학생" userId="68f42db1-95d4-4c47-90da-51c61175dc71" providerId="ADAL" clId="{0A74E84E-2D89-4BEF-9365-AE2108583561}" dt="2021-03-10T09:29:27.241" v="855"/>
        <pc:sldMkLst>
          <pc:docMk/>
          <pc:sldMk cId="3489656022" sldId="354"/>
        </pc:sldMkLst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981998673" sldId="355"/>
        </pc:sldMkLst>
        <pc:spChg chg="mod">
          <ac:chgData name="/컴퓨터공학전공/학생" userId="68f42db1-95d4-4c47-90da-51c61175dc71" providerId="ADAL" clId="{0A74E84E-2D89-4BEF-9365-AE2108583561}" dt="2021-03-10T09:31:28.642" v="915" actId="1076"/>
          <ac:spMkLst>
            <pc:docMk/>
            <pc:sldMk cId="981998673" sldId="355"/>
            <ac:spMk id="2" creationId="{00000000-0000-0000-0000-000000000000}"/>
          </ac:spMkLst>
        </pc:spChg>
        <pc:spChg chg="del mod">
          <ac:chgData name="/컴퓨터공학전공/학생" userId="68f42db1-95d4-4c47-90da-51c61175dc71" providerId="ADAL" clId="{0A74E84E-2D89-4BEF-9365-AE2108583561}" dt="2021-03-10T10:56:51.009" v="3346" actId="478"/>
          <ac:spMkLst>
            <pc:docMk/>
            <pc:sldMk cId="981998673" sldId="355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09:32:05.264" v="954" actId="20577"/>
          <ac:spMkLst>
            <pc:docMk/>
            <pc:sldMk cId="981998673" sldId="355"/>
            <ac:spMk id="15" creationId="{67047F6C-B765-4F7B-AB90-5EEFBE0C9C5E}"/>
          </ac:spMkLst>
        </pc:spChg>
        <pc:spChg chg="add mod">
          <ac:chgData name="/컴퓨터공학전공/학생" userId="68f42db1-95d4-4c47-90da-51c61175dc71" providerId="ADAL" clId="{0A74E84E-2D89-4BEF-9365-AE2108583561}" dt="2021-03-10T09:31:55.052" v="920" actId="1076"/>
          <ac:spMkLst>
            <pc:docMk/>
            <pc:sldMk cId="981998673" sldId="355"/>
            <ac:spMk id="16" creationId="{EE337241-AEDE-4FBC-951C-788DFA8098E5}"/>
          </ac:spMkLst>
        </pc:spChg>
        <pc:spChg chg="add mod">
          <ac:chgData name="/컴퓨터공학전공/학생" userId="68f42db1-95d4-4c47-90da-51c61175dc71" providerId="ADAL" clId="{0A74E84E-2D89-4BEF-9365-AE2108583561}" dt="2021-03-10T09:31:47.519" v="919" actId="1076"/>
          <ac:spMkLst>
            <pc:docMk/>
            <pc:sldMk cId="981998673" sldId="355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1:01.771" v="889"/>
          <ac:spMkLst>
            <pc:docMk/>
            <pc:sldMk cId="981998673" sldId="355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45:25.759" v="1262" actId="207"/>
          <ac:spMkLst>
            <pc:docMk/>
            <pc:sldMk cId="981998673" sldId="355"/>
            <ac:spMk id="19" creationId="{4A7F6AF9-C36A-40D5-8B32-3602FC51E0D6}"/>
          </ac:spMkLst>
        </pc:spChg>
        <pc:spChg chg="add mod">
          <ac:chgData name="/컴퓨터공학전공/학생" userId="68f42db1-95d4-4c47-90da-51c61175dc71" providerId="ADAL" clId="{0A74E84E-2D89-4BEF-9365-AE2108583561}" dt="2021-03-10T10:56:51.389" v="3347"/>
          <ac:spMkLst>
            <pc:docMk/>
            <pc:sldMk cId="981998673" sldId="355"/>
            <ac:spMk id="20" creationId="{2EE23F33-FF82-49E0-8922-933603712A19}"/>
          </ac:spMkLst>
        </pc:spChg>
        <pc:spChg chg="mod">
          <ac:chgData name="/컴퓨터공학전공/학생" userId="68f42db1-95d4-4c47-90da-51c61175dc71" providerId="ADAL" clId="{0A74E84E-2D89-4BEF-9365-AE2108583561}" dt="2021-03-10T09:32:01.348" v="937" actId="20577"/>
          <ac:spMkLst>
            <pc:docMk/>
            <pc:sldMk cId="981998673" sldId="355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31:23.910" v="913"/>
          <ac:spMkLst>
            <pc:docMk/>
            <pc:sldMk cId="981998673" sldId="355"/>
            <ac:spMk id="23" creationId="{3EDE9184-4E69-4573-B818-5D4732AAD6BE}"/>
          </ac:spMkLst>
        </pc:spChg>
        <pc:spChg chg="add mod">
          <ac:chgData name="/컴퓨터공학전공/학생" userId="68f42db1-95d4-4c47-90da-51c61175dc71" providerId="ADAL" clId="{0A74E84E-2D89-4BEF-9365-AE2108583561}" dt="2021-03-10T11:27:48.005" v="5684" actId="113"/>
          <ac:spMkLst>
            <pc:docMk/>
            <pc:sldMk cId="981998673" sldId="355"/>
            <ac:spMk id="24" creationId="{4F6D0ED5-45CA-4EA7-A6BD-CAE238F22D78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981998673" sldId="355"/>
            <ac:picMk id="3" creationId="{9E94A6BF-E938-4DBA-8EA9-C3DB3BCEADB5}"/>
          </ac:picMkLst>
        </pc:pic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44:58.285" v="11198" actId="20577"/>
        <pc:sldMkLst>
          <pc:docMk/>
          <pc:sldMk cId="3774493076" sldId="356"/>
        </pc:sldMkLst>
        <pc:spChg chg="mod">
          <ac:chgData name="/컴퓨터공학전공/학생" userId="68f42db1-95d4-4c47-90da-51c61175dc71" providerId="ADAL" clId="{0A74E84E-2D89-4BEF-9365-AE2108583561}" dt="2021-03-10T10:56:23.268" v="3313" actId="21"/>
          <ac:spMkLst>
            <pc:docMk/>
            <pc:sldMk cId="3774493076" sldId="356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0:52:08.243" v="3188" actId="478"/>
          <ac:spMkLst>
            <pc:docMk/>
            <pc:sldMk cId="3774493076" sldId="356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33:27.063" v="970" actId="1076"/>
          <ac:spMkLst>
            <pc:docMk/>
            <pc:sldMk cId="3774493076" sldId="356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33:22.309" v="969" actId="1076"/>
          <ac:spMkLst>
            <pc:docMk/>
            <pc:sldMk cId="3774493076" sldId="356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33:30.076" v="971" actId="1076"/>
          <ac:spMkLst>
            <pc:docMk/>
            <pc:sldMk cId="3774493076" sldId="356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5:52.742" v="1005" actId="207"/>
          <ac:spMkLst>
            <pc:docMk/>
            <pc:sldMk cId="3774493076" sldId="356"/>
            <ac:spMk id="19" creationId="{4A7F6AF9-C36A-40D5-8B32-3602FC51E0D6}"/>
          </ac:spMkLst>
        </pc:spChg>
        <pc:spChg chg="add del mod">
          <ac:chgData name="/컴퓨터공학전공/학생" userId="68f42db1-95d4-4c47-90da-51c61175dc71" providerId="ADAL" clId="{0A74E84E-2D89-4BEF-9365-AE2108583561}" dt="2021-03-10T09:33:51.367" v="973"/>
          <ac:spMkLst>
            <pc:docMk/>
            <pc:sldMk cId="3774493076" sldId="356"/>
            <ac:spMk id="20" creationId="{D0BB50B2-8B8C-4889-B052-B9F82C303785}"/>
          </ac:spMkLst>
        </pc:spChg>
        <pc:spChg chg="add del mod">
          <ac:chgData name="/컴퓨터공학전공/학생" userId="68f42db1-95d4-4c47-90da-51c61175dc71" providerId="ADAL" clId="{0A74E84E-2D89-4BEF-9365-AE2108583561}" dt="2021-03-10T09:34:13.445" v="979" actId="478"/>
          <ac:spMkLst>
            <pc:docMk/>
            <pc:sldMk cId="3774493076" sldId="356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45:11.896" v="1259" actId="207"/>
          <ac:spMkLst>
            <pc:docMk/>
            <pc:sldMk cId="3774493076" sldId="356"/>
            <ac:spMk id="23" creationId="{3EDE9184-4E69-4573-B818-5D4732AAD6BE}"/>
          </ac:spMkLst>
        </pc:spChg>
        <pc:spChg chg="add mod">
          <ac:chgData name="/컴퓨터공학전공/학생" userId="68f42db1-95d4-4c47-90da-51c61175dc71" providerId="ADAL" clId="{0A74E84E-2D89-4BEF-9365-AE2108583561}" dt="2021-03-10T09:33:54.451" v="975" actId="571"/>
          <ac:spMkLst>
            <pc:docMk/>
            <pc:sldMk cId="3774493076" sldId="356"/>
            <ac:spMk id="24" creationId="{6A341398-C92F-41AF-AE74-B288C7436EAB}"/>
          </ac:spMkLst>
        </pc:spChg>
        <pc:spChg chg="add mod">
          <ac:chgData name="/컴퓨터공학전공/학생" userId="68f42db1-95d4-4c47-90da-51c61175dc71" providerId="ADAL" clId="{0A74E84E-2D89-4BEF-9365-AE2108583561}" dt="2021-03-10T09:34:15.467" v="981" actId="571"/>
          <ac:spMkLst>
            <pc:docMk/>
            <pc:sldMk cId="3774493076" sldId="356"/>
            <ac:spMk id="25" creationId="{A1308921-574D-42E1-B54F-1896C0B3CC65}"/>
          </ac:spMkLst>
        </pc:spChg>
        <pc:spChg chg="add mod">
          <ac:chgData name="/컴퓨터공학전공/학생" userId="68f42db1-95d4-4c47-90da-51c61175dc71" providerId="ADAL" clId="{0A74E84E-2D89-4BEF-9365-AE2108583561}" dt="2021-03-10T10:52:16.083" v="3190" actId="1076"/>
          <ac:spMkLst>
            <pc:docMk/>
            <pc:sldMk cId="3774493076" sldId="356"/>
            <ac:spMk id="26" creationId="{D22AD521-6DDC-4E35-8EAF-A389599F9BEA}"/>
          </ac:spMkLst>
        </pc:spChg>
        <pc:spChg chg="add mod">
          <ac:chgData name="/컴퓨터공학전공/학생" userId="68f42db1-95d4-4c47-90da-51c61175dc71" providerId="ADAL" clId="{0A74E84E-2D89-4BEF-9365-AE2108583561}" dt="2021-03-11T07:44:58.285" v="11198" actId="20577"/>
          <ac:spMkLst>
            <pc:docMk/>
            <pc:sldMk cId="3774493076" sldId="356"/>
            <ac:spMk id="27" creationId="{5298BEB8-4924-4795-A6E7-D4640AC0EF93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3774493076" sldId="356"/>
            <ac:picMk id="3" creationId="{DACC5DA3-69C3-4554-B237-D883D6E20935}"/>
          </ac:picMkLst>
        </pc:picChg>
        <pc:picChg chg="add del mod">
          <ac:chgData name="/컴퓨터공학전공/학생" userId="68f42db1-95d4-4c47-90da-51c61175dc71" providerId="ADAL" clId="{0A74E84E-2D89-4BEF-9365-AE2108583561}" dt="2021-03-10T11:08:21.367" v="4283" actId="478"/>
          <ac:picMkLst>
            <pc:docMk/>
            <pc:sldMk cId="3774493076" sldId="356"/>
            <ac:picMk id="1026" creationId="{7D76AEB0-0E96-4481-9218-058920C8EE84}"/>
          </ac:picMkLst>
        </pc:pic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234734555" sldId="357"/>
        </pc:sldMkLst>
        <pc:spChg chg="mod">
          <ac:chgData name="/컴퓨터공학전공/학생" userId="68f42db1-95d4-4c47-90da-51c61175dc71" providerId="ADAL" clId="{0A74E84E-2D89-4BEF-9365-AE2108583561}" dt="2021-03-10T11:33:29.153" v="5917" actId="1076"/>
          <ac:spMkLst>
            <pc:docMk/>
            <pc:sldMk cId="1234734555" sldId="357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1:29:21.361" v="5688" actId="478"/>
          <ac:spMkLst>
            <pc:docMk/>
            <pc:sldMk cId="1234734555" sldId="357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34:36.291" v="989" actId="1076"/>
          <ac:spMkLst>
            <pc:docMk/>
            <pc:sldMk cId="1234734555" sldId="357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34:36.291" v="989" actId="1076"/>
          <ac:spMkLst>
            <pc:docMk/>
            <pc:sldMk cId="1234734555" sldId="357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34:36.291" v="989" actId="1076"/>
          <ac:spMkLst>
            <pc:docMk/>
            <pc:sldMk cId="1234734555" sldId="357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5:56.350" v="1006" actId="207"/>
          <ac:spMkLst>
            <pc:docMk/>
            <pc:sldMk cId="1234734555" sldId="357"/>
            <ac:spMk id="19" creationId="{4A7F6AF9-C36A-40D5-8B32-3602FC51E0D6}"/>
          </ac:spMkLst>
        </pc:spChg>
        <pc:spChg chg="add mod">
          <ac:chgData name="/컴퓨터공학전공/학생" userId="68f42db1-95d4-4c47-90da-51c61175dc71" providerId="ADAL" clId="{0A74E84E-2D89-4BEF-9365-AE2108583561}" dt="2021-03-10T09:45:22.349" v="1261" actId="207"/>
          <ac:spMkLst>
            <pc:docMk/>
            <pc:sldMk cId="1234734555" sldId="357"/>
            <ac:spMk id="20" creationId="{8FBFD661-4D60-4B07-8689-E48B0AB60135}"/>
          </ac:spMkLst>
        </pc:spChg>
        <pc:spChg chg="del">
          <ac:chgData name="/컴퓨터공학전공/학생" userId="68f42db1-95d4-4c47-90da-51c61175dc71" providerId="ADAL" clId="{0A74E84E-2D89-4BEF-9365-AE2108583561}" dt="2021-03-10T09:34:30.647" v="986" actId="478"/>
          <ac:spMkLst>
            <pc:docMk/>
            <pc:sldMk cId="1234734555" sldId="357"/>
            <ac:spMk id="22" creationId="{88B6CEDC-56FB-4AD1-B6B2-A3D70F2ADD7A}"/>
          </ac:spMkLst>
        </pc:spChg>
        <pc:spChg chg="add mod">
          <ac:chgData name="/컴퓨터공학전공/학생" userId="68f42db1-95d4-4c47-90da-51c61175dc71" providerId="ADAL" clId="{0A74E84E-2D89-4BEF-9365-AE2108583561}" dt="2021-03-10T11:31:01.328" v="5706"/>
          <ac:spMkLst>
            <pc:docMk/>
            <pc:sldMk cId="1234734555" sldId="357"/>
            <ac:spMk id="24" creationId="{47E7ED95-DA0E-495A-A60E-8834AD832DC3}"/>
          </ac:spMkLst>
        </pc:spChg>
        <pc:spChg chg="add mod">
          <ac:chgData name="/컴퓨터공학전공/학생" userId="68f42db1-95d4-4c47-90da-51c61175dc71" providerId="ADAL" clId="{0A74E84E-2D89-4BEF-9365-AE2108583561}" dt="2021-03-10T11:33:40.578" v="5932" actId="20577"/>
          <ac:spMkLst>
            <pc:docMk/>
            <pc:sldMk cId="1234734555" sldId="357"/>
            <ac:spMk id="25" creationId="{454595C3-EF27-470B-A9CD-660249929782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1234734555" sldId="357"/>
            <ac:picMk id="3" creationId="{D977DAEB-06BC-4488-B7F8-639CF5BE73E4}"/>
          </ac:picMkLst>
        </pc:picChg>
        <pc:picChg chg="add mod">
          <ac:chgData name="/컴퓨터공학전공/학생" userId="68f42db1-95d4-4c47-90da-51c61175dc71" providerId="ADAL" clId="{0A74E84E-2D89-4BEF-9365-AE2108583561}" dt="2021-03-10T11:33:26.469" v="5915" actId="208"/>
          <ac:picMkLst>
            <pc:docMk/>
            <pc:sldMk cId="1234734555" sldId="357"/>
            <ac:picMk id="4" creationId="{6937456C-0E7B-45D9-8B51-26B31A47C3C8}"/>
          </ac:picMkLst>
        </pc:picChg>
      </pc:sldChg>
      <pc:sldChg chg="add del">
        <pc:chgData name="/컴퓨터공학전공/학생" userId="68f42db1-95d4-4c47-90da-51c61175dc71" providerId="ADAL" clId="{0A74E84E-2D89-4BEF-9365-AE2108583561}" dt="2021-03-10T09:34:48.155" v="992" actId="47"/>
        <pc:sldMkLst>
          <pc:docMk/>
          <pc:sldMk cId="1057071284" sldId="358"/>
        </pc:sldMkLst>
      </pc:sldChg>
      <pc:sldChg chg="addSp delSp modSp add del mod">
        <pc:chgData name="/컴퓨터공학전공/학생" userId="68f42db1-95d4-4c47-90da-51c61175dc71" providerId="ADAL" clId="{0A74E84E-2D89-4BEF-9365-AE2108583561}" dt="2021-03-10T09:37:16.464" v="1019" actId="47"/>
        <pc:sldMkLst>
          <pc:docMk/>
          <pc:sldMk cId="118397700" sldId="359"/>
        </pc:sldMkLst>
        <pc:spChg chg="mod">
          <ac:chgData name="/컴퓨터공학전공/학생" userId="68f42db1-95d4-4c47-90da-51c61175dc71" providerId="ADAL" clId="{0A74E84E-2D89-4BEF-9365-AE2108583561}" dt="2021-03-10T09:35:03.019" v="995" actId="1076"/>
          <ac:spMkLst>
            <pc:docMk/>
            <pc:sldMk cId="118397700" sldId="359"/>
            <ac:spMk id="15" creationId="{67047F6C-B765-4F7B-AB90-5EEFBE0C9C5E}"/>
          </ac:spMkLst>
        </pc:spChg>
        <pc:spChg chg="del">
          <ac:chgData name="/컴퓨터공학전공/학생" userId="68f42db1-95d4-4c47-90da-51c61175dc71" providerId="ADAL" clId="{0A74E84E-2D89-4BEF-9365-AE2108583561}" dt="2021-03-10T09:34:56.667" v="994" actId="478"/>
          <ac:spMkLst>
            <pc:docMk/>
            <pc:sldMk cId="118397700" sldId="359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35:03.019" v="995" actId="1076"/>
          <ac:spMkLst>
            <pc:docMk/>
            <pc:sldMk cId="118397700" sldId="359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6:00.446" v="1007" actId="207"/>
          <ac:spMkLst>
            <pc:docMk/>
            <pc:sldMk cId="118397700" sldId="359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36:00.446" v="1007" actId="207"/>
          <ac:spMkLst>
            <pc:docMk/>
            <pc:sldMk cId="118397700" sldId="359"/>
            <ac:spMk id="20" creationId="{8FBFD661-4D60-4B07-8689-E48B0AB60135}"/>
          </ac:spMkLst>
        </pc:spChg>
        <pc:spChg chg="add mod">
          <ac:chgData name="/컴퓨터공학전공/학생" userId="68f42db1-95d4-4c47-90da-51c61175dc71" providerId="ADAL" clId="{0A74E84E-2D89-4BEF-9365-AE2108583561}" dt="2021-03-10T09:36:17.004" v="1011" actId="207"/>
          <ac:spMkLst>
            <pc:docMk/>
            <pc:sldMk cId="118397700" sldId="359"/>
            <ac:spMk id="22" creationId="{6276C0BE-78B6-4691-BE02-C97F570DB233}"/>
          </ac:spMkLst>
        </pc:spChg>
      </pc:sldChg>
      <pc:sldChg chg="addSp delSp modSp add del mod">
        <pc:chgData name="/컴퓨터공학전공/학생" userId="68f42db1-95d4-4c47-90da-51c61175dc71" providerId="ADAL" clId="{0A74E84E-2D89-4BEF-9365-AE2108583561}" dt="2021-03-10T12:04:31.209" v="7474" actId="47"/>
        <pc:sldMkLst>
          <pc:docMk/>
          <pc:sldMk cId="975189910" sldId="360"/>
        </pc:sldMkLst>
        <pc:spChg chg="del">
          <ac:chgData name="/컴퓨터공학전공/학생" userId="68f42db1-95d4-4c47-90da-51c61175dc71" providerId="ADAL" clId="{0A74E84E-2D89-4BEF-9365-AE2108583561}" dt="2021-03-10T11:43:35.709" v="6829" actId="478"/>
          <ac:spMkLst>
            <pc:docMk/>
            <pc:sldMk cId="975189910" sldId="360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12:00:36.972" v="7073" actId="207"/>
          <ac:spMkLst>
            <pc:docMk/>
            <pc:sldMk cId="975189910" sldId="360"/>
            <ac:spMk id="7" creationId="{859663ED-9525-4E77-9AC2-6A5659DFFC9E}"/>
          </ac:spMkLst>
        </pc:spChg>
        <pc:spChg chg="del">
          <ac:chgData name="/컴퓨터공학전공/학생" userId="68f42db1-95d4-4c47-90da-51c61175dc71" providerId="ADAL" clId="{0A74E84E-2D89-4BEF-9365-AE2108583561}" dt="2021-03-10T09:35:24.575" v="1000" actId="478"/>
          <ac:spMkLst>
            <pc:docMk/>
            <pc:sldMk cId="975189910" sldId="360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35:27.389" v="1001" actId="1076"/>
          <ac:spMkLst>
            <pc:docMk/>
            <pc:sldMk cId="975189910" sldId="360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6:04.732" v="1008" actId="207"/>
          <ac:spMkLst>
            <pc:docMk/>
            <pc:sldMk cId="975189910" sldId="360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36:04.732" v="1008" actId="207"/>
          <ac:spMkLst>
            <pc:docMk/>
            <pc:sldMk cId="975189910" sldId="360"/>
            <ac:spMk id="20" creationId="{8FBFD661-4D60-4B07-8689-E48B0AB60135}"/>
          </ac:spMkLst>
        </pc:spChg>
        <pc:spChg chg="add mod">
          <ac:chgData name="/컴퓨터공학전공/학생" userId="68f42db1-95d4-4c47-90da-51c61175dc71" providerId="ADAL" clId="{0A74E84E-2D89-4BEF-9365-AE2108583561}" dt="2021-03-10T09:45:18.009" v="1260" actId="207"/>
          <ac:spMkLst>
            <pc:docMk/>
            <pc:sldMk cId="975189910" sldId="360"/>
            <ac:spMk id="24" creationId="{20F7FF51-E43F-43AC-AD03-0B34FE1BE2C1}"/>
          </ac:spMkLst>
        </pc:spChg>
        <pc:spChg chg="add mod">
          <ac:chgData name="/컴퓨터공학전공/학생" userId="68f42db1-95d4-4c47-90da-51c61175dc71" providerId="ADAL" clId="{0A74E84E-2D89-4BEF-9365-AE2108583561}" dt="2021-03-10T11:44:12.131" v="6833"/>
          <ac:spMkLst>
            <pc:docMk/>
            <pc:sldMk cId="975189910" sldId="360"/>
            <ac:spMk id="25" creationId="{E3D9F019-9DF5-4D24-9A0C-D240C06D3A80}"/>
          </ac:spMkLst>
        </pc:spChg>
        <pc:spChg chg="add del">
          <ac:chgData name="/컴퓨터공학전공/학생" userId="68f42db1-95d4-4c47-90da-51c61175dc71" providerId="ADAL" clId="{0A74E84E-2D89-4BEF-9365-AE2108583561}" dt="2021-03-10T11:44:14.519" v="6834" actId="478"/>
          <ac:spMkLst>
            <pc:docMk/>
            <pc:sldMk cId="975189910" sldId="360"/>
            <ac:spMk id="26" creationId="{8D741E3A-D9D8-4879-B93B-7AB483C22A09}"/>
          </ac:spMkLst>
        </pc:spChg>
        <pc:spChg chg="add mod">
          <ac:chgData name="/컴퓨터공학전공/학생" userId="68f42db1-95d4-4c47-90da-51c61175dc71" providerId="ADAL" clId="{0A74E84E-2D89-4BEF-9365-AE2108583561}" dt="2021-03-10T12:03:15.645" v="7465" actId="20577"/>
          <ac:spMkLst>
            <pc:docMk/>
            <pc:sldMk cId="975189910" sldId="360"/>
            <ac:spMk id="27" creationId="{AB1C92F2-D6A4-4F78-BAC1-23795EB009A9}"/>
          </ac:spMkLst>
        </pc:spChg>
        <pc:grpChg chg="add mod">
          <ac:chgData name="/컴퓨터공학전공/학생" userId="68f42db1-95d4-4c47-90da-51c61175dc71" providerId="ADAL" clId="{0A74E84E-2D89-4BEF-9365-AE2108583561}" dt="2021-03-10T11:59:59.852" v="7070" actId="208"/>
          <ac:grpSpMkLst>
            <pc:docMk/>
            <pc:sldMk cId="975189910" sldId="360"/>
            <ac:grpSpMk id="4" creationId="{73016923-E7CB-44DA-8BD3-741353BE251D}"/>
          </ac:grpSpMkLst>
        </pc:grpChg>
        <pc:picChg chg="add mod">
          <ac:chgData name="/컴퓨터공학전공/학생" userId="68f42db1-95d4-4c47-90da-51c61175dc71" providerId="ADAL" clId="{0A74E84E-2D89-4BEF-9365-AE2108583561}" dt="2021-03-10T11:59:56.854" v="7069" actId="164"/>
          <ac:picMkLst>
            <pc:docMk/>
            <pc:sldMk cId="975189910" sldId="360"/>
            <ac:picMk id="9218" creationId="{D1D578C6-D66D-4542-956B-0F46A045711A}"/>
          </ac:picMkLst>
        </pc:picChg>
        <pc:picChg chg="add mod">
          <ac:chgData name="/컴퓨터공학전공/학생" userId="68f42db1-95d4-4c47-90da-51c61175dc71" providerId="ADAL" clId="{0A74E84E-2D89-4BEF-9365-AE2108583561}" dt="2021-03-10T11:59:56.854" v="7069" actId="164"/>
          <ac:picMkLst>
            <pc:docMk/>
            <pc:sldMk cId="975189910" sldId="360"/>
            <ac:picMk id="9220" creationId="{9A270C29-3713-4A50-A5FB-4C44D3BEE157}"/>
          </ac:picMkLst>
        </pc:picChg>
        <pc:picChg chg="add mod">
          <ac:chgData name="/컴퓨터공학전공/학생" userId="68f42db1-95d4-4c47-90da-51c61175dc71" providerId="ADAL" clId="{0A74E84E-2D89-4BEF-9365-AE2108583561}" dt="2021-03-10T11:59:56.854" v="7069" actId="164"/>
          <ac:picMkLst>
            <pc:docMk/>
            <pc:sldMk cId="975189910" sldId="360"/>
            <ac:picMk id="9222" creationId="{8134CC8F-554D-4ED1-9C04-5D9C582B92A7}"/>
          </ac:picMkLst>
        </pc:picChg>
      </pc:sldChg>
      <pc:sldChg chg="addSp delSp modSp add del mod">
        <pc:chgData name="/컴퓨터공학전공/학생" userId="68f42db1-95d4-4c47-90da-51c61175dc71" providerId="ADAL" clId="{0A74E84E-2D89-4BEF-9365-AE2108583561}" dt="2021-03-10T12:04:30.099" v="7473" actId="47"/>
        <pc:sldMkLst>
          <pc:docMk/>
          <pc:sldMk cId="1460963986" sldId="361"/>
        </pc:sldMkLst>
        <pc:spChg chg="del">
          <ac:chgData name="/컴퓨터공학전공/학생" userId="68f42db1-95d4-4c47-90da-51c61175dc71" providerId="ADAL" clId="{0A74E84E-2D89-4BEF-9365-AE2108583561}" dt="2021-03-10T11:53:01.634" v="6837" actId="478"/>
          <ac:spMkLst>
            <pc:docMk/>
            <pc:sldMk cId="1460963986" sldId="361"/>
            <ac:spMk id="5" creationId="{6C2699F9-5969-4910-B9BC-F4C01E766EB8}"/>
          </ac:spMkLst>
        </pc:spChg>
        <pc:spChg chg="del">
          <ac:chgData name="/컴퓨터공학전공/학생" userId="68f42db1-95d4-4c47-90da-51c61175dc71" providerId="ADAL" clId="{0A74E84E-2D89-4BEF-9365-AE2108583561}" dt="2021-03-10T09:35:32.767" v="1003" actId="478"/>
          <ac:spMkLst>
            <pc:docMk/>
            <pc:sldMk cId="1460963986" sldId="361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6:09.100" v="1009" actId="207"/>
          <ac:spMkLst>
            <pc:docMk/>
            <pc:sldMk cId="1460963986" sldId="361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36:09.100" v="1009" actId="207"/>
          <ac:spMkLst>
            <pc:docMk/>
            <pc:sldMk cId="1460963986" sldId="361"/>
            <ac:spMk id="20" creationId="{8FBFD661-4D60-4B07-8689-E48B0AB60135}"/>
          </ac:spMkLst>
        </pc:spChg>
        <pc:spChg chg="mod">
          <ac:chgData name="/컴퓨터공학전공/학생" userId="68f42db1-95d4-4c47-90da-51c61175dc71" providerId="ADAL" clId="{0A74E84E-2D89-4BEF-9365-AE2108583561}" dt="2021-03-10T09:36:09.100" v="1009" actId="207"/>
          <ac:spMkLst>
            <pc:docMk/>
            <pc:sldMk cId="1460963986" sldId="361"/>
            <ac:spMk id="24" creationId="{20F7FF51-E43F-43AC-AD03-0B34FE1BE2C1}"/>
          </ac:spMkLst>
        </pc:spChg>
        <pc:spChg chg="add mod">
          <ac:chgData name="/컴퓨터공학전공/학생" userId="68f42db1-95d4-4c47-90da-51c61175dc71" providerId="ADAL" clId="{0A74E84E-2D89-4BEF-9365-AE2108583561}" dt="2021-03-10T09:45:10.052" v="1257" actId="207"/>
          <ac:spMkLst>
            <pc:docMk/>
            <pc:sldMk cId="1460963986" sldId="361"/>
            <ac:spMk id="25" creationId="{D14989F4-4B47-427C-B1C9-B5C33B2857B6}"/>
          </ac:spMkLst>
        </pc:spChg>
        <pc:spChg chg="add mod">
          <ac:chgData name="/컴퓨터공학전공/학생" userId="68f42db1-95d4-4c47-90da-51c61175dc71" providerId="ADAL" clId="{0A74E84E-2D89-4BEF-9365-AE2108583561}" dt="2021-03-10T11:53:00.174" v="6836"/>
          <ac:spMkLst>
            <pc:docMk/>
            <pc:sldMk cId="1460963986" sldId="361"/>
            <ac:spMk id="26" creationId="{0541BC4C-8A82-4656-ADD1-305A16ED4F0A}"/>
          </ac:spMkLst>
        </pc:spChg>
        <pc:spChg chg="add mod">
          <ac:chgData name="/컴퓨터공학전공/학생" userId="68f42db1-95d4-4c47-90da-51c61175dc71" providerId="ADAL" clId="{0A74E84E-2D89-4BEF-9365-AE2108583561}" dt="2021-03-10T11:56:11.645" v="6982"/>
          <ac:spMkLst>
            <pc:docMk/>
            <pc:sldMk cId="1460963986" sldId="361"/>
            <ac:spMk id="27" creationId="{BAAEC16F-4306-46F4-A96B-1AE4C860DC7B}"/>
          </ac:spMkLst>
        </pc:sp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818441246" sldId="362"/>
        </pc:sldMkLst>
        <pc:spChg chg="del">
          <ac:chgData name="/컴퓨터공학전공/학생" userId="68f42db1-95d4-4c47-90da-51c61175dc71" providerId="ADAL" clId="{0A74E84E-2D89-4BEF-9365-AE2108583561}" dt="2021-03-10T11:33:51.765" v="5934" actId="478"/>
          <ac:spMkLst>
            <pc:docMk/>
            <pc:sldMk cId="818441246" sldId="362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37:13.697" v="1018" actId="1076"/>
          <ac:spMkLst>
            <pc:docMk/>
            <pc:sldMk cId="818441246" sldId="362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45:11.036" v="1258" actId="207"/>
          <ac:spMkLst>
            <pc:docMk/>
            <pc:sldMk cId="818441246" sldId="362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37:13.697" v="1018" actId="1076"/>
          <ac:spMkLst>
            <pc:docMk/>
            <pc:sldMk cId="818441246" sldId="362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37:40.180" v="1021" actId="207"/>
          <ac:spMkLst>
            <pc:docMk/>
            <pc:sldMk cId="818441246" sldId="362"/>
            <ac:spMk id="20" creationId="{8FBFD661-4D60-4B07-8689-E48B0AB60135}"/>
          </ac:spMkLst>
        </pc:spChg>
        <pc:spChg chg="add mod">
          <ac:chgData name="/컴퓨터공학전공/학생" userId="68f42db1-95d4-4c47-90da-51c61175dc71" providerId="ADAL" clId="{0A74E84E-2D89-4BEF-9365-AE2108583561}" dt="2021-03-10T11:33:49.609" v="5933"/>
          <ac:spMkLst>
            <pc:docMk/>
            <pc:sldMk cId="818441246" sldId="362"/>
            <ac:spMk id="22" creationId="{CC633E31-B907-4F7E-B5B5-257E08A12CFA}"/>
          </ac:spMkLst>
        </pc:spChg>
        <pc:spChg chg="add mod">
          <ac:chgData name="/컴퓨터공학전공/학생" userId="68f42db1-95d4-4c47-90da-51c61175dc71" providerId="ADAL" clId="{0A74E84E-2D89-4BEF-9365-AE2108583561}" dt="2021-03-10T12:33:23.102" v="9376" actId="20577"/>
          <ac:spMkLst>
            <pc:docMk/>
            <pc:sldMk cId="818441246" sldId="362"/>
            <ac:spMk id="24" creationId="{E891F2D2-3213-4299-9024-D8CADE622349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818441246" sldId="362"/>
            <ac:picMk id="3" creationId="{C008E5DB-7A00-4ED6-A5E1-4C177295A0C2}"/>
          </ac:picMkLst>
        </pc:picChg>
      </pc:sldChg>
      <pc:sldChg chg="addSp delSp modSp add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460962686" sldId="363"/>
        </pc:sldMkLst>
        <pc:spChg chg="mod">
          <ac:chgData name="/컴퓨터공학전공/학생" userId="68f42db1-95d4-4c47-90da-51c61175dc71" providerId="ADAL" clId="{0A74E84E-2D89-4BEF-9365-AE2108583561}" dt="2021-03-10T09:38:27.933" v="1033" actId="20577"/>
          <ac:spMkLst>
            <pc:docMk/>
            <pc:sldMk cId="2460962686" sldId="363"/>
            <ac:spMk id="16" creationId="{C94F086E-D28C-4092-BAE9-D82E464A3AAE}"/>
          </ac:spMkLst>
        </pc:spChg>
        <pc:spChg chg="mod">
          <ac:chgData name="/컴퓨터공학전공/학생" userId="68f42db1-95d4-4c47-90da-51c61175dc71" providerId="ADAL" clId="{0A74E84E-2D89-4BEF-9365-AE2108583561}" dt="2021-03-10T09:38:48.949" v="1080" actId="1037"/>
          <ac:spMkLst>
            <pc:docMk/>
            <pc:sldMk cId="2460962686" sldId="363"/>
            <ac:spMk id="17" creationId="{042C49EB-7AB5-448E-BC72-F6DFDC596426}"/>
          </ac:spMkLst>
        </pc:spChg>
        <pc:spChg chg="mod">
          <ac:chgData name="/컴퓨터공학전공/학생" userId="68f42db1-95d4-4c47-90da-51c61175dc71" providerId="ADAL" clId="{0A74E84E-2D89-4BEF-9365-AE2108583561}" dt="2021-03-10T09:38:11.311" v="1027"/>
          <ac:spMkLst>
            <pc:docMk/>
            <pc:sldMk cId="2460962686" sldId="363"/>
            <ac:spMk id="20" creationId="{8B4D7605-E5C3-4285-A2E2-6888E9090FEB}"/>
          </ac:spMkLst>
        </pc:spChg>
        <pc:spChg chg="mod">
          <ac:chgData name="/컴퓨터공학전공/학생" userId="68f42db1-95d4-4c47-90da-51c61175dc71" providerId="ADAL" clId="{0A74E84E-2D89-4BEF-9365-AE2108583561}" dt="2021-03-10T09:38:11.311" v="1027"/>
          <ac:spMkLst>
            <pc:docMk/>
            <pc:sldMk cId="2460962686" sldId="363"/>
            <ac:spMk id="21" creationId="{75863399-46E5-48B2-9613-B1D9D9CB83FC}"/>
          </ac:spMkLst>
        </pc:spChg>
        <pc:grpChg chg="del">
          <ac:chgData name="/컴퓨터공학전공/학생" userId="68f42db1-95d4-4c47-90da-51c61175dc71" providerId="ADAL" clId="{0A74E84E-2D89-4BEF-9365-AE2108583561}" dt="2021-03-10T09:38:14.508" v="1028" actId="478"/>
          <ac:grpSpMkLst>
            <pc:docMk/>
            <pc:sldMk cId="2460962686" sldId="363"/>
            <ac:grpSpMk id="10" creationId="{AA2F6896-7138-4D20-9738-89162B3F5332}"/>
          </ac:grpSpMkLst>
        </pc:grpChg>
        <pc:grpChg chg="add mod">
          <ac:chgData name="/컴퓨터공학전공/학생" userId="68f42db1-95d4-4c47-90da-51c61175dc71" providerId="ADAL" clId="{0A74E84E-2D89-4BEF-9365-AE2108583561}" dt="2021-03-10T09:38:23.658" v="1029" actId="1076"/>
          <ac:grpSpMkLst>
            <pc:docMk/>
            <pc:sldMk cId="2460962686" sldId="363"/>
            <ac:grpSpMk id="11" creationId="{C0F0E188-455B-4474-9475-C3A8DD5AA2D7}"/>
          </ac:grpSpMkLst>
        </pc:grpChg>
        <pc:grpChg chg="mod">
          <ac:chgData name="/컴퓨터공학전공/학생" userId="68f42db1-95d4-4c47-90da-51c61175dc71" providerId="ADAL" clId="{0A74E84E-2D89-4BEF-9365-AE2108583561}" dt="2021-03-10T09:38:11.311" v="1027"/>
          <ac:grpSpMkLst>
            <pc:docMk/>
            <pc:sldMk cId="2460962686" sldId="363"/>
            <ac:grpSpMk id="18" creationId="{9C28F2D4-BA78-4675-8C54-7AFCF962F462}"/>
          </ac:grpSpMkLst>
        </pc:grpChg>
        <pc:cxnChg chg="mod">
          <ac:chgData name="/컴퓨터공학전공/학생" userId="68f42db1-95d4-4c47-90da-51c61175dc71" providerId="ADAL" clId="{0A74E84E-2D89-4BEF-9365-AE2108583561}" dt="2021-03-10T09:38:11.311" v="1027"/>
          <ac:cxnSpMkLst>
            <pc:docMk/>
            <pc:sldMk cId="2460962686" sldId="363"/>
            <ac:cxnSpMk id="19" creationId="{A020B281-FCE0-46FC-8178-1837238467DD}"/>
          </ac:cxnSpMkLst>
        </pc:cxnChg>
      </pc:sldChg>
      <pc:sldChg chg="add del setBg">
        <pc:chgData name="/컴퓨터공학전공/학생" userId="68f42db1-95d4-4c47-90da-51c61175dc71" providerId="ADAL" clId="{0A74E84E-2D89-4BEF-9365-AE2108583561}" dt="2021-03-10T09:37:56.159" v="1023"/>
        <pc:sldMkLst>
          <pc:docMk/>
          <pc:sldMk cId="3498525077" sldId="363"/>
        </pc:sldMkLst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047224948" sldId="364"/>
        </pc:sldMkLst>
        <pc:spChg chg="add mod">
          <ac:chgData name="/컴퓨터공학전공/학생" userId="68f42db1-95d4-4c47-90da-51c61175dc71" providerId="ADAL" clId="{0A74E84E-2D89-4BEF-9365-AE2108583561}" dt="2021-03-10T13:02:50.950" v="10153" actId="1076"/>
          <ac:spMkLst>
            <pc:docMk/>
            <pc:sldMk cId="3047224948" sldId="364"/>
            <ac:spMk id="3" creationId="{F2CF27D5-5D38-4B72-A148-AC0A645297CC}"/>
          </ac:spMkLst>
        </pc:spChg>
        <pc:spChg chg="add mod">
          <ac:chgData name="/컴퓨터공학전공/학생" userId="68f42db1-95d4-4c47-90da-51c61175dc71" providerId="ADAL" clId="{0A74E84E-2D89-4BEF-9365-AE2108583561}" dt="2021-03-10T13:04:43.362" v="10183" actId="1076"/>
          <ac:spMkLst>
            <pc:docMk/>
            <pc:sldMk cId="3047224948" sldId="364"/>
            <ac:spMk id="4" creationId="{CCD5A378-67D2-4552-B656-D1DFF8632254}"/>
          </ac:spMkLst>
        </pc:spChg>
        <pc:spChg chg="mod">
          <ac:chgData name="/컴퓨터공학전공/학생" userId="68f42db1-95d4-4c47-90da-51c61175dc71" providerId="ADAL" clId="{0A74E84E-2D89-4BEF-9365-AE2108583561}" dt="2021-03-10T13:04:27.393" v="10180"/>
          <ac:spMkLst>
            <pc:docMk/>
            <pc:sldMk cId="3047224948" sldId="364"/>
            <ac:spMk id="5" creationId="{6C2699F9-5969-4910-B9BC-F4C01E766EB8}"/>
          </ac:spMkLst>
        </pc:spChg>
        <pc:spChg chg="del mod">
          <ac:chgData name="/컴퓨터공학전공/학생" userId="68f42db1-95d4-4c47-90da-51c61175dc71" providerId="ADAL" clId="{0A74E84E-2D89-4BEF-9365-AE2108583561}" dt="2021-03-10T09:39:29.757" v="1109" actId="478"/>
          <ac:spMkLst>
            <pc:docMk/>
            <pc:sldMk cId="3047224948" sldId="364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45:09.084" v="1256" actId="207"/>
          <ac:spMkLst>
            <pc:docMk/>
            <pc:sldMk cId="3047224948" sldId="364"/>
            <ac:spMk id="19" creationId="{4A7F6AF9-C36A-40D5-8B32-3602FC51E0D6}"/>
          </ac:spMkLst>
        </pc:spChg>
        <pc:spChg chg="del">
          <ac:chgData name="/컴퓨터공학전공/학생" userId="68f42db1-95d4-4c47-90da-51c61175dc71" providerId="ADAL" clId="{0A74E84E-2D89-4BEF-9365-AE2108583561}" dt="2021-03-10T09:40:15.950" v="1144" actId="478"/>
          <ac:spMkLst>
            <pc:docMk/>
            <pc:sldMk cId="3047224948" sldId="364"/>
            <ac:spMk id="20" creationId="{8FBFD661-4D60-4B07-8689-E48B0AB60135}"/>
          </ac:spMkLst>
        </pc:spChg>
        <pc:spChg chg="del">
          <ac:chgData name="/컴퓨터공학전공/학생" userId="68f42db1-95d4-4c47-90da-51c61175dc71" providerId="ADAL" clId="{0A74E84E-2D89-4BEF-9365-AE2108583561}" dt="2021-03-10T09:40:15.950" v="1144" actId="478"/>
          <ac:spMkLst>
            <pc:docMk/>
            <pc:sldMk cId="3047224948" sldId="364"/>
            <ac:spMk id="22" creationId="{6276C0BE-78B6-4691-BE02-C97F570DB233}"/>
          </ac:spMkLst>
        </pc:spChg>
        <pc:spChg chg="mod">
          <ac:chgData name="/컴퓨터공학전공/학생" userId="68f42db1-95d4-4c47-90da-51c61175dc71" providerId="ADAL" clId="{0A74E84E-2D89-4BEF-9365-AE2108583561}" dt="2021-03-10T09:40:27.064" v="1146" actId="1076"/>
          <ac:spMkLst>
            <pc:docMk/>
            <pc:sldMk cId="3047224948" sldId="364"/>
            <ac:spMk id="23" creationId="{3EDE9184-4E69-4573-B818-5D4732AAD6BE}"/>
          </ac:spMkLst>
        </pc:spChg>
        <pc:spChg chg="del">
          <ac:chgData name="/컴퓨터공학전공/학생" userId="68f42db1-95d4-4c47-90da-51c61175dc71" providerId="ADAL" clId="{0A74E84E-2D89-4BEF-9365-AE2108583561}" dt="2021-03-10T09:40:15.950" v="1144" actId="478"/>
          <ac:spMkLst>
            <pc:docMk/>
            <pc:sldMk cId="3047224948" sldId="364"/>
            <ac:spMk id="24" creationId="{20F7FF51-E43F-43AC-AD03-0B34FE1BE2C1}"/>
          </ac:spMkLst>
        </pc:spChg>
        <pc:spChg chg="del">
          <ac:chgData name="/컴퓨터공학전공/학생" userId="68f42db1-95d4-4c47-90da-51c61175dc71" providerId="ADAL" clId="{0A74E84E-2D89-4BEF-9365-AE2108583561}" dt="2021-03-10T09:40:15.950" v="1144" actId="478"/>
          <ac:spMkLst>
            <pc:docMk/>
            <pc:sldMk cId="3047224948" sldId="364"/>
            <ac:spMk id="25" creationId="{D14989F4-4B47-427C-B1C9-B5C33B2857B6}"/>
          </ac:spMkLst>
        </pc:spChg>
        <pc:spChg chg="add mod">
          <ac:chgData name="/컴퓨터공학전공/학생" userId="68f42db1-95d4-4c47-90da-51c61175dc71" providerId="ADAL" clId="{0A74E84E-2D89-4BEF-9365-AE2108583561}" dt="2021-03-10T09:39:36.168" v="1111" actId="1076"/>
          <ac:spMkLst>
            <pc:docMk/>
            <pc:sldMk cId="3047224948" sldId="364"/>
            <ac:spMk id="26" creationId="{C8FCE235-A9D0-415B-9794-8ECE39B6A74D}"/>
          </ac:spMkLst>
        </pc:spChg>
        <pc:picChg chg="add mod">
          <ac:chgData name="/컴퓨터공학전공/학생" userId="68f42db1-95d4-4c47-90da-51c61175dc71" providerId="ADAL" clId="{0A74E84E-2D89-4BEF-9365-AE2108583561}" dt="2021-03-10T13:03:09.571" v="10156" actId="208"/>
          <ac:picMkLst>
            <pc:docMk/>
            <pc:sldMk cId="3047224948" sldId="364"/>
            <ac:picMk id="1025" creationId="{4902F9C1-19A1-44F3-9EBE-277B1C22E663}"/>
          </ac:picMkLst>
        </pc:picChg>
        <pc:picChg chg="add mod">
          <ac:chgData name="/컴퓨터공학전공/학생" userId="68f42db1-95d4-4c47-90da-51c61175dc71" providerId="ADAL" clId="{0A74E84E-2D89-4BEF-9365-AE2108583561}" dt="2021-03-10T13:04:53.419" v="10185" actId="208"/>
          <ac:picMkLst>
            <pc:docMk/>
            <pc:sldMk cId="3047224948" sldId="364"/>
            <ac:picMk id="1027" creationId="{4C506E34-1E8C-449E-8D62-437CA18985AF}"/>
          </ac:picMkLst>
        </pc:picChg>
      </pc:sldChg>
      <pc:sldChg chg="addSp delSp modSp add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993468187" sldId="365"/>
        </pc:sldMkLst>
        <pc:spChg chg="mod">
          <ac:chgData name="/컴퓨터공학전공/학생" userId="68f42db1-95d4-4c47-90da-51c61175dc71" providerId="ADAL" clId="{0A74E84E-2D89-4BEF-9365-AE2108583561}" dt="2021-03-10T09:41:41.150" v="1152"/>
          <ac:spMkLst>
            <pc:docMk/>
            <pc:sldMk cId="1993468187" sldId="365"/>
            <ac:spMk id="14" creationId="{63E095AD-C3EA-4D31-B281-D113D16E7BB8}"/>
          </ac:spMkLst>
        </pc:spChg>
        <pc:spChg chg="mod">
          <ac:chgData name="/컴퓨터공학전공/학생" userId="68f42db1-95d4-4c47-90da-51c61175dc71" providerId="ADAL" clId="{0A74E84E-2D89-4BEF-9365-AE2108583561}" dt="2021-03-10T09:41:41.150" v="1152"/>
          <ac:spMkLst>
            <pc:docMk/>
            <pc:sldMk cId="1993468187" sldId="365"/>
            <ac:spMk id="15" creationId="{21C274DA-7AA3-4AC8-AF2F-6A9F2CA8E1A0}"/>
          </ac:spMkLst>
        </pc:spChg>
        <pc:spChg chg="mod">
          <ac:chgData name="/컴퓨터공학전공/학생" userId="68f42db1-95d4-4c47-90da-51c61175dc71" providerId="ADAL" clId="{0A74E84E-2D89-4BEF-9365-AE2108583561}" dt="2021-03-10T09:46:38.608" v="1294" actId="1036"/>
          <ac:spMkLst>
            <pc:docMk/>
            <pc:sldMk cId="1993468187" sldId="365"/>
            <ac:spMk id="17" creationId="{042C49EB-7AB5-448E-BC72-F6DFDC596426}"/>
          </ac:spMkLst>
        </pc:spChg>
        <pc:spChg chg="mod">
          <ac:chgData name="/컴퓨터공학전공/학생" userId="68f42db1-95d4-4c47-90da-51c61175dc71" providerId="ADAL" clId="{0A74E84E-2D89-4BEF-9365-AE2108583561}" dt="2021-03-10T09:41:41.150" v="1152"/>
          <ac:spMkLst>
            <pc:docMk/>
            <pc:sldMk cId="1993468187" sldId="365"/>
            <ac:spMk id="22" creationId="{00820482-F30C-4B1A-975E-A9DF60BA2C6E}"/>
          </ac:spMkLst>
        </pc:spChg>
        <pc:spChg chg="mod">
          <ac:chgData name="/컴퓨터공학전공/학생" userId="68f42db1-95d4-4c47-90da-51c61175dc71" providerId="ADAL" clId="{0A74E84E-2D89-4BEF-9365-AE2108583561}" dt="2021-03-10T09:41:42.929" v="1155"/>
          <ac:spMkLst>
            <pc:docMk/>
            <pc:sldMk cId="1993468187" sldId="365"/>
            <ac:spMk id="25" creationId="{873C14E0-E0EC-455C-83D6-FF90116CAB86}"/>
          </ac:spMkLst>
        </pc:spChg>
        <pc:spChg chg="mod">
          <ac:chgData name="/컴퓨터공학전공/학생" userId="68f42db1-95d4-4c47-90da-51c61175dc71" providerId="ADAL" clId="{0A74E84E-2D89-4BEF-9365-AE2108583561}" dt="2021-03-10T09:41:42.929" v="1155"/>
          <ac:spMkLst>
            <pc:docMk/>
            <pc:sldMk cId="1993468187" sldId="365"/>
            <ac:spMk id="26" creationId="{8CB54F49-86C7-459F-9ADC-06D60697FF76}"/>
          </ac:spMkLst>
        </pc:spChg>
        <pc:spChg chg="mod">
          <ac:chgData name="/컴퓨터공학전공/학생" userId="68f42db1-95d4-4c47-90da-51c61175dc71" providerId="ADAL" clId="{0A74E84E-2D89-4BEF-9365-AE2108583561}" dt="2021-03-10T09:41:42.929" v="1155"/>
          <ac:spMkLst>
            <pc:docMk/>
            <pc:sldMk cId="1993468187" sldId="365"/>
            <ac:spMk id="27" creationId="{8EDFC84F-CE90-40B8-91AD-BCBAE49DC14C}"/>
          </ac:spMkLst>
        </pc:spChg>
        <pc:spChg chg="mod">
          <ac:chgData name="/컴퓨터공학전공/학생" userId="68f42db1-95d4-4c47-90da-51c61175dc71" providerId="ADAL" clId="{0A74E84E-2D89-4BEF-9365-AE2108583561}" dt="2021-03-10T09:46:19.961" v="1270"/>
          <ac:spMkLst>
            <pc:docMk/>
            <pc:sldMk cId="1993468187" sldId="365"/>
            <ac:spMk id="30" creationId="{14FFA361-9DD9-42B9-B2C8-33E37384E0F2}"/>
          </ac:spMkLst>
        </pc:spChg>
        <pc:spChg chg="mod">
          <ac:chgData name="/컴퓨터공학전공/학생" userId="68f42db1-95d4-4c47-90da-51c61175dc71" providerId="ADAL" clId="{0A74E84E-2D89-4BEF-9365-AE2108583561}" dt="2021-03-10T12:35:43.458" v="9427" actId="20577"/>
          <ac:spMkLst>
            <pc:docMk/>
            <pc:sldMk cId="1993468187" sldId="365"/>
            <ac:spMk id="32" creationId="{5B334D89-A965-4897-9484-29314BC86A8B}"/>
          </ac:spMkLst>
        </pc:spChg>
        <pc:spChg chg="mod">
          <ac:chgData name="/컴퓨터공학전공/학생" userId="68f42db1-95d4-4c47-90da-51c61175dc71" providerId="ADAL" clId="{0A74E84E-2D89-4BEF-9365-AE2108583561}" dt="2021-03-11T07:34:09.371" v="11185" actId="20577"/>
          <ac:spMkLst>
            <pc:docMk/>
            <pc:sldMk cId="1993468187" sldId="365"/>
            <ac:spMk id="33" creationId="{70E748D5-C409-4CC0-96BF-7D5E22056F5D}"/>
          </ac:spMkLst>
        </pc:spChg>
        <pc:grpChg chg="del">
          <ac:chgData name="/컴퓨터공학전공/학생" userId="68f42db1-95d4-4c47-90da-51c61175dc71" providerId="ADAL" clId="{0A74E84E-2D89-4BEF-9365-AE2108583561}" dt="2021-03-10T09:41:42.712" v="1154" actId="478"/>
          <ac:grpSpMkLst>
            <pc:docMk/>
            <pc:sldMk cId="1993468187" sldId="365"/>
            <ac:grpSpMk id="11" creationId="{C0F0E188-455B-4474-9475-C3A8DD5AA2D7}"/>
          </ac:grpSpMkLst>
        </pc:grpChg>
        <pc:grpChg chg="add del mod">
          <ac:chgData name="/컴퓨터공학전공/학생" userId="68f42db1-95d4-4c47-90da-51c61175dc71" providerId="ADAL" clId="{0A74E84E-2D89-4BEF-9365-AE2108583561}" dt="2021-03-10T09:41:41.892" v="1153"/>
          <ac:grpSpMkLst>
            <pc:docMk/>
            <pc:sldMk cId="1993468187" sldId="365"/>
            <ac:grpSpMk id="12" creationId="{B0B799C7-9B1B-43F2-A4FF-E3784F3099D7}"/>
          </ac:grpSpMkLst>
        </pc:grpChg>
        <pc:grpChg chg="add del mod">
          <ac:chgData name="/컴퓨터공학전공/학생" userId="68f42db1-95d4-4c47-90da-51c61175dc71" providerId="ADAL" clId="{0A74E84E-2D89-4BEF-9365-AE2108583561}" dt="2021-03-10T09:46:19.749" v="1269" actId="478"/>
          <ac:grpSpMkLst>
            <pc:docMk/>
            <pc:sldMk cId="1993468187" sldId="365"/>
            <ac:grpSpMk id="23" creationId="{17B12F4E-4C23-4421-ADB8-C6055572F231}"/>
          </ac:grpSpMkLst>
        </pc:grpChg>
        <pc:grpChg chg="add mod">
          <ac:chgData name="/컴퓨터공학전공/학생" userId="68f42db1-95d4-4c47-90da-51c61175dc71" providerId="ADAL" clId="{0A74E84E-2D89-4BEF-9365-AE2108583561}" dt="2021-03-10T09:46:28.959" v="1271" actId="1076"/>
          <ac:grpSpMkLst>
            <pc:docMk/>
            <pc:sldMk cId="1993468187" sldId="365"/>
            <ac:grpSpMk id="28" creationId="{8E73CC6A-0CCA-4ED0-9D08-6DDB18C721C3}"/>
          </ac:grpSpMkLst>
        </pc:grpChg>
        <pc:cxnChg chg="mod">
          <ac:chgData name="/컴퓨터공학전공/학생" userId="68f42db1-95d4-4c47-90da-51c61175dc71" providerId="ADAL" clId="{0A74E84E-2D89-4BEF-9365-AE2108583561}" dt="2021-03-10T09:41:41.150" v="1152"/>
          <ac:cxnSpMkLst>
            <pc:docMk/>
            <pc:sldMk cId="1993468187" sldId="365"/>
            <ac:cxnSpMk id="13" creationId="{A130C928-8253-4DD5-BD42-F3198CEC2DD4}"/>
          </ac:cxnSpMkLst>
        </pc:cxnChg>
        <pc:cxnChg chg="mod">
          <ac:chgData name="/컴퓨터공학전공/학생" userId="68f42db1-95d4-4c47-90da-51c61175dc71" providerId="ADAL" clId="{0A74E84E-2D89-4BEF-9365-AE2108583561}" dt="2021-03-10T09:41:42.929" v="1155"/>
          <ac:cxnSpMkLst>
            <pc:docMk/>
            <pc:sldMk cId="1993468187" sldId="365"/>
            <ac:cxnSpMk id="24" creationId="{B8B6A144-C5DA-49F0-A673-8D353D8A764C}"/>
          </ac:cxnSpMkLst>
        </pc:cxnChg>
        <pc:cxnChg chg="mod">
          <ac:chgData name="/컴퓨터공학전공/학생" userId="68f42db1-95d4-4c47-90da-51c61175dc71" providerId="ADAL" clId="{0A74E84E-2D89-4BEF-9365-AE2108583561}" dt="2021-03-10T09:46:19.961" v="1270"/>
          <ac:cxnSpMkLst>
            <pc:docMk/>
            <pc:sldMk cId="1993468187" sldId="365"/>
            <ac:cxnSpMk id="29" creationId="{D9FE4FC8-994E-4A31-94AF-0DFF62F454F4}"/>
          </ac:cxnSpMkLst>
        </pc:cxn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041077187" sldId="366"/>
        </pc:sldMkLst>
        <pc:spChg chg="del">
          <ac:chgData name="/컴퓨터공학전공/학생" userId="68f42db1-95d4-4c47-90da-51c61175dc71" providerId="ADAL" clId="{0A74E84E-2D89-4BEF-9365-AE2108583561}" dt="2021-03-11T07:35:21.582" v="11189" actId="478"/>
          <ac:spMkLst>
            <pc:docMk/>
            <pc:sldMk cId="3041077187" sldId="366"/>
            <ac:spMk id="14" creationId="{C3B47135-90C9-493C-8498-4FAB00315F9D}"/>
          </ac:spMkLst>
        </pc:spChg>
        <pc:spChg chg="add mod">
          <ac:chgData name="/컴퓨터공학전공/학생" userId="68f42db1-95d4-4c47-90da-51c61175dc71" providerId="ADAL" clId="{0A74E84E-2D89-4BEF-9365-AE2108583561}" dt="2021-03-11T07:35:21.998" v="11190"/>
          <ac:spMkLst>
            <pc:docMk/>
            <pc:sldMk cId="3041077187" sldId="366"/>
            <ac:spMk id="18" creationId="{F20107A9-9206-4F97-AD6F-DE2E5998A8AC}"/>
          </ac:spMkLst>
        </pc:spChg>
        <pc:spChg chg="del">
          <ac:chgData name="/컴퓨터공학전공/학생" userId="68f42db1-95d4-4c47-90da-51c61175dc71" providerId="ADAL" clId="{0A74E84E-2D89-4BEF-9365-AE2108583561}" dt="2021-03-11T07:35:21.582" v="11189" actId="478"/>
          <ac:spMkLst>
            <pc:docMk/>
            <pc:sldMk cId="3041077187" sldId="366"/>
            <ac:spMk id="19" creationId="{4A7F6AF9-C36A-40D5-8B32-3602FC51E0D6}"/>
          </ac:spMkLst>
        </pc:spChg>
        <pc:spChg chg="add mod">
          <ac:chgData name="/컴퓨터공학전공/학생" userId="68f42db1-95d4-4c47-90da-51c61175dc71" providerId="ADAL" clId="{0A74E84E-2D89-4BEF-9365-AE2108583561}" dt="2021-03-11T07:35:21.998" v="11190"/>
          <ac:spMkLst>
            <pc:docMk/>
            <pc:sldMk cId="3041077187" sldId="366"/>
            <ac:spMk id="20" creationId="{D48B3A39-7991-4F53-AB90-F70A634A7A5A}"/>
          </ac:spMkLst>
        </pc:spChg>
        <pc:spChg chg="del">
          <ac:chgData name="/컴퓨터공학전공/학생" userId="68f42db1-95d4-4c47-90da-51c61175dc71" providerId="ADAL" clId="{0A74E84E-2D89-4BEF-9365-AE2108583561}" dt="2021-03-11T07:35:21.582" v="11189" actId="478"/>
          <ac:spMkLst>
            <pc:docMk/>
            <pc:sldMk cId="3041077187" sldId="366"/>
            <ac:spMk id="23" creationId="{3EDE9184-4E69-4573-B818-5D4732AAD6BE}"/>
          </ac:spMkLst>
        </pc:spChg>
        <pc:spChg chg="mod">
          <ac:chgData name="/컴퓨터공학전공/학생" userId="68f42db1-95d4-4c47-90da-51c61175dc71" providerId="ADAL" clId="{0A74E84E-2D89-4BEF-9365-AE2108583561}" dt="2021-03-11T07:35:10.084" v="11188"/>
          <ac:spMkLst>
            <pc:docMk/>
            <pc:sldMk cId="3041077187" sldId="366"/>
            <ac:spMk id="26" creationId="{C8FCE235-A9D0-415B-9794-8ECE39B6A74D}"/>
          </ac:spMkLst>
        </pc:spChg>
      </pc:sldChg>
      <pc:sldChg chg="addSp delSp modSp add del mod">
        <pc:chgData name="/컴퓨터공학전공/학생" userId="68f42db1-95d4-4c47-90da-51c61175dc71" providerId="ADAL" clId="{0A74E84E-2D89-4BEF-9365-AE2108583561}" dt="2021-03-11T07:34:59.881" v="11186" actId="2696"/>
        <pc:sldMkLst>
          <pc:docMk/>
          <pc:sldMk cId="3295371472" sldId="366"/>
        </pc:sldMkLst>
        <pc:spChg chg="add mod">
          <ac:chgData name="/컴퓨터공학전공/학생" userId="68f42db1-95d4-4c47-90da-51c61175dc71" providerId="ADAL" clId="{0A74E84E-2D89-4BEF-9365-AE2108583561}" dt="2021-03-10T13:32:57.981" v="10911" actId="1076"/>
          <ac:spMkLst>
            <pc:docMk/>
            <pc:sldMk cId="3295371472" sldId="366"/>
            <ac:spMk id="3" creationId="{7FBBF0DD-BAFA-4257-9E84-6920A2FC7073}"/>
          </ac:spMkLst>
        </pc:spChg>
        <pc:spChg chg="del mod">
          <ac:chgData name="/컴퓨터공학전공/학생" userId="68f42db1-95d4-4c47-90da-51c61175dc71" providerId="ADAL" clId="{0A74E84E-2D89-4BEF-9365-AE2108583561}" dt="2021-03-10T13:39:57.623" v="10921" actId="478"/>
          <ac:spMkLst>
            <pc:docMk/>
            <pc:sldMk cId="3295371472" sldId="366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09:42:53.943" v="1235"/>
          <ac:spMkLst>
            <pc:docMk/>
            <pc:sldMk cId="3295371472" sldId="366"/>
            <ac:spMk id="14" creationId="{C3B47135-90C9-493C-8498-4FAB00315F9D}"/>
          </ac:spMkLst>
        </pc:spChg>
        <pc:spChg chg="add mod">
          <ac:chgData name="/컴퓨터공학전공/학생" userId="68f42db1-95d4-4c47-90da-51c61175dc71" providerId="ADAL" clId="{0A74E84E-2D89-4BEF-9365-AE2108583561}" dt="2021-03-10T13:40:55.547" v="10961" actId="113"/>
          <ac:spMkLst>
            <pc:docMk/>
            <pc:sldMk cId="3295371472" sldId="366"/>
            <ac:spMk id="17" creationId="{FFA338C0-6651-43DA-A7DA-9CC0F0265917}"/>
          </ac:spMkLst>
        </pc:spChg>
        <pc:spChg chg="mod">
          <ac:chgData name="/컴퓨터공학전공/학생" userId="68f42db1-95d4-4c47-90da-51c61175dc71" providerId="ADAL" clId="{0A74E84E-2D89-4BEF-9365-AE2108583561}" dt="2021-03-10T09:45:07.535" v="1255" actId="207"/>
          <ac:spMkLst>
            <pc:docMk/>
            <pc:sldMk cId="3295371472" sldId="366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42:47.455" v="1219" actId="1076"/>
          <ac:spMkLst>
            <pc:docMk/>
            <pc:sldMk cId="3295371472" sldId="366"/>
            <ac:spMk id="23" creationId="{3EDE9184-4E69-4573-B818-5D4732AAD6BE}"/>
          </ac:spMkLst>
        </pc:spChg>
        <pc:spChg chg="mod">
          <ac:chgData name="/컴퓨터공학전공/학생" userId="68f42db1-95d4-4c47-90da-51c61175dc71" providerId="ADAL" clId="{0A74E84E-2D89-4BEF-9365-AE2108583561}" dt="2021-03-11T07:32:46.709" v="11179" actId="20577"/>
          <ac:spMkLst>
            <pc:docMk/>
            <pc:sldMk cId="3295371472" sldId="366"/>
            <ac:spMk id="26" creationId="{C8FCE235-A9D0-415B-9794-8ECE39B6A74D}"/>
          </ac:spMkLst>
        </pc:spChg>
        <pc:picChg chg="add mod">
          <ac:chgData name="/컴퓨터공학전공/학생" userId="68f42db1-95d4-4c47-90da-51c61175dc71" providerId="ADAL" clId="{0A74E84E-2D89-4BEF-9365-AE2108583561}" dt="2021-03-10T13:39:41.571" v="10916" actId="1076"/>
          <ac:picMkLst>
            <pc:docMk/>
            <pc:sldMk cId="3295371472" sldId="366"/>
            <ac:picMk id="14337" creationId="{0DC7E9AE-00A4-46B2-9EBA-778E9C87AEE4}"/>
          </ac:picMkLst>
        </pc:picChg>
      </pc:sldChg>
      <pc:sldChg chg="addSp 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3114185144" sldId="367"/>
        </pc:sldMkLst>
        <pc:spChg chg="mod">
          <ac:chgData name="/컴퓨터공학전공/학생" userId="68f42db1-95d4-4c47-90da-51c61175dc71" providerId="ADAL" clId="{0A74E84E-2D89-4BEF-9365-AE2108583561}" dt="2021-03-10T13:45:30.545" v="11030"/>
          <ac:spMkLst>
            <pc:docMk/>
            <pc:sldMk cId="3114185144" sldId="367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43:26.448" v="1240" actId="1076"/>
          <ac:spMkLst>
            <pc:docMk/>
            <pc:sldMk cId="3114185144" sldId="367"/>
            <ac:spMk id="14" creationId="{C3B47135-90C9-493C-8498-4FAB00315F9D}"/>
          </ac:spMkLst>
        </pc:spChg>
        <pc:spChg chg="mod">
          <ac:chgData name="/컴퓨터공학전공/학생" userId="68f42db1-95d4-4c47-90da-51c61175dc71" providerId="ADAL" clId="{0A74E84E-2D89-4BEF-9365-AE2108583561}" dt="2021-03-10T09:43:57.314" v="1246" actId="207"/>
          <ac:spMkLst>
            <pc:docMk/>
            <pc:sldMk cId="3114185144" sldId="367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44:04.716" v="1248" actId="207"/>
          <ac:spMkLst>
            <pc:docMk/>
            <pc:sldMk cId="3114185144" sldId="367"/>
            <ac:spMk id="23" creationId="{3EDE9184-4E69-4573-B818-5D4732AAD6BE}"/>
          </ac:spMkLst>
        </pc:spChg>
        <pc:picChg chg="add mod">
          <ac:chgData name="/컴퓨터공학전공/학생" userId="68f42db1-95d4-4c47-90da-51c61175dc71" providerId="ADAL" clId="{0A74E84E-2D89-4BEF-9365-AE2108583561}" dt="2021-03-10T13:45:01.733" v="10991" actId="1076"/>
          <ac:picMkLst>
            <pc:docMk/>
            <pc:sldMk cId="3114185144" sldId="367"/>
            <ac:picMk id="4" creationId="{2452EEC1-C40A-4E68-B066-08D1F77D4F2D}"/>
          </ac:picMkLst>
        </pc:picChg>
        <pc:picChg chg="add mod">
          <ac:chgData name="/컴퓨터공학전공/학생" userId="68f42db1-95d4-4c47-90da-51c61175dc71" providerId="ADAL" clId="{0A74E84E-2D89-4BEF-9365-AE2108583561}" dt="2021-03-10T13:45:21.276" v="10995" actId="1076"/>
          <ac:picMkLst>
            <pc:docMk/>
            <pc:sldMk cId="3114185144" sldId="367"/>
            <ac:picMk id="8" creationId="{646615D3-97FF-4D84-AC27-160161DF0F96}"/>
          </ac:picMkLst>
        </pc:picChg>
      </pc:sldChg>
      <pc:sldChg chg="add del">
        <pc:chgData name="/컴퓨터공학전공/학생" userId="68f42db1-95d4-4c47-90da-51c61175dc71" providerId="ADAL" clId="{0A74E84E-2D89-4BEF-9365-AE2108583561}" dt="2021-03-10T09:43:30.663" v="1242" actId="47"/>
        <pc:sldMkLst>
          <pc:docMk/>
          <pc:sldMk cId="149592103" sldId="368"/>
        </pc:sldMkLst>
      </pc:sldChg>
      <pc:sldChg chg="addSp 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3850255473" sldId="369"/>
        </pc:sldMkLst>
        <pc:spChg chg="mod">
          <ac:chgData name="/컴퓨터공학전공/학생" userId="68f42db1-95d4-4c47-90da-51c61175dc71" providerId="ADAL" clId="{0A74E84E-2D89-4BEF-9365-AE2108583561}" dt="2021-03-10T13:48:00.608" v="11140"/>
          <ac:spMkLst>
            <pc:docMk/>
            <pc:sldMk cId="3850255473" sldId="369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44:08.068" v="1249" actId="207"/>
          <ac:spMkLst>
            <pc:docMk/>
            <pc:sldMk cId="3850255473" sldId="369"/>
            <ac:spMk id="14" creationId="{C3B47135-90C9-493C-8498-4FAB00315F9D}"/>
          </ac:spMkLst>
        </pc:spChg>
        <pc:spChg chg="mod">
          <ac:chgData name="/컴퓨터공학전공/학생" userId="68f42db1-95d4-4c47-90da-51c61175dc71" providerId="ADAL" clId="{0A74E84E-2D89-4BEF-9365-AE2108583561}" dt="2021-03-10T09:44:00.638" v="1247" actId="207"/>
          <ac:spMkLst>
            <pc:docMk/>
            <pc:sldMk cId="3850255473" sldId="369"/>
            <ac:spMk id="19" creationId="{4A7F6AF9-C36A-40D5-8B32-3602FC51E0D6}"/>
          </ac:spMkLst>
        </pc:spChg>
        <pc:picChg chg="add mod">
          <ac:chgData name="/컴퓨터공학전공/학생" userId="68f42db1-95d4-4c47-90da-51c61175dc71" providerId="ADAL" clId="{0A74E84E-2D89-4BEF-9365-AE2108583561}" dt="2021-03-10T13:47:52.865" v="11103" actId="208"/>
          <ac:picMkLst>
            <pc:docMk/>
            <pc:sldMk cId="3850255473" sldId="369"/>
            <ac:picMk id="4" creationId="{205DA46D-E9B2-4F7C-82D8-E658B2B7ED8D}"/>
          </ac:picMkLst>
        </pc:picChg>
        <pc:picChg chg="add mod">
          <ac:chgData name="/컴퓨터공학전공/학생" userId="68f42db1-95d4-4c47-90da-51c61175dc71" providerId="ADAL" clId="{0A74E84E-2D89-4BEF-9365-AE2108583561}" dt="2021-03-10T13:47:54.855" v="11104" actId="1076"/>
          <ac:picMkLst>
            <pc:docMk/>
            <pc:sldMk cId="3850255473" sldId="369"/>
            <ac:picMk id="8" creationId="{596993D5-D1B2-4F31-8A2E-56F2324B10B7}"/>
          </ac:picMkLst>
        </pc:picChg>
      </pc:sldChg>
      <pc:sldChg chg="modSp add del mod or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3958569262" sldId="370"/>
        </pc:sldMkLst>
        <pc:spChg chg="mod">
          <ac:chgData name="/컴퓨터공학전공/학생" userId="68f42db1-95d4-4c47-90da-51c61175dc71" providerId="ADAL" clId="{0A74E84E-2D89-4BEF-9365-AE2108583561}" dt="2021-03-11T07:32:42.873" v="11176" actId="20577"/>
          <ac:spMkLst>
            <pc:docMk/>
            <pc:sldMk cId="3958569262" sldId="370"/>
            <ac:spMk id="17" creationId="{042C49EB-7AB5-448E-BC72-F6DFDC596426}"/>
          </ac:spMkLst>
        </pc:spChg>
        <pc:spChg chg="mod">
          <ac:chgData name="/컴퓨터공학전공/학생" userId="68f42db1-95d4-4c47-90da-51c61175dc71" providerId="ADAL" clId="{0A74E84E-2D89-4BEF-9365-AE2108583561}" dt="2021-03-11T07:32:33.470" v="11173" actId="20577"/>
          <ac:spMkLst>
            <pc:docMk/>
            <pc:sldMk cId="3958569262" sldId="370"/>
            <ac:spMk id="25" creationId="{873C14E0-E0EC-455C-83D6-FF90116CAB86}"/>
          </ac:spMkLst>
        </pc:spChg>
      </pc:sldChg>
      <pc:sldChg chg="add del">
        <pc:chgData name="/컴퓨터공학전공/학생" userId="68f42db1-95d4-4c47-90da-51c61175dc71" providerId="ADAL" clId="{0A74E84E-2D89-4BEF-9365-AE2108583561}" dt="2021-03-10T09:47:03.836" v="1300" actId="47"/>
        <pc:sldMkLst>
          <pc:docMk/>
          <pc:sldMk cId="1438767893" sldId="371"/>
        </pc:sldMkLst>
      </pc:sldChg>
      <pc:sldChg chg="add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4171630667" sldId="371"/>
        </pc:sldMkLst>
        <pc:spChg chg="add mod">
          <ac:chgData name="/컴퓨터공학전공/학생" userId="68f42db1-95d4-4c47-90da-51c61175dc71" providerId="ADAL" clId="{0A74E84E-2D89-4BEF-9365-AE2108583561}" dt="2021-03-10T12:26:27.113" v="8921" actId="14100"/>
          <ac:spMkLst>
            <pc:docMk/>
            <pc:sldMk cId="4171630667" sldId="371"/>
            <ac:spMk id="4" creationId="{409D4534-FB18-47D5-8AE8-C735C5C0F46E}"/>
          </ac:spMkLst>
        </pc:spChg>
        <pc:spChg chg="mod">
          <ac:chgData name="/컴퓨터공학전공/학생" userId="68f42db1-95d4-4c47-90da-51c61175dc71" providerId="ADAL" clId="{0A74E84E-2D89-4BEF-9365-AE2108583561}" dt="2021-03-10T12:27:14.138" v="8980" actId="20577"/>
          <ac:spMkLst>
            <pc:docMk/>
            <pc:sldMk cId="4171630667" sldId="371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47:45.723" v="1383" actId="20577"/>
          <ac:spMkLst>
            <pc:docMk/>
            <pc:sldMk cId="4171630667" sldId="371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47:39.134" v="1377"/>
          <ac:spMkLst>
            <pc:docMk/>
            <pc:sldMk cId="4171630667" sldId="371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47:56.833" v="1408"/>
          <ac:spMkLst>
            <pc:docMk/>
            <pc:sldMk cId="4171630667" sldId="371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47:14.351" v="1317"/>
          <ac:spMkLst>
            <pc:docMk/>
            <pc:sldMk cId="4171630667" sldId="371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47:20.962" v="1333"/>
          <ac:spMkLst>
            <pc:docMk/>
            <pc:sldMk cId="4171630667" sldId="371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47:33.884" v="1362"/>
          <ac:spMkLst>
            <pc:docMk/>
            <pc:sldMk cId="4171630667" sldId="371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47:28.161" v="1348"/>
          <ac:spMkLst>
            <pc:docMk/>
            <pc:sldMk cId="4171630667" sldId="371"/>
            <ac:spMk id="23" creationId="{3EDE9184-4E69-4573-B818-5D4732AAD6BE}"/>
          </ac:spMkLst>
        </pc:spChg>
        <pc:graphicFrameChg chg="add mod">
          <ac:chgData name="/컴퓨터공학전공/학생" userId="68f42db1-95d4-4c47-90da-51c61175dc71" providerId="ADAL" clId="{0A74E84E-2D89-4BEF-9365-AE2108583561}" dt="2021-03-10T12:24:40.521" v="8913" actId="1076"/>
          <ac:graphicFrameMkLst>
            <pc:docMk/>
            <pc:sldMk cId="4171630667" sldId="371"/>
            <ac:graphicFrameMk id="3" creationId="{F05C2337-E153-428D-AC8A-E645BDDF1373}"/>
          </ac:graphicFrameMkLst>
        </pc:graphicFrame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968963656" sldId="372"/>
        </pc:sldMkLst>
        <pc:spChg chg="del">
          <ac:chgData name="/컴퓨터공학전공/학생" userId="68f42db1-95d4-4c47-90da-51c61175dc71" providerId="ADAL" clId="{0A74E84E-2D89-4BEF-9365-AE2108583561}" dt="2021-03-10T12:36:54.730" v="9439" actId="478"/>
          <ac:spMkLst>
            <pc:docMk/>
            <pc:sldMk cId="2968963656" sldId="372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52:11.080" v="1450"/>
          <ac:spMkLst>
            <pc:docMk/>
            <pc:sldMk cId="2968963656" sldId="372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51:45.325" v="1445"/>
          <ac:spMkLst>
            <pc:docMk/>
            <pc:sldMk cId="2968963656" sldId="372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52:29.257" v="1455"/>
          <ac:spMkLst>
            <pc:docMk/>
            <pc:sldMk cId="2968963656" sldId="372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54:16.483" v="1475"/>
          <ac:spMkLst>
            <pc:docMk/>
            <pc:sldMk cId="2968963656" sldId="372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50:18.085" v="1428"/>
          <ac:spMkLst>
            <pc:docMk/>
            <pc:sldMk cId="2968963656" sldId="372"/>
            <ac:spMk id="19" creationId="{4A7F6AF9-C36A-40D5-8B32-3602FC51E0D6}"/>
          </ac:spMkLst>
        </pc:spChg>
        <pc:spChg chg="add mod">
          <ac:chgData name="/컴퓨터공학전공/학생" userId="68f42db1-95d4-4c47-90da-51c61175dc71" providerId="ADAL" clId="{0A74E84E-2D89-4BEF-9365-AE2108583561}" dt="2021-03-10T12:39:38.519" v="9701" actId="20577"/>
          <ac:spMkLst>
            <pc:docMk/>
            <pc:sldMk cId="2968963656" sldId="372"/>
            <ac:spMk id="20" creationId="{DC92B4E2-94B7-4C3E-A1A4-0228931BF2FC}"/>
          </ac:spMkLst>
        </pc:spChg>
        <pc:spChg chg="mod">
          <ac:chgData name="/컴퓨터공학전공/학생" userId="68f42db1-95d4-4c47-90da-51c61175dc71" providerId="ADAL" clId="{0A74E84E-2D89-4BEF-9365-AE2108583561}" dt="2021-03-10T09:51:15.145" v="1438"/>
          <ac:spMkLst>
            <pc:docMk/>
            <pc:sldMk cId="2968963656" sldId="372"/>
            <ac:spMk id="22" creationId="{88B6CEDC-56FB-4AD1-B6B2-A3D70F2ADD7A}"/>
          </ac:spMkLst>
        </pc:spChg>
        <pc:spChg chg="mod">
          <ac:chgData name="/컴퓨터공학전공/학생" userId="68f42db1-95d4-4c47-90da-51c61175dc71" providerId="ADAL" clId="{0A74E84E-2D89-4BEF-9365-AE2108583561}" dt="2021-03-10T09:53:02.614" v="1460" actId="1076"/>
          <ac:spMkLst>
            <pc:docMk/>
            <pc:sldMk cId="2968963656" sldId="372"/>
            <ac:spMk id="23" creationId="{3EDE9184-4E69-4573-B818-5D4732AAD6BE}"/>
          </ac:spMkLst>
        </pc:sp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253197823" sldId="373"/>
        </pc:sldMkLst>
        <pc:spChg chg="del">
          <ac:chgData name="/컴퓨터공학전공/학생" userId="68f42db1-95d4-4c47-90da-51c61175dc71" providerId="ADAL" clId="{0A74E84E-2D89-4BEF-9365-AE2108583561}" dt="2021-03-10T12:39:58.392" v="9704" actId="478"/>
          <ac:spMkLst>
            <pc:docMk/>
            <pc:sldMk cId="1253197823" sldId="373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52:13.514" v="1451"/>
          <ac:spMkLst>
            <pc:docMk/>
            <pc:sldMk cId="1253197823" sldId="373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51:48.701" v="1446"/>
          <ac:spMkLst>
            <pc:docMk/>
            <pc:sldMk cId="1253197823" sldId="373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52:31.997" v="1456"/>
          <ac:spMkLst>
            <pc:docMk/>
            <pc:sldMk cId="1253197823" sldId="373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54:21.427" v="1476"/>
          <ac:spMkLst>
            <pc:docMk/>
            <pc:sldMk cId="1253197823" sldId="373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50:24.569" v="1429"/>
          <ac:spMkLst>
            <pc:docMk/>
            <pc:sldMk cId="1253197823" sldId="373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51:23.340" v="1441"/>
          <ac:spMkLst>
            <pc:docMk/>
            <pc:sldMk cId="1253197823" sldId="373"/>
            <ac:spMk id="20" creationId="{8FBFD661-4D60-4B07-8689-E48B0AB60135}"/>
          </ac:spMkLst>
        </pc:spChg>
        <pc:spChg chg="mod">
          <ac:chgData name="/컴퓨터공학전공/학생" userId="68f42db1-95d4-4c47-90da-51c61175dc71" providerId="ADAL" clId="{0A74E84E-2D89-4BEF-9365-AE2108583561}" dt="2021-03-10T09:53:08.660" v="1461" actId="1076"/>
          <ac:spMkLst>
            <pc:docMk/>
            <pc:sldMk cId="1253197823" sldId="373"/>
            <ac:spMk id="23" creationId="{3EDE9184-4E69-4573-B818-5D4732AAD6BE}"/>
          </ac:spMkLst>
        </pc:spChg>
        <pc:graphicFrameChg chg="add mod modGraphic">
          <ac:chgData name="/컴퓨터공학전공/학생" userId="68f42db1-95d4-4c47-90da-51c61175dc71" providerId="ADAL" clId="{0A74E84E-2D89-4BEF-9365-AE2108583561}" dt="2021-03-10T12:53:32.109" v="10135"/>
          <ac:graphicFrameMkLst>
            <pc:docMk/>
            <pc:sldMk cId="1253197823" sldId="373"/>
            <ac:graphicFrameMk id="3" creationId="{4967371F-2656-4ED6-9690-F5DBA105B0AB}"/>
          </ac:graphicFrameMkLst>
        </pc:graphicFrameChg>
        <pc:graphicFrameChg chg="add del mod">
          <ac:chgData name="/컴퓨터공학전공/학생" userId="68f42db1-95d4-4c47-90da-51c61175dc71" providerId="ADAL" clId="{0A74E84E-2D89-4BEF-9365-AE2108583561}" dt="2021-03-10T12:39:54.341" v="9703"/>
          <ac:graphicFrameMkLst>
            <pc:docMk/>
            <pc:sldMk cId="1253197823" sldId="373"/>
            <ac:graphicFrameMk id="22" creationId="{860520D2-A883-4AE6-97F9-9CE5DD42DF0D}"/>
          </ac:graphicFrameMkLst>
        </pc:graphicFrameChg>
        <pc:graphicFrameChg chg="add del mod modGraphic">
          <ac:chgData name="/컴퓨터공학전공/학생" userId="68f42db1-95d4-4c47-90da-51c61175dc71" providerId="ADAL" clId="{0A74E84E-2D89-4BEF-9365-AE2108583561}" dt="2021-03-10T12:40:04.239" v="9707" actId="478"/>
          <ac:graphicFrameMkLst>
            <pc:docMk/>
            <pc:sldMk cId="1253197823" sldId="373"/>
            <ac:graphicFrameMk id="24" creationId="{C9074261-946F-4D67-9824-878A3B9AD76D}"/>
          </ac:graphicFrameMkLst>
        </pc:graphicFrameChg>
      </pc:sldChg>
      <pc:sldChg chg="add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682539865" sldId="374"/>
        </pc:sldMkLst>
        <pc:spChg chg="add mod">
          <ac:chgData name="/컴퓨터공학전공/학생" userId="68f42db1-95d4-4c47-90da-51c61175dc71" providerId="ADAL" clId="{0A74E84E-2D89-4BEF-9365-AE2108583561}" dt="2021-03-10T12:41:24.188" v="9713" actId="1076"/>
          <ac:spMkLst>
            <pc:docMk/>
            <pc:sldMk cId="3682539865" sldId="374"/>
            <ac:spMk id="3" creationId="{A7D29AF2-2F24-49F6-96D4-451C7E418AA0}"/>
          </ac:spMkLst>
        </pc:spChg>
        <pc:spChg chg="mod">
          <ac:chgData name="/컴퓨터공학전공/학생" userId="68f42db1-95d4-4c47-90da-51c61175dc71" providerId="ADAL" clId="{0A74E84E-2D89-4BEF-9365-AE2108583561}" dt="2021-03-10T12:42:11.166" v="9787" actId="20577"/>
          <ac:spMkLst>
            <pc:docMk/>
            <pc:sldMk cId="3682539865" sldId="374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52:16.037" v="1452"/>
          <ac:spMkLst>
            <pc:docMk/>
            <pc:sldMk cId="3682539865" sldId="374"/>
            <ac:spMk id="15" creationId="{67047F6C-B765-4F7B-AB90-5EEFBE0C9C5E}"/>
          </ac:spMkLst>
        </pc:spChg>
        <pc:spChg chg="mod">
          <ac:chgData name="/컴퓨터공학전공/학생" userId="68f42db1-95d4-4c47-90da-51c61175dc71" providerId="ADAL" clId="{0A74E84E-2D89-4BEF-9365-AE2108583561}" dt="2021-03-10T09:53:17.282" v="1463" actId="1076"/>
          <ac:spMkLst>
            <pc:docMk/>
            <pc:sldMk cId="3682539865" sldId="374"/>
            <ac:spMk id="16" creationId="{EE337241-AEDE-4FBC-951C-788DFA8098E5}"/>
          </ac:spMkLst>
        </pc:spChg>
        <pc:spChg chg="mod">
          <ac:chgData name="/컴퓨터공학전공/학생" userId="68f42db1-95d4-4c47-90da-51c61175dc71" providerId="ADAL" clId="{0A74E84E-2D89-4BEF-9365-AE2108583561}" dt="2021-03-10T09:52:34.871" v="1457"/>
          <ac:spMkLst>
            <pc:docMk/>
            <pc:sldMk cId="3682539865" sldId="374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54:23.551" v="1477"/>
          <ac:spMkLst>
            <pc:docMk/>
            <pc:sldMk cId="3682539865" sldId="374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50:27.287" v="1430"/>
          <ac:spMkLst>
            <pc:docMk/>
            <pc:sldMk cId="3682539865" sldId="374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51:27.590" v="1442"/>
          <ac:spMkLst>
            <pc:docMk/>
            <pc:sldMk cId="3682539865" sldId="374"/>
            <ac:spMk id="20" creationId="{8FBFD661-4D60-4B07-8689-E48B0AB60135}"/>
          </ac:spMkLst>
        </pc:spChg>
        <pc:spChg chg="mod">
          <ac:chgData name="/컴퓨터공학전공/학생" userId="68f42db1-95d4-4c47-90da-51c61175dc71" providerId="ADAL" clId="{0A74E84E-2D89-4BEF-9365-AE2108583561}" dt="2021-03-10T09:53:15.275" v="1462" actId="1076"/>
          <ac:spMkLst>
            <pc:docMk/>
            <pc:sldMk cId="3682539865" sldId="374"/>
            <ac:spMk id="23" creationId="{3EDE9184-4E69-4573-B818-5D4732AAD6BE}"/>
          </ac:spMkLst>
        </pc:spChg>
        <pc:picChg chg="add mod">
          <ac:chgData name="/컴퓨터공학전공/학생" userId="68f42db1-95d4-4c47-90da-51c61175dc71" providerId="ADAL" clId="{0A74E84E-2D89-4BEF-9365-AE2108583561}" dt="2021-03-10T12:41:24.188" v="9713" actId="1076"/>
          <ac:picMkLst>
            <pc:docMk/>
            <pc:sldMk cId="3682539865" sldId="374"/>
            <ac:picMk id="20481" creationId="{E357A27A-EB5A-4356-B406-8187376F6528}"/>
          </ac:picMkLst>
        </pc:picChg>
      </pc:sldChg>
      <pc:sldChg chg="add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811829244" sldId="375"/>
        </pc:sldMkLst>
        <pc:spChg chg="mod">
          <ac:chgData name="/컴퓨터공학전공/학생" userId="68f42db1-95d4-4c47-90da-51c61175dc71" providerId="ADAL" clId="{0A74E84E-2D89-4BEF-9365-AE2108583561}" dt="2021-03-10T12:44:21.069" v="9832"/>
          <ac:spMkLst>
            <pc:docMk/>
            <pc:sldMk cId="3811829244" sldId="375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52:37.832" v="1458"/>
          <ac:spMkLst>
            <pc:docMk/>
            <pc:sldMk cId="3811829244" sldId="375"/>
            <ac:spMk id="17" creationId="{C6387AAD-8FA4-493C-A83A-C6CA9F313006}"/>
          </ac:spMkLst>
        </pc:spChg>
        <pc:spChg chg="mod">
          <ac:chgData name="/컴퓨터공학전공/학생" userId="68f42db1-95d4-4c47-90da-51c61175dc71" providerId="ADAL" clId="{0A74E84E-2D89-4BEF-9365-AE2108583561}" dt="2021-03-10T09:54:26.014" v="1478"/>
          <ac:spMkLst>
            <pc:docMk/>
            <pc:sldMk cId="3811829244" sldId="375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50:30.102" v="1431"/>
          <ac:spMkLst>
            <pc:docMk/>
            <pc:sldMk cId="3811829244" sldId="375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51:31.278" v="1443"/>
          <ac:spMkLst>
            <pc:docMk/>
            <pc:sldMk cId="3811829244" sldId="375"/>
            <ac:spMk id="20" creationId="{8FBFD661-4D60-4B07-8689-E48B0AB60135}"/>
          </ac:spMkLst>
        </pc:spChg>
        <pc:spChg chg="mod">
          <ac:chgData name="/컴퓨터공학전공/학생" userId="68f42db1-95d4-4c47-90da-51c61175dc71" providerId="ADAL" clId="{0A74E84E-2D89-4BEF-9365-AE2108583561}" dt="2021-03-10T09:53:48.297" v="1472" actId="1076"/>
          <ac:spMkLst>
            <pc:docMk/>
            <pc:sldMk cId="3811829244" sldId="375"/>
            <ac:spMk id="22" creationId="{6276C0BE-78B6-4691-BE02-C97F570DB233}"/>
          </ac:spMkLst>
        </pc:spChg>
        <pc:spChg chg="mod">
          <ac:chgData name="/컴퓨터공학전공/학생" userId="68f42db1-95d4-4c47-90da-51c61175dc71" providerId="ADAL" clId="{0A74E84E-2D89-4BEF-9365-AE2108583561}" dt="2021-03-10T09:53:48.297" v="1472" actId="1076"/>
          <ac:spMkLst>
            <pc:docMk/>
            <pc:sldMk cId="3811829244" sldId="375"/>
            <ac:spMk id="23" creationId="{3EDE9184-4E69-4573-B818-5D4732AAD6BE}"/>
          </ac:spMkLst>
        </pc:spChg>
        <pc:spChg chg="mod">
          <ac:chgData name="/컴퓨터공학전공/학생" userId="68f42db1-95d4-4c47-90da-51c61175dc71" providerId="ADAL" clId="{0A74E84E-2D89-4BEF-9365-AE2108583561}" dt="2021-03-10T09:52:20.101" v="1453"/>
          <ac:spMkLst>
            <pc:docMk/>
            <pc:sldMk cId="3811829244" sldId="375"/>
            <ac:spMk id="24" creationId="{20F7FF51-E43F-43AC-AD03-0B34FE1BE2C1}"/>
          </ac:spMkLst>
        </pc:spChg>
        <pc:picChg chg="add mod">
          <ac:chgData name="/컴퓨터공학전공/학생" userId="68f42db1-95d4-4c47-90da-51c61175dc71" providerId="ADAL" clId="{0A74E84E-2D89-4BEF-9365-AE2108583561}" dt="2021-03-10T12:43:45.258" v="9791" actId="208"/>
          <ac:picMkLst>
            <pc:docMk/>
            <pc:sldMk cId="3811829244" sldId="375"/>
            <ac:picMk id="4" creationId="{AF5E81E7-AC6C-4C97-8F92-8898C528CAE4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571522390" sldId="376"/>
        </pc:sldMkLst>
        <pc:spChg chg="del">
          <ac:chgData name="/컴퓨터공학전공/학생" userId="68f42db1-95d4-4c47-90da-51c61175dc71" providerId="ADAL" clId="{0A74E84E-2D89-4BEF-9365-AE2108583561}" dt="2021-03-10T12:50:01.707" v="10040" actId="478"/>
          <ac:spMkLst>
            <pc:docMk/>
            <pc:sldMk cId="571522390" sldId="376"/>
            <ac:spMk id="5" creationId="{6C2699F9-5969-4910-B9BC-F4C01E766EB8}"/>
          </ac:spMkLst>
        </pc:spChg>
        <pc:spChg chg="mod">
          <ac:chgData name="/컴퓨터공학전공/학생" userId="68f42db1-95d4-4c47-90da-51c61175dc71" providerId="ADAL" clId="{0A74E84E-2D89-4BEF-9365-AE2108583561}" dt="2021-03-10T09:54:28.334" v="1479"/>
          <ac:spMkLst>
            <pc:docMk/>
            <pc:sldMk cId="571522390" sldId="376"/>
            <ac:spMk id="18" creationId="{30E0E6CB-0362-4655-B6CE-14AC30F448DD}"/>
          </ac:spMkLst>
        </pc:spChg>
        <pc:spChg chg="mod">
          <ac:chgData name="/컴퓨터공학전공/학생" userId="68f42db1-95d4-4c47-90da-51c61175dc71" providerId="ADAL" clId="{0A74E84E-2D89-4BEF-9365-AE2108583561}" dt="2021-03-10T09:50:32.675" v="1432"/>
          <ac:spMkLst>
            <pc:docMk/>
            <pc:sldMk cId="571522390" sldId="376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09:51:35.720" v="1444"/>
          <ac:spMkLst>
            <pc:docMk/>
            <pc:sldMk cId="571522390" sldId="376"/>
            <ac:spMk id="20" creationId="{8FBFD661-4D60-4B07-8689-E48B0AB60135}"/>
          </ac:spMkLst>
        </pc:spChg>
        <pc:spChg chg="mod">
          <ac:chgData name="/컴퓨터공학전공/학생" userId="68f42db1-95d4-4c47-90da-51c61175dc71" providerId="ADAL" clId="{0A74E84E-2D89-4BEF-9365-AE2108583561}" dt="2021-03-10T09:53:54.823" v="1473" actId="1076"/>
          <ac:spMkLst>
            <pc:docMk/>
            <pc:sldMk cId="571522390" sldId="376"/>
            <ac:spMk id="22" creationId="{6276C0BE-78B6-4691-BE02-C97F570DB233}"/>
          </ac:spMkLst>
        </pc:spChg>
        <pc:spChg chg="mod">
          <ac:chgData name="/컴퓨터공학전공/학생" userId="68f42db1-95d4-4c47-90da-51c61175dc71" providerId="ADAL" clId="{0A74E84E-2D89-4BEF-9365-AE2108583561}" dt="2021-03-10T09:53:54.823" v="1473" actId="1076"/>
          <ac:spMkLst>
            <pc:docMk/>
            <pc:sldMk cId="571522390" sldId="376"/>
            <ac:spMk id="23" creationId="{3EDE9184-4E69-4573-B818-5D4732AAD6BE}"/>
          </ac:spMkLst>
        </pc:spChg>
        <pc:spChg chg="mod">
          <ac:chgData name="/컴퓨터공학전공/학생" userId="68f42db1-95d4-4c47-90da-51c61175dc71" providerId="ADAL" clId="{0A74E84E-2D89-4BEF-9365-AE2108583561}" dt="2021-03-10T09:52:23.081" v="1454"/>
          <ac:spMkLst>
            <pc:docMk/>
            <pc:sldMk cId="571522390" sldId="376"/>
            <ac:spMk id="24" creationId="{20F7FF51-E43F-43AC-AD03-0B34FE1BE2C1}"/>
          </ac:spMkLst>
        </pc:spChg>
        <pc:spChg chg="mod">
          <ac:chgData name="/컴퓨터공학전공/학생" userId="68f42db1-95d4-4c47-90da-51c61175dc71" providerId="ADAL" clId="{0A74E84E-2D89-4BEF-9365-AE2108583561}" dt="2021-03-10T09:53:57.005" v="1474" actId="1076"/>
          <ac:spMkLst>
            <pc:docMk/>
            <pc:sldMk cId="571522390" sldId="376"/>
            <ac:spMk id="25" creationId="{D14989F4-4B47-427C-B1C9-B5C33B2857B6}"/>
          </ac:spMkLst>
        </pc:spChg>
        <pc:spChg chg="add mod">
          <ac:chgData name="/컴퓨터공학전공/학생" userId="68f42db1-95d4-4c47-90da-51c61175dc71" providerId="ADAL" clId="{0A74E84E-2D89-4BEF-9365-AE2108583561}" dt="2021-03-10T12:50:45.044" v="10049" actId="21"/>
          <ac:spMkLst>
            <pc:docMk/>
            <pc:sldMk cId="571522390" sldId="376"/>
            <ac:spMk id="26" creationId="{B244C0DF-E24B-4414-BAF2-AB0801ED427D}"/>
          </ac:spMkLst>
        </pc:spChg>
        <pc:spChg chg="add mod">
          <ac:chgData name="/컴퓨터공학전공/학생" userId="68f42db1-95d4-4c47-90da-51c61175dc71" providerId="ADAL" clId="{0A74E84E-2D89-4BEF-9365-AE2108583561}" dt="2021-03-10T12:50:53.202" v="10058" actId="20577"/>
          <ac:spMkLst>
            <pc:docMk/>
            <pc:sldMk cId="571522390" sldId="376"/>
            <ac:spMk id="27" creationId="{EFBFB77A-10FA-40DB-B03B-82568C44C593}"/>
          </ac:spMkLst>
        </pc:sp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8:08.691" v="11197" actId="207"/>
        <pc:sldMkLst>
          <pc:docMk/>
          <pc:sldMk cId="758063242" sldId="377"/>
        </pc:sldMkLst>
        <pc:spChg chg="mod">
          <ac:chgData name="/컴퓨터공학전공/학생" userId="68f42db1-95d4-4c47-90da-51c61175dc71" providerId="ADAL" clId="{0A74E84E-2D89-4BEF-9365-AE2108583561}" dt="2021-03-11T07:38:08.691" v="11197" actId="207"/>
          <ac:spMkLst>
            <pc:docMk/>
            <pc:sldMk cId="758063242" sldId="377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10:17:00.510" v="1684" actId="164"/>
          <ac:spMkLst>
            <pc:docMk/>
            <pc:sldMk cId="758063242" sldId="377"/>
            <ac:spMk id="8" creationId="{BB858852-02A8-41F5-9CE6-028142693D8C}"/>
          </ac:spMkLst>
        </pc:spChg>
        <pc:grpChg chg="del">
          <ac:chgData name="/컴퓨터공학전공/학생" userId="68f42db1-95d4-4c47-90da-51c61175dc71" providerId="ADAL" clId="{0A74E84E-2D89-4BEF-9365-AE2108583561}" dt="2021-03-10T10:16:34.137" v="1676" actId="478"/>
          <ac:grpSpMkLst>
            <pc:docMk/>
            <pc:sldMk cId="758063242" sldId="377"/>
            <ac:grpSpMk id="13" creationId="{EF2C8420-9925-4986-AADC-2CCA92CB12FF}"/>
          </ac:grpSpMkLst>
        </pc:grpChg>
        <pc:grpChg chg="add mod">
          <ac:chgData name="/컴퓨터공학전공/학생" userId="68f42db1-95d4-4c47-90da-51c61175dc71" providerId="ADAL" clId="{0A74E84E-2D89-4BEF-9365-AE2108583561}" dt="2021-03-10T10:19:03.101" v="2036" actId="1076"/>
          <ac:grpSpMkLst>
            <pc:docMk/>
            <pc:sldMk cId="758063242" sldId="377"/>
            <ac:grpSpMk id="14" creationId="{686200B3-70E2-4496-B8C2-F6AB684675BE}"/>
          </ac:grpSpMkLst>
        </pc:gr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758063242" sldId="377"/>
            <ac:picMk id="3" creationId="{3CB7DEE3-B1C7-4EFC-8E8C-4628365A5976}"/>
          </ac:picMkLst>
        </pc:picChg>
        <pc:picChg chg="add mod">
          <ac:chgData name="/컴퓨터공학전공/학생" userId="68f42db1-95d4-4c47-90da-51c61175dc71" providerId="ADAL" clId="{0A74E84E-2D89-4BEF-9365-AE2108583561}" dt="2021-03-10T10:17:00.510" v="1684" actId="164"/>
          <ac:picMkLst>
            <pc:docMk/>
            <pc:sldMk cId="758063242" sldId="377"/>
            <ac:picMk id="7" creationId="{3957FD8B-7909-460E-986F-317E7F4C8FF0}"/>
          </ac:picMkLst>
        </pc:picChg>
      </pc:sldChg>
      <pc:sldChg chg="add del">
        <pc:chgData name="/컴퓨터공학전공/학생" userId="68f42db1-95d4-4c47-90da-51c61175dc71" providerId="ADAL" clId="{0A74E84E-2D89-4BEF-9365-AE2108583561}" dt="2021-03-10T10:37:11.665" v="2403" actId="47"/>
        <pc:sldMkLst>
          <pc:docMk/>
          <pc:sldMk cId="619914373" sldId="378"/>
        </pc:sldMkLst>
      </pc:sldChg>
      <pc:sldChg chg="add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819301901" sldId="379"/>
        </pc:sldMkLst>
        <pc:spChg chg="mod">
          <ac:chgData name="/컴퓨터공학전공/학생" userId="68f42db1-95d4-4c47-90da-51c61175dc71" providerId="ADAL" clId="{0A74E84E-2D89-4BEF-9365-AE2108583561}" dt="2021-03-10T10:54:16.067" v="3283" actId="20577"/>
          <ac:spMkLst>
            <pc:docMk/>
            <pc:sldMk cId="819301901" sldId="379"/>
            <ac:spMk id="2" creationId="{00000000-0000-0000-0000-000000000000}"/>
          </ac:spMkLst>
        </pc:spChg>
        <pc:spChg chg="mod ord">
          <ac:chgData name="/컴퓨터공학전공/학생" userId="68f42db1-95d4-4c47-90da-51c61175dc71" providerId="ADAL" clId="{0A74E84E-2D89-4BEF-9365-AE2108583561}" dt="2021-03-10T10:54:23.835" v="3284" actId="166"/>
          <ac:spMkLst>
            <pc:docMk/>
            <pc:sldMk cId="819301901" sldId="379"/>
            <ac:spMk id="7" creationId="{C5D74B18-9CBF-4476-B584-4EDFF2337BDC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819301901" sldId="379"/>
            <ac:picMk id="3" creationId="{178FE19D-4E9A-430C-A372-7AED21F16F57}"/>
          </ac:picMkLst>
        </pc:picChg>
        <pc:picChg chg="mod">
          <ac:chgData name="/컴퓨터공학전공/학생" userId="68f42db1-95d4-4c47-90da-51c61175dc71" providerId="ADAL" clId="{0A74E84E-2D89-4BEF-9365-AE2108583561}" dt="2021-03-10T10:36:20.277" v="2393" actId="1076"/>
          <ac:picMkLst>
            <pc:docMk/>
            <pc:sldMk cId="819301901" sldId="379"/>
            <ac:picMk id="4" creationId="{6CB782F3-A052-4EF7-9A70-1518415D0060}"/>
          </ac:picMkLst>
        </pc:pic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408908310" sldId="380"/>
        </pc:sldMkLst>
        <pc:spChg chg="mod">
          <ac:chgData name="/컴퓨터공학전공/학생" userId="68f42db1-95d4-4c47-90da-51c61175dc71" providerId="ADAL" clId="{0A74E84E-2D89-4BEF-9365-AE2108583561}" dt="2021-03-10T10:54:46.763" v="3296" actId="20577"/>
          <ac:spMkLst>
            <pc:docMk/>
            <pc:sldMk cId="2408908310" sldId="380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0:54:38.319" v="3287" actId="478"/>
          <ac:spMkLst>
            <pc:docMk/>
            <pc:sldMk cId="2408908310" sldId="380"/>
            <ac:spMk id="7" creationId="{C5D74B18-9CBF-4476-B584-4EDFF2337BDC}"/>
          </ac:spMkLst>
        </pc:spChg>
        <pc:spChg chg="add del mod">
          <ac:chgData name="/컴퓨터공학전공/학생" userId="68f42db1-95d4-4c47-90da-51c61175dc71" providerId="ADAL" clId="{0A74E84E-2D89-4BEF-9365-AE2108583561}" dt="2021-03-10T10:54:36.387" v="3286"/>
          <ac:spMkLst>
            <pc:docMk/>
            <pc:sldMk cId="2408908310" sldId="380"/>
            <ac:spMk id="16" creationId="{3DCA9C61-16BD-43A6-B51F-774784478447}"/>
          </ac:spMkLst>
        </pc:spChg>
        <pc:spChg chg="add mod ord">
          <ac:chgData name="/컴퓨터공학전공/학생" userId="68f42db1-95d4-4c47-90da-51c61175dc71" providerId="ADAL" clId="{0A74E84E-2D89-4BEF-9365-AE2108583561}" dt="2021-03-10T10:54:54.243" v="3298"/>
          <ac:spMkLst>
            <pc:docMk/>
            <pc:sldMk cId="2408908310" sldId="380"/>
            <ac:spMk id="17" creationId="{ADB987EE-F441-4C04-BA04-F39BABDC4080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2408908310" sldId="380"/>
            <ac:picMk id="3" creationId="{C6907876-0C37-44FF-A5A7-608AC5DF24DA}"/>
          </ac:picMkLst>
        </pc:picChg>
        <pc:picChg chg="mod">
          <ac:chgData name="/컴퓨터공학전공/학생" userId="68f42db1-95d4-4c47-90da-51c61175dc71" providerId="ADAL" clId="{0A74E84E-2D89-4BEF-9365-AE2108583561}" dt="2021-03-10T10:37:43.069" v="2404" actId="14826"/>
          <ac:picMkLst>
            <pc:docMk/>
            <pc:sldMk cId="2408908310" sldId="380"/>
            <ac:picMk id="4" creationId="{6CB782F3-A052-4EF7-9A70-1518415D0060}"/>
          </ac:picMkLst>
        </pc:pic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492436116" sldId="381"/>
        </pc:sldMkLst>
        <pc:spChg chg="mod">
          <ac:chgData name="/컴퓨터공학전공/학생" userId="68f42db1-95d4-4c47-90da-51c61175dc71" providerId="ADAL" clId="{0A74E84E-2D89-4BEF-9365-AE2108583561}" dt="2021-03-10T10:55:25.858" v="3305" actId="21"/>
          <ac:spMkLst>
            <pc:docMk/>
            <pc:sldMk cId="2492436116" sldId="381"/>
            <ac:spMk id="2" creationId="{00000000-0000-0000-0000-000000000000}"/>
          </ac:spMkLst>
        </pc:spChg>
        <pc:spChg chg="del">
          <ac:chgData name="/컴퓨터공학전공/학생" userId="68f42db1-95d4-4c47-90da-51c61175dc71" providerId="ADAL" clId="{0A74E84E-2D89-4BEF-9365-AE2108583561}" dt="2021-03-10T10:55:08.500" v="3299" actId="478"/>
          <ac:spMkLst>
            <pc:docMk/>
            <pc:sldMk cId="2492436116" sldId="381"/>
            <ac:spMk id="7" creationId="{C5D74B18-9CBF-4476-B584-4EDFF2337BDC}"/>
          </ac:spMkLst>
        </pc:spChg>
        <pc:spChg chg="add del">
          <ac:chgData name="/컴퓨터공학전공/학생" userId="68f42db1-95d4-4c47-90da-51c61175dc71" providerId="ADAL" clId="{0A74E84E-2D89-4BEF-9365-AE2108583561}" dt="2021-03-10T10:55:10.273" v="3301" actId="22"/>
          <ac:spMkLst>
            <pc:docMk/>
            <pc:sldMk cId="2492436116" sldId="381"/>
            <ac:spMk id="17" creationId="{545D660D-A783-4D6B-8BE3-EEEF6E2CA282}"/>
          </ac:spMkLst>
        </pc:spChg>
        <pc:spChg chg="add mod ord">
          <ac:chgData name="/컴퓨터공학전공/학생" userId="68f42db1-95d4-4c47-90da-51c61175dc71" providerId="ADAL" clId="{0A74E84E-2D89-4BEF-9365-AE2108583561}" dt="2021-03-11T07:21:41.302" v="11160" actId="207"/>
          <ac:spMkLst>
            <pc:docMk/>
            <pc:sldMk cId="2492436116" sldId="381"/>
            <ac:spMk id="20" creationId="{F8879602-5D7C-4F7C-9B3E-490908F52878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2492436116" sldId="381"/>
            <ac:picMk id="3" creationId="{39BFFCD6-8756-4F7A-88DC-3D140E6B2AAB}"/>
          </ac:picMkLst>
        </pc:picChg>
        <pc:picChg chg="mod">
          <ac:chgData name="/컴퓨터공학전공/학생" userId="68f42db1-95d4-4c47-90da-51c61175dc71" providerId="ADAL" clId="{0A74E84E-2D89-4BEF-9365-AE2108583561}" dt="2021-03-10T10:42:45.196" v="2542" actId="14826"/>
          <ac:picMkLst>
            <pc:docMk/>
            <pc:sldMk cId="2492436116" sldId="381"/>
            <ac:picMk id="4" creationId="{6CB782F3-A052-4EF7-9A70-1518415D0060}"/>
          </ac:picMkLst>
        </pc:picChg>
      </pc:sldChg>
      <pc:sldChg chg="add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47140387" sldId="382"/>
        </pc:sldMkLst>
        <pc:spChg chg="mod">
          <ac:chgData name="/컴퓨터공학전공/학생" userId="68f42db1-95d4-4c47-90da-51c61175dc71" providerId="ADAL" clId="{0A74E84E-2D89-4BEF-9365-AE2108583561}" dt="2021-03-10T11:27:52.299" v="5685" actId="113"/>
          <ac:spMkLst>
            <pc:docMk/>
            <pc:sldMk cId="347140387" sldId="382"/>
            <ac:spMk id="27" creationId="{5298BEB8-4924-4795-A6E7-D4640AC0EF93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347140387" sldId="382"/>
            <ac:picMk id="3" creationId="{667FE976-9820-4D5F-9AED-07ADF40A4460}"/>
          </ac:picMkLst>
        </pc:picChg>
      </pc:sldChg>
      <pc:sldChg chg="add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4098023635" sldId="383"/>
        </pc:sldMkLst>
        <pc:spChg chg="mod">
          <ac:chgData name="/컴퓨터공학전공/학생" userId="68f42db1-95d4-4c47-90da-51c61175dc71" providerId="ADAL" clId="{0A74E84E-2D89-4BEF-9365-AE2108583561}" dt="2021-03-10T11:31:31.726" v="5773"/>
          <ac:spMkLst>
            <pc:docMk/>
            <pc:sldMk cId="4098023635" sldId="383"/>
            <ac:spMk id="27" creationId="{5298BEB8-4924-4795-A6E7-D4640AC0EF93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4098023635" sldId="383"/>
            <ac:picMk id="3" creationId="{31EC6F55-265A-43DB-9E3D-B79FA6DE6507}"/>
          </ac:picMkLst>
        </pc:picChg>
      </pc:sldChg>
      <pc:sldChg chg="add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932706384" sldId="384"/>
        </pc:sldMkLst>
        <pc:spChg chg="mod">
          <ac:chgData name="/컴퓨터공학전공/학생" userId="68f42db1-95d4-4c47-90da-51c61175dc71" providerId="ADAL" clId="{0A74E84E-2D89-4BEF-9365-AE2108583561}" dt="2021-03-10T11:38:37.880" v="6495" actId="20577"/>
          <ac:spMkLst>
            <pc:docMk/>
            <pc:sldMk cId="1932706384" sldId="384"/>
            <ac:spMk id="24" creationId="{E891F2D2-3213-4299-9024-D8CADE622349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1932706384" sldId="384"/>
            <ac:picMk id="3" creationId="{22998090-130B-4543-AD05-2F7B4B3C672A}"/>
          </ac:picMkLst>
        </pc:picChg>
        <pc:picChg chg="add mod">
          <ac:chgData name="/컴퓨터공학전공/학생" userId="68f42db1-95d4-4c47-90da-51c61175dc71" providerId="ADAL" clId="{0A74E84E-2D89-4BEF-9365-AE2108583561}" dt="2021-03-10T11:38:34.356" v="6493" actId="1076"/>
          <ac:picMkLst>
            <pc:docMk/>
            <pc:sldMk cId="1932706384" sldId="384"/>
            <ac:picMk id="25" creationId="{76E86CC2-5505-480D-81EC-58276DB22522}"/>
          </ac:picMkLst>
        </pc:picChg>
      </pc:sldChg>
      <pc:sldChg chg="addSp delSp modSp add mo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585829844" sldId="385"/>
        </pc:sldMkLst>
        <pc:spChg chg="mod">
          <ac:chgData name="/컴퓨터공학전공/학생" userId="68f42db1-95d4-4c47-90da-51c61175dc71" providerId="ADAL" clId="{0A74E84E-2D89-4BEF-9365-AE2108583561}" dt="2021-03-10T11:42:15.436" v="6817" actId="20577"/>
          <ac:spMkLst>
            <pc:docMk/>
            <pc:sldMk cId="1585829844" sldId="385"/>
            <ac:spMk id="24" creationId="{E891F2D2-3213-4299-9024-D8CADE622349}"/>
          </ac:spMkLst>
        </pc:s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1585829844" sldId="385"/>
            <ac:picMk id="3" creationId="{554F1DEA-3B6B-4F33-AF9E-1C90044F73DC}"/>
          </ac:picMkLst>
        </pc:picChg>
        <pc:picChg chg="del">
          <ac:chgData name="/컴퓨터공학전공/학생" userId="68f42db1-95d4-4c47-90da-51c61175dc71" providerId="ADAL" clId="{0A74E84E-2D89-4BEF-9365-AE2108583561}" dt="2021-03-10T11:42:38.105" v="6820" actId="478"/>
          <ac:picMkLst>
            <pc:docMk/>
            <pc:sldMk cId="1585829844" sldId="385"/>
            <ac:picMk id="25" creationId="{76E86CC2-5505-480D-81EC-58276DB22522}"/>
          </ac:picMkLst>
        </pc:picChg>
        <pc:picChg chg="add mod">
          <ac:chgData name="/컴퓨터공학전공/학생" userId="68f42db1-95d4-4c47-90da-51c61175dc71" providerId="ADAL" clId="{0A74E84E-2D89-4BEF-9365-AE2108583561}" dt="2021-03-10T11:43:04.674" v="6827" actId="208"/>
          <ac:picMkLst>
            <pc:docMk/>
            <pc:sldMk cId="1585829844" sldId="385"/>
            <ac:picMk id="2050" creationId="{ECB9411F-6EF3-4F20-8C82-EF4C96382DE3}"/>
          </ac:picMkLst>
        </pc:picChg>
      </pc:sldChg>
      <pc:sldChg chg="addSp delSp modSp add modTransition modAnim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53435324" sldId="386"/>
        </pc:sldMkLst>
        <pc:spChg chg="del">
          <ac:chgData name="/컴퓨터공학전공/학생" userId="68f42db1-95d4-4c47-90da-51c61175dc71" providerId="ADAL" clId="{0A74E84E-2D89-4BEF-9365-AE2108583561}" dt="2021-03-10T12:04:25.729" v="7471" actId="478"/>
          <ac:spMkLst>
            <pc:docMk/>
            <pc:sldMk cId="253435324" sldId="386"/>
            <ac:spMk id="7" creationId="{859663ED-9525-4E77-9AC2-6A5659DFFC9E}"/>
          </ac:spMkLst>
        </pc:spChg>
        <pc:spChg chg="add mod">
          <ac:chgData name="/컴퓨터공학전공/학생" userId="68f42db1-95d4-4c47-90da-51c61175dc71" providerId="ADAL" clId="{0A74E84E-2D89-4BEF-9365-AE2108583561}" dt="2021-03-10T12:04:28.241" v="7472"/>
          <ac:spMkLst>
            <pc:docMk/>
            <pc:sldMk cId="253435324" sldId="386"/>
            <ac:spMk id="26" creationId="{71D90E27-1B28-4CD8-A2FF-62349E12CE80}"/>
          </ac:spMkLst>
        </pc:spChg>
        <pc:spChg chg="del">
          <ac:chgData name="/컴퓨터공학전공/학생" userId="68f42db1-95d4-4c47-90da-51c61175dc71" providerId="ADAL" clId="{0A74E84E-2D89-4BEF-9365-AE2108583561}" dt="2021-03-10T12:04:25.729" v="7471" actId="478"/>
          <ac:spMkLst>
            <pc:docMk/>
            <pc:sldMk cId="253435324" sldId="386"/>
            <ac:spMk id="27" creationId="{AB1C92F2-D6A4-4F78-BAC1-23795EB009A9}"/>
          </ac:spMkLst>
        </pc:spChg>
        <pc:grpChg chg="del">
          <ac:chgData name="/컴퓨터공학전공/학생" userId="68f42db1-95d4-4c47-90da-51c61175dc71" providerId="ADAL" clId="{0A74E84E-2D89-4BEF-9365-AE2108583561}" dt="2021-03-10T12:04:25.729" v="7471" actId="478"/>
          <ac:grpSpMkLst>
            <pc:docMk/>
            <pc:sldMk cId="253435324" sldId="386"/>
            <ac:grpSpMk id="4" creationId="{73016923-E7CB-44DA-8BD3-741353BE251D}"/>
          </ac:grpSpMkLst>
        </pc:grpChg>
        <pc:picChg chg="add mod">
          <ac:chgData name="/컴퓨터공학전공/학생" userId="68f42db1-95d4-4c47-90da-51c61175dc71" providerId="ADAL" clId="{0A74E84E-2D89-4BEF-9365-AE2108583561}" dt="2021-03-10T14:05:32.104" v="11144"/>
          <ac:picMkLst>
            <pc:docMk/>
            <pc:sldMk cId="253435324" sldId="386"/>
            <ac:picMk id="3" creationId="{9B7292F3-7C34-4436-9EBA-CF482E9842CF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79983019" sldId="387"/>
        </pc:sldMkLst>
        <pc:spChg chg="del">
          <ac:chgData name="/컴퓨터공학전공/학생" userId="68f42db1-95d4-4c47-90da-51c61175dc71" providerId="ADAL" clId="{0A74E84E-2D89-4BEF-9365-AE2108583561}" dt="2021-03-10T12:04:10.390" v="7468" actId="478"/>
          <ac:spMkLst>
            <pc:docMk/>
            <pc:sldMk cId="79983019" sldId="387"/>
            <ac:spMk id="27" creationId="{BAAEC16F-4306-46F4-A96B-1AE4C860DC7B}"/>
          </ac:spMkLst>
        </pc:spChg>
        <pc:spChg chg="add mod">
          <ac:chgData name="/컴퓨터공학전공/학생" userId="68f42db1-95d4-4c47-90da-51c61175dc71" providerId="ADAL" clId="{0A74E84E-2D89-4BEF-9365-AE2108583561}" dt="2021-03-10T12:13:36.706" v="8021"/>
          <ac:spMkLst>
            <pc:docMk/>
            <pc:sldMk cId="79983019" sldId="387"/>
            <ac:spMk id="28" creationId="{7F417BB7-AF5E-4099-87A5-D53A3588765A}"/>
          </ac:spMkLst>
        </pc:spChg>
        <pc:spChg chg="add mod">
          <ac:chgData name="/컴퓨터공학전공/학생" userId="68f42db1-95d4-4c47-90da-51c61175dc71" providerId="ADAL" clId="{0A74E84E-2D89-4BEF-9365-AE2108583561}" dt="2021-03-10T12:04:17.041" v="7470"/>
          <ac:spMkLst>
            <pc:docMk/>
            <pc:sldMk cId="79983019" sldId="387"/>
            <ac:spMk id="33" creationId="{BA844207-A7ED-4FBE-813D-62F1C0B38CBA}"/>
          </ac:spMkLst>
        </pc:spChg>
        <pc:grpChg chg="add mod">
          <ac:chgData name="/컴퓨터공학전공/학생" userId="68f42db1-95d4-4c47-90da-51c61175dc71" providerId="ADAL" clId="{0A74E84E-2D89-4BEF-9365-AE2108583561}" dt="2021-03-10T12:04:10.768" v="7469"/>
          <ac:grpSpMkLst>
            <pc:docMk/>
            <pc:sldMk cId="79983019" sldId="387"/>
            <ac:grpSpMk id="29" creationId="{40B04240-C303-4D4F-A046-BBC411726DD8}"/>
          </ac:grpSpMkLst>
        </pc:grpChg>
        <pc:picChg chg="mod">
          <ac:chgData name="/컴퓨터공학전공/학생" userId="68f42db1-95d4-4c47-90da-51c61175dc71" providerId="ADAL" clId="{0A74E84E-2D89-4BEF-9365-AE2108583561}" dt="2021-03-10T12:04:10.768" v="7469"/>
          <ac:picMkLst>
            <pc:docMk/>
            <pc:sldMk cId="79983019" sldId="387"/>
            <ac:picMk id="30" creationId="{47137D3C-ECC7-4D1F-AB1C-C92913C47871}"/>
          </ac:picMkLst>
        </pc:picChg>
        <pc:picChg chg="mod">
          <ac:chgData name="/컴퓨터공학전공/학생" userId="68f42db1-95d4-4c47-90da-51c61175dc71" providerId="ADAL" clId="{0A74E84E-2D89-4BEF-9365-AE2108583561}" dt="2021-03-10T12:04:10.768" v="7469"/>
          <ac:picMkLst>
            <pc:docMk/>
            <pc:sldMk cId="79983019" sldId="387"/>
            <ac:picMk id="31" creationId="{F0D4CA3C-4424-423E-8131-25FEB21A669F}"/>
          </ac:picMkLst>
        </pc:picChg>
        <pc:picChg chg="mod">
          <ac:chgData name="/컴퓨터공학전공/학생" userId="68f42db1-95d4-4c47-90da-51c61175dc71" providerId="ADAL" clId="{0A74E84E-2D89-4BEF-9365-AE2108583561}" dt="2021-03-10T12:04:10.768" v="7469"/>
          <ac:picMkLst>
            <pc:docMk/>
            <pc:sldMk cId="79983019" sldId="387"/>
            <ac:picMk id="32" creationId="{D8BBE3D8-0914-495E-96BA-FE00734F10B9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612240067" sldId="388"/>
        </pc:sldMkLst>
        <pc:spChg chg="mod">
          <ac:chgData name="/컴퓨터공학전공/학생" userId="68f42db1-95d4-4c47-90da-51c61175dc71" providerId="ADAL" clId="{0A74E84E-2D89-4BEF-9365-AE2108583561}" dt="2021-03-10T12:16:03.015" v="8328"/>
          <ac:spMkLst>
            <pc:docMk/>
            <pc:sldMk cId="1612240067" sldId="388"/>
            <ac:spMk id="28" creationId="{7F417BB7-AF5E-4099-87A5-D53A3588765A}"/>
          </ac:spMkLst>
        </pc:spChg>
        <pc:spChg chg="del">
          <ac:chgData name="/컴퓨터공학전공/학생" userId="68f42db1-95d4-4c47-90da-51c61175dc71" providerId="ADAL" clId="{0A74E84E-2D89-4BEF-9365-AE2108583561}" dt="2021-03-10T12:05:40.897" v="7519" actId="478"/>
          <ac:spMkLst>
            <pc:docMk/>
            <pc:sldMk cId="1612240067" sldId="388"/>
            <ac:spMk id="33" creationId="{BA844207-A7ED-4FBE-813D-62F1C0B38CBA}"/>
          </ac:spMkLst>
        </pc:spChg>
        <pc:grpChg chg="del">
          <ac:chgData name="/컴퓨터공학전공/학생" userId="68f42db1-95d4-4c47-90da-51c61175dc71" providerId="ADAL" clId="{0A74E84E-2D89-4BEF-9365-AE2108583561}" dt="2021-03-10T12:05:37.860" v="7518" actId="478"/>
          <ac:grpSpMkLst>
            <pc:docMk/>
            <pc:sldMk cId="1612240067" sldId="388"/>
            <ac:grpSpMk id="29" creationId="{40B04240-C303-4D4F-A046-BBC411726DD8}"/>
          </ac:grpSpMkLst>
        </pc:grpChg>
        <pc:picChg chg="add del mod">
          <ac:chgData name="/컴퓨터공학전공/학생" userId="68f42db1-95d4-4c47-90da-51c61175dc71" providerId="ADAL" clId="{0A74E84E-2D89-4BEF-9365-AE2108583561}" dt="2021-03-10T12:11:52.765" v="7862" actId="478"/>
          <ac:picMkLst>
            <pc:docMk/>
            <pc:sldMk cId="1612240067" sldId="388"/>
            <ac:picMk id="4" creationId="{CBE24446-F990-4C54-8EA2-C7DEE916C6A6}"/>
          </ac:picMkLst>
        </pc:picChg>
        <pc:picChg chg="add mod">
          <ac:chgData name="/컴퓨터공학전공/학생" userId="68f42db1-95d4-4c47-90da-51c61175dc71" providerId="ADAL" clId="{0A74E84E-2D89-4BEF-9365-AE2108583561}" dt="2021-03-10T12:11:53.042" v="7863"/>
          <ac:picMkLst>
            <pc:docMk/>
            <pc:sldMk cId="1612240067" sldId="388"/>
            <ac:picMk id="27" creationId="{0789B6AC-A246-489B-81D2-370150AB4B1A}"/>
          </ac:picMkLst>
        </pc:pic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246072018" sldId="389"/>
        </pc:sldMkLst>
        <pc:spChg chg="mod">
          <ac:chgData name="/컴퓨터공학전공/학생" userId="68f42db1-95d4-4c47-90da-51c61175dc71" providerId="ADAL" clId="{0A74E84E-2D89-4BEF-9365-AE2108583561}" dt="2021-03-10T12:58:32.844" v="10145" actId="20577"/>
          <ac:spMkLst>
            <pc:docMk/>
            <pc:sldMk cId="1246072018" sldId="389"/>
            <ac:spMk id="28" creationId="{7F417BB7-AF5E-4099-87A5-D53A3588765A}"/>
          </ac:spMkLst>
        </pc:spChg>
        <pc:picChg chg="mod">
          <ac:chgData name="/컴퓨터공학전공/학생" userId="68f42db1-95d4-4c47-90da-51c61175dc71" providerId="ADAL" clId="{0A74E84E-2D89-4BEF-9365-AE2108583561}" dt="2021-03-10T12:11:42.877" v="7859" actId="14100"/>
          <ac:picMkLst>
            <pc:docMk/>
            <pc:sldMk cId="1246072018" sldId="389"/>
            <ac:picMk id="4" creationId="{CBE24446-F990-4C54-8EA2-C7DEE916C6A6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710570629" sldId="390"/>
        </pc:sldMkLst>
        <pc:spChg chg="add mod">
          <ac:chgData name="/컴퓨터공학전공/학생" userId="68f42db1-95d4-4c47-90da-51c61175dc71" providerId="ADAL" clId="{0A74E84E-2D89-4BEF-9365-AE2108583561}" dt="2021-03-11T07:29:01.994" v="11170" actId="20577"/>
          <ac:spMkLst>
            <pc:docMk/>
            <pc:sldMk cId="3710570629" sldId="390"/>
            <ac:spMk id="27" creationId="{59D4E5AE-D36B-404A-B7C8-EB4933B080C0}"/>
          </ac:spMkLst>
        </pc:spChg>
        <pc:spChg chg="del mod">
          <ac:chgData name="/컴퓨터공학전공/학생" userId="68f42db1-95d4-4c47-90da-51c61175dc71" providerId="ADAL" clId="{0A74E84E-2D89-4BEF-9365-AE2108583561}" dt="2021-03-10T12:20:23.290" v="8901" actId="478"/>
          <ac:spMkLst>
            <pc:docMk/>
            <pc:sldMk cId="3710570629" sldId="390"/>
            <ac:spMk id="28" creationId="{7F417BB7-AF5E-4099-87A5-D53A3588765A}"/>
          </ac:spMkLst>
        </pc:spChg>
        <pc:picChg chg="del">
          <ac:chgData name="/컴퓨터공학전공/학생" userId="68f42db1-95d4-4c47-90da-51c61175dc71" providerId="ADAL" clId="{0A74E84E-2D89-4BEF-9365-AE2108583561}" dt="2021-03-10T12:17:04.132" v="8430" actId="478"/>
          <ac:picMkLst>
            <pc:docMk/>
            <pc:sldMk cId="3710570629" sldId="390"/>
            <ac:picMk id="4" creationId="{CBE24446-F990-4C54-8EA2-C7DEE916C6A6}"/>
          </ac:picMkLst>
        </pc:picChg>
        <pc:picChg chg="add mod">
          <ac:chgData name="/컴퓨터공학전공/학생" userId="68f42db1-95d4-4c47-90da-51c61175dc71" providerId="ADAL" clId="{0A74E84E-2D89-4BEF-9365-AE2108583561}" dt="2021-03-10T12:20:10.036" v="8897" actId="1076"/>
          <ac:picMkLst>
            <pc:docMk/>
            <pc:sldMk cId="3710570629" sldId="390"/>
            <ac:picMk id="10242" creationId="{1774F6E2-D531-4F18-BF61-79B045B35046}"/>
          </ac:picMkLst>
        </pc:pic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845799833" sldId="391"/>
        </pc:sldMkLst>
        <pc:spChg chg="mod">
          <ac:chgData name="/컴퓨터공학전공/학생" userId="68f42db1-95d4-4c47-90da-51c61175dc71" providerId="ADAL" clId="{0A74E84E-2D89-4BEF-9365-AE2108583561}" dt="2021-03-10T12:27:43.376" v="8999" actId="14100"/>
          <ac:spMkLst>
            <pc:docMk/>
            <pc:sldMk cId="1845799833" sldId="391"/>
            <ac:spMk id="4" creationId="{409D4534-FB18-47D5-8AE8-C735C5C0F46E}"/>
          </ac:spMkLst>
        </pc:spChg>
        <pc:spChg chg="mod">
          <ac:chgData name="/컴퓨터공학전공/학생" userId="68f42db1-95d4-4c47-90da-51c61175dc71" providerId="ADAL" clId="{0A74E84E-2D89-4BEF-9365-AE2108583561}" dt="2021-03-10T12:30:07.559" v="9200" actId="20577"/>
          <ac:spMkLst>
            <pc:docMk/>
            <pc:sldMk cId="1845799833" sldId="391"/>
            <ac:spMk id="5" creationId="{6C2699F9-5969-4910-B9BC-F4C01E766EB8}"/>
          </ac:spMkLst>
        </pc:sp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899849200" sldId="392"/>
        </pc:sldMkLst>
        <pc:spChg chg="mod">
          <ac:chgData name="/컴퓨터공학전공/학생" userId="68f42db1-95d4-4c47-90da-51c61175dc71" providerId="ADAL" clId="{0A74E84E-2D89-4BEF-9365-AE2108583561}" dt="2021-03-10T12:30:41.336" v="9220" actId="14100"/>
          <ac:spMkLst>
            <pc:docMk/>
            <pc:sldMk cId="1899849200" sldId="392"/>
            <ac:spMk id="4" creationId="{409D4534-FB18-47D5-8AE8-C735C5C0F46E}"/>
          </ac:spMkLst>
        </pc:spChg>
        <pc:spChg chg="mod">
          <ac:chgData name="/컴퓨터공학전공/학생" userId="68f42db1-95d4-4c47-90da-51c61175dc71" providerId="ADAL" clId="{0A74E84E-2D89-4BEF-9365-AE2108583561}" dt="2021-03-10T12:34:15.743" v="9425"/>
          <ac:spMkLst>
            <pc:docMk/>
            <pc:sldMk cId="1899849200" sldId="392"/>
            <ac:spMk id="5" creationId="{6C2699F9-5969-4910-B9BC-F4C01E766EB8}"/>
          </ac:spMkLst>
        </pc:spChg>
        <pc:graphicFrameChg chg="modGraphic">
          <ac:chgData name="/컴퓨터공학전공/학생" userId="68f42db1-95d4-4c47-90da-51c61175dc71" providerId="ADAL" clId="{0A74E84E-2D89-4BEF-9365-AE2108583561}" dt="2021-03-10T12:30:58.400" v="9225" actId="20577"/>
          <ac:graphicFrameMkLst>
            <pc:docMk/>
            <pc:sldMk cId="1899849200" sldId="392"/>
            <ac:graphicFrameMk id="3" creationId="{F05C2337-E153-428D-AC8A-E645BDDF1373}"/>
          </ac:graphicFrameMkLst>
        </pc:graphicFrame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716097684" sldId="393"/>
        </pc:sldMkLst>
        <pc:spChg chg="mod">
          <ac:chgData name="/컴퓨터공학전공/학생" userId="68f42db1-95d4-4c47-90da-51c61175dc71" providerId="ADAL" clId="{0A74E84E-2D89-4BEF-9365-AE2108583561}" dt="2021-03-10T12:47:51.450" v="10026"/>
          <ac:spMkLst>
            <pc:docMk/>
            <pc:sldMk cId="2716097684" sldId="393"/>
            <ac:spMk id="5" creationId="{6C2699F9-5969-4910-B9BC-F4C01E766EB8}"/>
          </ac:spMkLst>
        </pc:spChg>
        <pc:picChg chg="del">
          <ac:chgData name="/컴퓨터공학전공/학생" userId="68f42db1-95d4-4c47-90da-51c61175dc71" providerId="ADAL" clId="{0A74E84E-2D89-4BEF-9365-AE2108583561}" dt="2021-03-10T12:44:52.351" v="9836" actId="478"/>
          <ac:picMkLst>
            <pc:docMk/>
            <pc:sldMk cId="2716097684" sldId="393"/>
            <ac:picMk id="4" creationId="{AF5E81E7-AC6C-4C97-8F92-8898C528CAE4}"/>
          </ac:picMkLst>
        </pc:picChg>
        <pc:picChg chg="add mod modCrop">
          <ac:chgData name="/컴퓨터공학전공/학생" userId="68f42db1-95d4-4c47-90da-51c61175dc71" providerId="ADAL" clId="{0A74E84E-2D89-4BEF-9365-AE2108583561}" dt="2021-03-10T12:48:26.003" v="10028" actId="1076"/>
          <ac:picMkLst>
            <pc:docMk/>
            <pc:sldMk cId="2716097684" sldId="393"/>
            <ac:picMk id="7" creationId="{15D08D9A-152D-4762-BF40-93991C7045C3}"/>
          </ac:picMkLst>
        </pc:picChg>
        <pc:picChg chg="add mod modCrop">
          <ac:chgData name="/컴퓨터공학전공/학생" userId="68f42db1-95d4-4c47-90da-51c61175dc71" providerId="ADAL" clId="{0A74E84E-2D89-4BEF-9365-AE2108583561}" dt="2021-03-10T12:48:52.410" v="10031" actId="465"/>
          <ac:picMkLst>
            <pc:docMk/>
            <pc:sldMk cId="2716097684" sldId="393"/>
            <ac:picMk id="9" creationId="{A9E2E798-9BBE-40C9-8301-0AF9E9488B09}"/>
          </ac:picMkLst>
        </pc:picChg>
        <pc:picChg chg="add mod">
          <ac:chgData name="/컴퓨터공학전공/학생" userId="68f42db1-95d4-4c47-90da-51c61175dc71" providerId="ADAL" clId="{0A74E84E-2D89-4BEF-9365-AE2108583561}" dt="2021-03-10T12:48:34.442" v="10030" actId="1076"/>
          <ac:picMkLst>
            <pc:docMk/>
            <pc:sldMk cId="2716097684" sldId="393"/>
            <ac:picMk id="12" creationId="{AAF5628E-0BAA-47E7-A57E-2BD4CF5B1F87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700180537" sldId="394"/>
        </pc:sldMkLst>
        <pc:spChg chg="ord">
          <ac:chgData name="/컴퓨터공학전공/학생" userId="68f42db1-95d4-4c47-90da-51c61175dc71" providerId="ADAL" clId="{0A74E84E-2D89-4BEF-9365-AE2108583561}" dt="2021-03-10T12:52:18.420" v="10096" actId="167"/>
          <ac:spMkLst>
            <pc:docMk/>
            <pc:sldMk cId="1700180537" sldId="394"/>
            <ac:spMk id="2" creationId="{00000000-0000-0000-0000-000000000000}"/>
          </ac:spMkLst>
        </pc:spChg>
        <pc:spChg chg="mod">
          <ac:chgData name="/컴퓨터공학전공/학생" userId="68f42db1-95d4-4c47-90da-51c61175dc71" providerId="ADAL" clId="{0A74E84E-2D89-4BEF-9365-AE2108583561}" dt="2021-03-10T12:52:05.114" v="10091"/>
          <ac:spMkLst>
            <pc:docMk/>
            <pc:sldMk cId="1700180537" sldId="394"/>
            <ac:spMk id="5" creationId="{6C2699F9-5969-4910-B9BC-F4C01E766EB8}"/>
          </ac:spMkLst>
        </pc:spChg>
        <pc:spChg chg="add del mod">
          <ac:chgData name="/컴퓨터공학전공/학생" userId="68f42db1-95d4-4c47-90da-51c61175dc71" providerId="ADAL" clId="{0A74E84E-2D89-4BEF-9365-AE2108583561}" dt="2021-03-10T12:52:12.848" v="10095"/>
          <ac:spMkLst>
            <pc:docMk/>
            <pc:sldMk cId="1700180537" sldId="394"/>
            <ac:spMk id="25" creationId="{9FB459FF-C39A-472E-8675-0A3860172758}"/>
          </ac:spMkLst>
        </pc:spChg>
        <pc:spChg chg="add mod ord">
          <ac:chgData name="/컴퓨터공학전공/학생" userId="68f42db1-95d4-4c47-90da-51c61175dc71" providerId="ADAL" clId="{0A74E84E-2D89-4BEF-9365-AE2108583561}" dt="2021-03-10T12:52:59.333" v="10110" actId="1076"/>
          <ac:spMkLst>
            <pc:docMk/>
            <pc:sldMk cId="1700180537" sldId="394"/>
            <ac:spMk id="26" creationId="{DDB01404-2020-4EC4-97CB-E94E27482342}"/>
          </ac:spMkLst>
        </pc:spChg>
        <pc:picChg chg="del">
          <ac:chgData name="/컴퓨터공학전공/학생" userId="68f42db1-95d4-4c47-90da-51c61175dc71" providerId="ADAL" clId="{0A74E84E-2D89-4BEF-9365-AE2108583561}" dt="2021-03-10T12:51:44.283" v="10060" actId="478"/>
          <ac:picMkLst>
            <pc:docMk/>
            <pc:sldMk cId="1700180537" sldId="394"/>
            <ac:picMk id="7" creationId="{15D08D9A-152D-4762-BF40-93991C7045C3}"/>
          </ac:picMkLst>
        </pc:picChg>
        <pc:picChg chg="del">
          <ac:chgData name="/컴퓨터공학전공/학생" userId="68f42db1-95d4-4c47-90da-51c61175dc71" providerId="ADAL" clId="{0A74E84E-2D89-4BEF-9365-AE2108583561}" dt="2021-03-10T12:51:44.881" v="10061" actId="478"/>
          <ac:picMkLst>
            <pc:docMk/>
            <pc:sldMk cId="1700180537" sldId="394"/>
            <ac:picMk id="9" creationId="{A9E2E798-9BBE-40C9-8301-0AF9E9488B09}"/>
          </ac:picMkLst>
        </pc:picChg>
        <pc:picChg chg="del">
          <ac:chgData name="/컴퓨터공학전공/학생" userId="68f42db1-95d4-4c47-90da-51c61175dc71" providerId="ADAL" clId="{0A74E84E-2D89-4BEF-9365-AE2108583561}" dt="2021-03-10T12:51:45.347" v="10062" actId="478"/>
          <ac:picMkLst>
            <pc:docMk/>
            <pc:sldMk cId="1700180537" sldId="394"/>
            <ac:picMk id="12" creationId="{AAF5628E-0BAA-47E7-A57E-2BD4CF5B1F87}"/>
          </ac:picMkLst>
        </pc:picChg>
      </pc:sldChg>
      <pc:sldChg chg="add del">
        <pc:chgData name="/컴퓨터공학전공/학생" userId="68f42db1-95d4-4c47-90da-51c61175dc71" providerId="ADAL" clId="{0A74E84E-2D89-4BEF-9365-AE2108583561}" dt="2021-03-10T12:47:08.236" v="9898" actId="47"/>
        <pc:sldMkLst>
          <pc:docMk/>
          <pc:sldMk cId="4040218666" sldId="394"/>
        </pc:sldMkLst>
      </pc:sldChg>
      <pc:sldChg chg="modSp add del mod">
        <pc:chgData name="/컴퓨터공학전공/학생" userId="68f42db1-95d4-4c47-90da-51c61175dc71" providerId="ADAL" clId="{0A74E84E-2D89-4BEF-9365-AE2108583561}" dt="2021-03-10T12:47:09.087" v="9899" actId="47"/>
        <pc:sldMkLst>
          <pc:docMk/>
          <pc:sldMk cId="1998935073" sldId="395"/>
        </pc:sldMkLst>
        <pc:spChg chg="mod">
          <ac:chgData name="/컴퓨터공학전공/학생" userId="68f42db1-95d4-4c47-90da-51c61175dc71" providerId="ADAL" clId="{0A74E84E-2D89-4BEF-9365-AE2108583561}" dt="2021-03-10T12:47:03.776" v="9897"/>
          <ac:spMkLst>
            <pc:docMk/>
            <pc:sldMk cId="1998935073" sldId="395"/>
            <ac:spMk id="5" creationId="{6C2699F9-5969-4910-B9BC-F4C01E766EB8}"/>
          </ac:spMkLst>
        </pc:sp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939190196" sldId="395"/>
        </pc:sldMkLst>
        <pc:spChg chg="mod">
          <ac:chgData name="/컴퓨터공학전공/학생" userId="68f42db1-95d4-4c47-90da-51c61175dc71" providerId="ADAL" clId="{0A74E84E-2D89-4BEF-9365-AE2108583561}" dt="2021-03-10T13:24:35.975" v="10713" actId="1076"/>
          <ac:spMkLst>
            <pc:docMk/>
            <pc:sldMk cId="3939190196" sldId="395"/>
            <ac:spMk id="2" creationId="{00000000-0000-0000-0000-000000000000}"/>
          </ac:spMkLst>
        </pc:spChg>
        <pc:spChg chg="add del">
          <ac:chgData name="/컴퓨터공학전공/학생" userId="68f42db1-95d4-4c47-90da-51c61175dc71" providerId="ADAL" clId="{0A74E84E-2D89-4BEF-9365-AE2108583561}" dt="2021-03-10T13:24:30.775" v="10710"/>
          <ac:spMkLst>
            <pc:docMk/>
            <pc:sldMk cId="3939190196" sldId="395"/>
            <ac:spMk id="3" creationId="{D7865939-D86D-44FD-91A9-AC3FEAD09EF1}"/>
          </ac:spMkLst>
        </pc:spChg>
        <pc:spChg chg="add mod">
          <ac:chgData name="/컴퓨터공학전공/학생" userId="68f42db1-95d4-4c47-90da-51c61175dc71" providerId="ADAL" clId="{0A74E84E-2D89-4BEF-9365-AE2108583561}" dt="2021-03-10T13:24:35.975" v="10713" actId="1076"/>
          <ac:spMkLst>
            <pc:docMk/>
            <pc:sldMk cId="3939190196" sldId="395"/>
            <ac:spMk id="4" creationId="{325F60AB-7A7E-4E2B-BC8D-9FB3156D5153}"/>
          </ac:spMkLst>
        </pc:spChg>
        <pc:spChg chg="mod">
          <ac:chgData name="/컴퓨터공학전공/학생" userId="68f42db1-95d4-4c47-90da-51c61175dc71" providerId="ADAL" clId="{0A74E84E-2D89-4BEF-9365-AE2108583561}" dt="2021-03-10T13:27:12.202" v="10799"/>
          <ac:spMkLst>
            <pc:docMk/>
            <pc:sldMk cId="3939190196" sldId="395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13:24:41.407" v="10716" actId="1076"/>
          <ac:spMkLst>
            <pc:docMk/>
            <pc:sldMk cId="3939190196" sldId="395"/>
            <ac:spMk id="7" creationId="{81ED77F1-92C8-4A23-A0F4-EC7E8F6CD395}"/>
          </ac:spMkLst>
        </pc:spChg>
        <pc:spChg chg="add mod">
          <ac:chgData name="/컴퓨터공학전공/학생" userId="68f42db1-95d4-4c47-90da-51c61175dc71" providerId="ADAL" clId="{0A74E84E-2D89-4BEF-9365-AE2108583561}" dt="2021-03-10T13:24:43.918" v="10717"/>
          <ac:spMkLst>
            <pc:docMk/>
            <pc:sldMk cId="3939190196" sldId="395"/>
            <ac:spMk id="8" creationId="{DD113EAF-BA89-40BA-95FA-447CDCAE507F}"/>
          </ac:spMkLst>
        </pc:spChg>
        <pc:spChg chg="add mod">
          <ac:chgData name="/컴퓨터공학전공/학생" userId="68f42db1-95d4-4c47-90da-51c61175dc71" providerId="ADAL" clId="{0A74E84E-2D89-4BEF-9365-AE2108583561}" dt="2021-03-10T13:24:45.864" v="10718"/>
          <ac:spMkLst>
            <pc:docMk/>
            <pc:sldMk cId="3939190196" sldId="395"/>
            <ac:spMk id="9" creationId="{A399EF07-EF41-45B3-9D4D-B9A6AA28895A}"/>
          </ac:spMkLst>
        </pc:spChg>
        <pc:spChg chg="add mod">
          <ac:chgData name="/컴퓨터공학전공/학생" userId="68f42db1-95d4-4c47-90da-51c61175dc71" providerId="ADAL" clId="{0A74E84E-2D89-4BEF-9365-AE2108583561}" dt="2021-03-10T13:24:58.635" v="10721"/>
          <ac:spMkLst>
            <pc:docMk/>
            <pc:sldMk cId="3939190196" sldId="395"/>
            <ac:spMk id="11" creationId="{5309F445-2C78-4E4A-8F93-A17162D31AC8}"/>
          </ac:spMkLst>
        </pc:spChg>
        <pc:spChg chg="add mod">
          <ac:chgData name="/컴퓨터공학전공/학생" userId="68f42db1-95d4-4c47-90da-51c61175dc71" providerId="ADAL" clId="{0A74E84E-2D89-4BEF-9365-AE2108583561}" dt="2021-03-10T13:25:00.709" v="10722"/>
          <ac:spMkLst>
            <pc:docMk/>
            <pc:sldMk cId="3939190196" sldId="395"/>
            <ac:spMk id="12" creationId="{7B6D73E0-BE5E-490A-B9A3-0F76B5B8EA38}"/>
          </ac:spMkLst>
        </pc:spChg>
        <pc:spChg chg="add mod">
          <ac:chgData name="/컴퓨터공학전공/학생" userId="68f42db1-95d4-4c47-90da-51c61175dc71" providerId="ADAL" clId="{0A74E84E-2D89-4BEF-9365-AE2108583561}" dt="2021-03-10T13:25:10.802" v="10723"/>
          <ac:spMkLst>
            <pc:docMk/>
            <pc:sldMk cId="3939190196" sldId="395"/>
            <ac:spMk id="13" creationId="{9277F3FF-EE9C-4301-96AC-B9BC94FA6889}"/>
          </ac:spMkLst>
        </pc:spChg>
        <pc:spChg chg="add mod">
          <ac:chgData name="/컴퓨터공학전공/학생" userId="68f42db1-95d4-4c47-90da-51c61175dc71" providerId="ADAL" clId="{0A74E84E-2D89-4BEF-9365-AE2108583561}" dt="2021-03-10T13:25:13.430" v="10724"/>
          <ac:spMkLst>
            <pc:docMk/>
            <pc:sldMk cId="3939190196" sldId="395"/>
            <ac:spMk id="14" creationId="{32F53514-718D-4F25-9D5D-EFBF4D5F5064}"/>
          </ac:spMkLst>
        </pc:spChg>
        <pc:spChg chg="mod">
          <ac:chgData name="/컴퓨터공학전공/학생" userId="68f42db1-95d4-4c47-90da-51c61175dc71" providerId="ADAL" clId="{0A74E84E-2D89-4BEF-9365-AE2108583561}" dt="2021-03-10T12:59:50.514" v="10150" actId="207"/>
          <ac:spMkLst>
            <pc:docMk/>
            <pc:sldMk cId="3939190196" sldId="395"/>
            <ac:spMk id="19" creationId="{4A7F6AF9-C36A-40D5-8B32-3602FC51E0D6}"/>
          </ac:spMkLst>
        </pc:spChg>
        <pc:spChg chg="mod">
          <ac:chgData name="/컴퓨터공학전공/학생" userId="68f42db1-95d4-4c47-90da-51c61175dc71" providerId="ADAL" clId="{0A74E84E-2D89-4BEF-9365-AE2108583561}" dt="2021-03-10T12:59:46.778" v="10149" actId="207"/>
          <ac:spMkLst>
            <pc:docMk/>
            <pc:sldMk cId="3939190196" sldId="395"/>
            <ac:spMk id="23" creationId="{3EDE9184-4E69-4573-B818-5D4732AAD6BE}"/>
          </ac:spMkLst>
        </pc:spChg>
        <pc:picChg chg="add del">
          <ac:chgData name="/컴퓨터공학전공/학생" userId="68f42db1-95d4-4c47-90da-51c61175dc71" providerId="ADAL" clId="{0A74E84E-2D89-4BEF-9365-AE2108583561}" dt="2021-03-10T13:24:30.775" v="10710"/>
          <ac:picMkLst>
            <pc:docMk/>
            <pc:sldMk cId="3939190196" sldId="395"/>
            <ac:picMk id="5121" creationId="{CC2654B9-397C-4EF8-BBA5-EB00BFBF2A08}"/>
          </ac:picMkLst>
        </pc:picChg>
        <pc:picChg chg="add del">
          <ac:chgData name="/컴퓨터공학전공/학생" userId="68f42db1-95d4-4c47-90da-51c61175dc71" providerId="ADAL" clId="{0A74E84E-2D89-4BEF-9365-AE2108583561}" dt="2021-03-10T13:24:30.775" v="10710"/>
          <ac:picMkLst>
            <pc:docMk/>
            <pc:sldMk cId="3939190196" sldId="395"/>
            <ac:picMk id="5122" creationId="{F230DC77-E904-4498-8682-729E2D47B4B0}"/>
          </ac:picMkLst>
        </pc:picChg>
        <pc:picChg chg="add mod">
          <ac:chgData name="/컴퓨터공학전공/학생" userId="68f42db1-95d4-4c47-90da-51c61175dc71" providerId="ADAL" clId="{0A74E84E-2D89-4BEF-9365-AE2108583561}" dt="2021-03-10T13:26:51.309" v="10750" actId="1076"/>
          <ac:picMkLst>
            <pc:docMk/>
            <pc:sldMk cId="3939190196" sldId="395"/>
            <ac:picMk id="5124" creationId="{54DF1C5D-2766-4098-BD89-287B472BADD6}"/>
          </ac:picMkLst>
        </pc:picChg>
        <pc:picChg chg="add mod">
          <ac:chgData name="/컴퓨터공학전공/학생" userId="68f42db1-95d4-4c47-90da-51c61175dc71" providerId="ADAL" clId="{0A74E84E-2D89-4BEF-9365-AE2108583561}" dt="2021-03-10T13:26:51.309" v="10750" actId="1076"/>
          <ac:picMkLst>
            <pc:docMk/>
            <pc:sldMk cId="3939190196" sldId="395"/>
            <ac:picMk id="5126" creationId="{7444E266-25FB-4FA1-B141-F244C4D77920}"/>
          </ac:picMkLst>
        </pc:picChg>
        <pc:picChg chg="add mod">
          <ac:chgData name="/컴퓨터공학전공/학생" userId="68f42db1-95d4-4c47-90da-51c61175dc71" providerId="ADAL" clId="{0A74E84E-2D89-4BEF-9365-AE2108583561}" dt="2021-03-10T13:26:51.309" v="10750" actId="1076"/>
          <ac:picMkLst>
            <pc:docMk/>
            <pc:sldMk cId="3939190196" sldId="395"/>
            <ac:picMk id="5128" creationId="{4C4BD889-7B9D-4A2B-A1BD-423526CE9290}"/>
          </ac:picMkLst>
        </pc:picChg>
        <pc:picChg chg="add del mod">
          <ac:chgData name="/컴퓨터공학전공/학생" userId="68f42db1-95d4-4c47-90da-51c61175dc71" providerId="ADAL" clId="{0A74E84E-2D89-4BEF-9365-AE2108583561}" dt="2021-03-10T13:25:43.872" v="10735" actId="478"/>
          <ac:picMkLst>
            <pc:docMk/>
            <pc:sldMk cId="3939190196" sldId="395"/>
            <ac:picMk id="5130" creationId="{6A554EFF-CA66-4FE6-ABE9-CA72C445A15F}"/>
          </ac:picMkLst>
        </pc:picChg>
        <pc:picChg chg="add del">
          <ac:chgData name="/컴퓨터공학전공/학생" userId="68f42db1-95d4-4c47-90da-51c61175dc71" providerId="ADAL" clId="{0A74E84E-2D89-4BEF-9365-AE2108583561}" dt="2021-03-10T13:24:54.399" v="10720"/>
          <ac:picMkLst>
            <pc:docMk/>
            <pc:sldMk cId="3939190196" sldId="395"/>
            <ac:picMk id="5133" creationId="{72F0519C-A71F-45C9-98A6-64AF28914FEA}"/>
          </ac:picMkLst>
        </pc:picChg>
        <pc:picChg chg="add del mod">
          <ac:chgData name="/컴퓨터공학전공/학생" userId="68f42db1-95d4-4c47-90da-51c61175dc71" providerId="ADAL" clId="{0A74E84E-2D89-4BEF-9365-AE2108583561}" dt="2021-03-10T13:25:43.872" v="10735" actId="478"/>
          <ac:picMkLst>
            <pc:docMk/>
            <pc:sldMk cId="3939190196" sldId="395"/>
            <ac:picMk id="5134" creationId="{25E42EED-778B-47D5-A499-FD8A4CABD346}"/>
          </ac:picMkLst>
        </pc:picChg>
        <pc:picChg chg="add del mod">
          <ac:chgData name="/컴퓨터공학전공/학생" userId="68f42db1-95d4-4c47-90da-51c61175dc71" providerId="ADAL" clId="{0A74E84E-2D89-4BEF-9365-AE2108583561}" dt="2021-03-10T13:25:43.872" v="10735" actId="478"/>
          <ac:picMkLst>
            <pc:docMk/>
            <pc:sldMk cId="3939190196" sldId="395"/>
            <ac:picMk id="5136" creationId="{167F8D55-9339-4C60-B17A-89951EA265B1}"/>
          </ac:picMkLst>
        </pc:picChg>
        <pc:picChg chg="add del mod">
          <ac:chgData name="/컴퓨터공학전공/학생" userId="68f42db1-95d4-4c47-90da-51c61175dc71" providerId="ADAL" clId="{0A74E84E-2D89-4BEF-9365-AE2108583561}" dt="2021-03-10T13:25:43.872" v="10735" actId="478"/>
          <ac:picMkLst>
            <pc:docMk/>
            <pc:sldMk cId="3939190196" sldId="395"/>
            <ac:picMk id="5138" creationId="{EA9A7C78-6C6A-4D86-82DC-1DEB915870C0}"/>
          </ac:picMkLst>
        </pc:picChg>
        <pc:picChg chg="add del mod">
          <ac:chgData name="/컴퓨터공학전공/학생" userId="68f42db1-95d4-4c47-90da-51c61175dc71" providerId="ADAL" clId="{0A74E84E-2D89-4BEF-9365-AE2108583561}" dt="2021-03-10T13:25:43.872" v="10735" actId="478"/>
          <ac:picMkLst>
            <pc:docMk/>
            <pc:sldMk cId="3939190196" sldId="395"/>
            <ac:picMk id="5140" creationId="{9994BD34-DF31-4297-A047-B86ED8DF7A62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754131807" sldId="396"/>
        </pc:sldMkLst>
        <pc:spChg chg="del">
          <ac:chgData name="/컴퓨터공학전공/학생" userId="68f42db1-95d4-4c47-90da-51c61175dc71" providerId="ADAL" clId="{0A74E84E-2D89-4BEF-9365-AE2108583561}" dt="2021-03-10T13:05:40.803" v="10203" actId="478"/>
          <ac:spMkLst>
            <pc:docMk/>
            <pc:sldMk cId="3754131807" sldId="396"/>
            <ac:spMk id="5" creationId="{6C2699F9-5969-4910-B9BC-F4C01E766EB8}"/>
          </ac:spMkLst>
        </pc:spChg>
        <pc:spChg chg="add mod">
          <ac:chgData name="/컴퓨터공학전공/학생" userId="68f42db1-95d4-4c47-90da-51c61175dc71" providerId="ADAL" clId="{0A74E84E-2D89-4BEF-9365-AE2108583561}" dt="2021-03-10T13:06:51.692" v="10253" actId="207"/>
          <ac:spMkLst>
            <pc:docMk/>
            <pc:sldMk cId="3754131807" sldId="396"/>
            <ac:spMk id="18" creationId="{14DC9ECA-14B4-47C7-9F52-8540470B5960}"/>
          </ac:spMkLst>
        </pc:spChg>
        <pc:picChg chg="add del mod">
          <ac:chgData name="/컴퓨터공학전공/학생" userId="68f42db1-95d4-4c47-90da-51c61175dc71" providerId="ADAL" clId="{0A74E84E-2D89-4BEF-9365-AE2108583561}" dt="2021-03-10T13:08:21.942" v="10266" actId="1076"/>
          <ac:picMkLst>
            <pc:docMk/>
            <pc:sldMk cId="3754131807" sldId="396"/>
            <ac:picMk id="1025" creationId="{4902F9C1-19A1-44F3-9EBE-277B1C22E663}"/>
          </ac:picMkLst>
        </pc:picChg>
        <pc:picChg chg="mod">
          <ac:chgData name="/컴퓨터공학전공/학생" userId="68f42db1-95d4-4c47-90da-51c61175dc71" providerId="ADAL" clId="{0A74E84E-2D89-4BEF-9365-AE2108583561}" dt="2021-03-10T13:08:21.942" v="10266" actId="1076"/>
          <ac:picMkLst>
            <pc:docMk/>
            <pc:sldMk cId="3754131807" sldId="396"/>
            <ac:picMk id="1027" creationId="{4C506E34-1E8C-449E-8D62-437CA18985AF}"/>
          </ac:picMkLst>
        </pc:pic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093308735" sldId="397"/>
        </pc:sldMkLst>
        <pc:spChg chg="mod">
          <ac:chgData name="/컴퓨터공학전공/학생" userId="68f42db1-95d4-4c47-90da-51c61175dc71" providerId="ADAL" clId="{0A74E84E-2D89-4BEF-9365-AE2108583561}" dt="2021-03-10T13:10:09.781" v="10283" actId="20577"/>
          <ac:spMkLst>
            <pc:docMk/>
            <pc:sldMk cId="3093308735" sldId="397"/>
            <ac:spMk id="18" creationId="{14DC9ECA-14B4-47C7-9F52-8540470B5960}"/>
          </ac:spMkLst>
        </pc:spChg>
      </pc:sldChg>
      <pc:sldChg chg="addSp delSp modSp add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72563036" sldId="398"/>
        </pc:sldMkLst>
        <pc:spChg chg="mod">
          <ac:chgData name="/컴퓨터공학전공/학생" userId="68f42db1-95d4-4c47-90da-51c61175dc71" providerId="ADAL" clId="{0A74E84E-2D89-4BEF-9365-AE2108583561}" dt="2021-03-10T13:18:34.991" v="10560"/>
          <ac:spMkLst>
            <pc:docMk/>
            <pc:sldMk cId="372563036" sldId="398"/>
            <ac:spMk id="5" creationId="{6C2699F9-5969-4910-B9BC-F4C01E766EB8}"/>
          </ac:spMkLst>
        </pc:spChg>
        <pc:picChg chg="del">
          <ac:chgData name="/컴퓨터공학전공/학생" userId="68f42db1-95d4-4c47-90da-51c61175dc71" providerId="ADAL" clId="{0A74E84E-2D89-4BEF-9365-AE2108583561}" dt="2021-03-10T13:10:46.633" v="10310" actId="478"/>
          <ac:picMkLst>
            <pc:docMk/>
            <pc:sldMk cId="372563036" sldId="398"/>
            <ac:picMk id="1025" creationId="{4902F9C1-19A1-44F3-9EBE-277B1C22E663}"/>
          </ac:picMkLst>
        </pc:picChg>
        <pc:picChg chg="del">
          <ac:chgData name="/컴퓨터공학전공/학생" userId="68f42db1-95d4-4c47-90da-51c61175dc71" providerId="ADAL" clId="{0A74E84E-2D89-4BEF-9365-AE2108583561}" dt="2021-03-10T13:10:47.174" v="10311" actId="478"/>
          <ac:picMkLst>
            <pc:docMk/>
            <pc:sldMk cId="372563036" sldId="398"/>
            <ac:picMk id="1027" creationId="{4C506E34-1E8C-449E-8D62-437CA18985AF}"/>
          </ac:picMkLst>
        </pc:picChg>
        <pc:picChg chg="add mod">
          <ac:chgData name="/컴퓨터공학전공/학생" userId="68f42db1-95d4-4c47-90da-51c61175dc71" providerId="ADAL" clId="{0A74E84E-2D89-4BEF-9365-AE2108583561}" dt="2021-03-10T13:11:08.681" v="10318" actId="1076"/>
          <ac:picMkLst>
            <pc:docMk/>
            <pc:sldMk cId="372563036" sldId="398"/>
            <ac:picMk id="2050" creationId="{98F5895C-914C-40E8-B289-DDACC040CE73}"/>
          </ac:picMkLst>
        </pc:pic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317422956" sldId="399"/>
        </pc:sldMkLst>
        <pc:spChg chg="mod">
          <ac:chgData name="/컴퓨터공학전공/학생" userId="68f42db1-95d4-4c47-90da-51c61175dc71" providerId="ADAL" clId="{0A74E84E-2D89-4BEF-9365-AE2108583561}" dt="2021-03-10T13:18:39.978" v="10580"/>
          <ac:spMkLst>
            <pc:docMk/>
            <pc:sldMk cId="3317422956" sldId="399"/>
            <ac:spMk id="5" creationId="{6C2699F9-5969-4910-B9BC-F4C01E766EB8}"/>
          </ac:spMkLst>
        </pc:spChg>
        <pc:picChg chg="mod">
          <ac:chgData name="/컴퓨터공학전공/학생" userId="68f42db1-95d4-4c47-90da-51c61175dc71" providerId="ADAL" clId="{0A74E84E-2D89-4BEF-9365-AE2108583561}" dt="2021-03-10T13:11:26.250" v="10320" actId="14826"/>
          <ac:picMkLst>
            <pc:docMk/>
            <pc:sldMk cId="3317422956" sldId="399"/>
            <ac:picMk id="2050" creationId="{98F5895C-914C-40E8-B289-DDACC040CE73}"/>
          </ac:picMkLst>
        </pc:picChg>
      </pc:sldChg>
      <pc:sldChg chg="delSp modSp add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088799776" sldId="400"/>
        </pc:sldMkLst>
        <pc:spChg chg="mod">
          <ac:chgData name="/컴퓨터공학전공/학생" userId="68f42db1-95d4-4c47-90da-51c61175dc71" providerId="ADAL" clId="{0A74E84E-2D89-4BEF-9365-AE2108583561}" dt="2021-03-10T13:17:00.262" v="10488"/>
          <ac:spMkLst>
            <pc:docMk/>
            <pc:sldMk cId="3088799776" sldId="400"/>
            <ac:spMk id="18" creationId="{14DC9ECA-14B4-47C7-9F52-8540470B5960}"/>
          </ac:spMkLst>
        </pc:spChg>
        <pc:picChg chg="del">
          <ac:chgData name="/컴퓨터공학전공/학생" userId="68f42db1-95d4-4c47-90da-51c61175dc71" providerId="ADAL" clId="{0A74E84E-2D89-4BEF-9365-AE2108583561}" dt="2021-03-10T13:12:24.747" v="10337" actId="478"/>
          <ac:picMkLst>
            <pc:docMk/>
            <pc:sldMk cId="3088799776" sldId="400"/>
            <ac:picMk id="1025" creationId="{4902F9C1-19A1-44F3-9EBE-277B1C22E663}"/>
          </ac:picMkLst>
        </pc:picChg>
        <pc:picChg chg="del">
          <ac:chgData name="/컴퓨터공학전공/학생" userId="68f42db1-95d4-4c47-90da-51c61175dc71" providerId="ADAL" clId="{0A74E84E-2D89-4BEF-9365-AE2108583561}" dt="2021-03-10T13:13:13.493" v="10340" actId="478"/>
          <ac:picMkLst>
            <pc:docMk/>
            <pc:sldMk cId="3088799776" sldId="400"/>
            <ac:picMk id="1027" creationId="{4C506E34-1E8C-449E-8D62-437CA18985AF}"/>
          </ac:picMkLst>
        </pc:picChg>
      </pc:sldChg>
      <pc:sldChg chg="modSp add mod or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1595011876" sldId="401"/>
        </pc:sldMkLst>
        <pc:spChg chg="mod">
          <ac:chgData name="/컴퓨터공학전공/학생" userId="68f42db1-95d4-4c47-90da-51c61175dc71" providerId="ADAL" clId="{0A74E84E-2D89-4BEF-9365-AE2108583561}" dt="2021-03-10T13:18:13.241" v="10532" actId="207"/>
          <ac:spMkLst>
            <pc:docMk/>
            <pc:sldMk cId="1595011876" sldId="401"/>
            <ac:spMk id="18" creationId="{14DC9ECA-14B4-47C7-9F52-8540470B5960}"/>
          </ac:spMkLst>
        </pc:sp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895443955" sldId="402"/>
        </pc:sldMkLst>
        <pc:spChg chg="mod">
          <ac:chgData name="/컴퓨터공학전공/학생" userId="68f42db1-95d4-4c47-90da-51c61175dc71" providerId="ADAL" clId="{0A74E84E-2D89-4BEF-9365-AE2108583561}" dt="2021-03-10T13:21:25.395" v="10658" actId="207"/>
          <ac:spMkLst>
            <pc:docMk/>
            <pc:sldMk cId="895443955" sldId="402"/>
            <ac:spMk id="18" creationId="{14DC9ECA-14B4-47C7-9F52-8540470B5960}"/>
          </ac:spMkLst>
        </pc:sp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024435086" sldId="403"/>
        </pc:sldMkLst>
        <pc:spChg chg="mod">
          <ac:chgData name="/컴퓨터공학전공/학생" userId="68f42db1-95d4-4c47-90da-51c61175dc71" providerId="ADAL" clId="{0A74E84E-2D89-4BEF-9365-AE2108583561}" dt="2021-03-10T13:23:28.302" v="10708" actId="207"/>
          <ac:spMkLst>
            <pc:docMk/>
            <pc:sldMk cId="2024435086" sldId="403"/>
            <ac:spMk id="18" creationId="{14DC9ECA-14B4-47C7-9F52-8540470B5960}"/>
          </ac:spMkLst>
        </pc:spChg>
      </pc:sldChg>
      <pc:sldChg chg="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2339008410" sldId="404"/>
        </pc:sldMkLst>
        <pc:spChg chg="mod">
          <ac:chgData name="/컴퓨터공학전공/학생" userId="68f42db1-95d4-4c47-90da-51c61175dc71" providerId="ADAL" clId="{0A74E84E-2D89-4BEF-9365-AE2108583561}" dt="2021-03-10T13:27:03.162" v="10798"/>
          <ac:spMkLst>
            <pc:docMk/>
            <pc:sldMk cId="2339008410" sldId="404"/>
            <ac:spMk id="5" creationId="{6C2699F9-5969-4910-B9BC-F4C01E766EB8}"/>
          </ac:spMkLst>
        </pc:spChg>
        <pc:picChg chg="mod">
          <ac:chgData name="/컴퓨터공학전공/학생" userId="68f42db1-95d4-4c47-90da-51c61175dc71" providerId="ADAL" clId="{0A74E84E-2D89-4BEF-9365-AE2108583561}" dt="2021-03-10T13:28:50.408" v="10813" actId="732"/>
          <ac:picMkLst>
            <pc:docMk/>
            <pc:sldMk cId="2339008410" sldId="404"/>
            <ac:picMk id="5124" creationId="{54DF1C5D-2766-4098-BD89-287B472BADD6}"/>
          </ac:picMkLst>
        </pc:picChg>
        <pc:picChg chg="mod">
          <ac:chgData name="/컴퓨터공학전공/학생" userId="68f42db1-95d4-4c47-90da-51c61175dc71" providerId="ADAL" clId="{0A74E84E-2D89-4BEF-9365-AE2108583561}" dt="2021-03-10T13:29:00.011" v="10815" actId="732"/>
          <ac:picMkLst>
            <pc:docMk/>
            <pc:sldMk cId="2339008410" sldId="404"/>
            <ac:picMk id="5126" creationId="{7444E266-25FB-4FA1-B141-F244C4D77920}"/>
          </ac:picMkLst>
        </pc:picChg>
        <pc:picChg chg="mod">
          <ac:chgData name="/컴퓨터공학전공/학생" userId="68f42db1-95d4-4c47-90da-51c61175dc71" providerId="ADAL" clId="{0A74E84E-2D89-4BEF-9365-AE2108583561}" dt="2021-03-10T13:29:06.472" v="10816" actId="732"/>
          <ac:picMkLst>
            <pc:docMk/>
            <pc:sldMk cId="2339008410" sldId="404"/>
            <ac:picMk id="5128" creationId="{4C4BD889-7B9D-4A2B-A1BD-423526CE9290}"/>
          </ac:picMkLst>
        </pc:picChg>
      </pc:sldChg>
      <pc:sldChg chg="modSp ad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254740150" sldId="405"/>
        </pc:sldMkLst>
        <pc:picChg chg="mod">
          <ac:chgData name="/컴퓨터공학전공/학생" userId="68f42db1-95d4-4c47-90da-51c61175dc71" providerId="ADAL" clId="{0A74E84E-2D89-4BEF-9365-AE2108583561}" dt="2021-03-10T13:29:27.480" v="10819" actId="732"/>
          <ac:picMkLst>
            <pc:docMk/>
            <pc:sldMk cId="3254740150" sldId="405"/>
            <ac:picMk id="5124" creationId="{54DF1C5D-2766-4098-BD89-287B472BADD6}"/>
          </ac:picMkLst>
        </pc:picChg>
        <pc:picChg chg="mod">
          <ac:chgData name="/컴퓨터공학전공/학생" userId="68f42db1-95d4-4c47-90da-51c61175dc71" providerId="ADAL" clId="{0A74E84E-2D89-4BEF-9365-AE2108583561}" dt="2021-03-10T13:29:33.929" v="10821" actId="732"/>
          <ac:picMkLst>
            <pc:docMk/>
            <pc:sldMk cId="3254740150" sldId="405"/>
            <ac:picMk id="5126" creationId="{7444E266-25FB-4FA1-B141-F244C4D77920}"/>
          </ac:picMkLst>
        </pc:picChg>
        <pc:picChg chg="mod">
          <ac:chgData name="/컴퓨터공학전공/학생" userId="68f42db1-95d4-4c47-90da-51c61175dc71" providerId="ADAL" clId="{0A74E84E-2D89-4BEF-9365-AE2108583561}" dt="2021-03-10T13:29:43.523" v="10825" actId="732"/>
          <ac:picMkLst>
            <pc:docMk/>
            <pc:sldMk cId="3254740150" sldId="405"/>
            <ac:picMk id="5128" creationId="{4C4BD889-7B9D-4A2B-A1BD-423526CE9290}"/>
          </ac:picMkLst>
        </pc:picChg>
      </pc:sldChg>
      <pc:sldChg chg="addSp delSp modSp add mod modTransition">
        <pc:chgData name="/컴퓨터공학전공/학생" userId="68f42db1-95d4-4c47-90da-51c61175dc71" providerId="ADAL" clId="{0A74E84E-2D89-4BEF-9365-AE2108583561}" dt="2021-03-11T07:37:35.742" v="11195"/>
        <pc:sldMkLst>
          <pc:docMk/>
          <pc:sldMk cId="3988178884" sldId="406"/>
        </pc:sldMkLst>
        <pc:spChg chg="add mod">
          <ac:chgData name="/컴퓨터공학전공/학생" userId="68f42db1-95d4-4c47-90da-51c61175dc71" providerId="ADAL" clId="{0A74E84E-2D89-4BEF-9365-AE2108583561}" dt="2021-03-10T13:30:57.315" v="10898" actId="1076"/>
          <ac:spMkLst>
            <pc:docMk/>
            <pc:sldMk cId="3988178884" sldId="406"/>
            <ac:spMk id="3" creationId="{E95DAF19-9796-4DEA-AA72-F33858B7E194}"/>
          </ac:spMkLst>
        </pc:spChg>
        <pc:spChg chg="mod">
          <ac:chgData name="/컴퓨터공학전공/학생" userId="68f42db1-95d4-4c47-90da-51c61175dc71" providerId="ADAL" clId="{0A74E84E-2D89-4BEF-9365-AE2108583561}" dt="2021-03-10T13:30:43.239" v="10894" actId="20577"/>
          <ac:spMkLst>
            <pc:docMk/>
            <pc:sldMk cId="3988178884" sldId="406"/>
            <ac:spMk id="5" creationId="{6C2699F9-5969-4910-B9BC-F4C01E766EB8}"/>
          </ac:spMkLst>
        </pc:spChg>
        <pc:picChg chg="del">
          <ac:chgData name="/컴퓨터공학전공/학생" userId="68f42db1-95d4-4c47-90da-51c61175dc71" providerId="ADAL" clId="{0A74E84E-2D89-4BEF-9365-AE2108583561}" dt="2021-03-10T13:30:50.602" v="10895" actId="478"/>
          <ac:picMkLst>
            <pc:docMk/>
            <pc:sldMk cId="3988178884" sldId="406"/>
            <ac:picMk id="5124" creationId="{54DF1C5D-2766-4098-BD89-287B472BADD6}"/>
          </ac:picMkLst>
        </pc:picChg>
        <pc:picChg chg="del">
          <ac:chgData name="/컴퓨터공학전공/학생" userId="68f42db1-95d4-4c47-90da-51c61175dc71" providerId="ADAL" clId="{0A74E84E-2D89-4BEF-9365-AE2108583561}" dt="2021-03-10T13:30:50.602" v="10895" actId="478"/>
          <ac:picMkLst>
            <pc:docMk/>
            <pc:sldMk cId="3988178884" sldId="406"/>
            <ac:picMk id="5126" creationId="{7444E266-25FB-4FA1-B141-F244C4D77920}"/>
          </ac:picMkLst>
        </pc:picChg>
        <pc:picChg chg="del">
          <ac:chgData name="/컴퓨터공학전공/학생" userId="68f42db1-95d4-4c47-90da-51c61175dc71" providerId="ADAL" clId="{0A74E84E-2D89-4BEF-9365-AE2108583561}" dt="2021-03-10T13:30:50.602" v="10895" actId="478"/>
          <ac:picMkLst>
            <pc:docMk/>
            <pc:sldMk cId="3988178884" sldId="406"/>
            <ac:picMk id="5128" creationId="{4C4BD889-7B9D-4A2B-A1BD-423526CE9290}"/>
          </ac:picMkLst>
        </pc:picChg>
        <pc:picChg chg="add mod">
          <ac:chgData name="/컴퓨터공학전공/학생" userId="68f42db1-95d4-4c47-90da-51c61175dc71" providerId="ADAL" clId="{0A74E84E-2D89-4BEF-9365-AE2108583561}" dt="2021-03-10T13:31:02.500" v="10900" actId="208"/>
          <ac:picMkLst>
            <pc:docMk/>
            <pc:sldMk cId="3988178884" sldId="406"/>
            <ac:picMk id="11265" creationId="{186229D7-4E8F-47D7-A1DB-4A991A72B554}"/>
          </ac:picMkLst>
        </pc:picChg>
      </pc:sldChg>
      <pc:sldChg chg="modSp add del mod">
        <pc:chgData name="/컴퓨터공학전공/학생" userId="68f42db1-95d4-4c47-90da-51c61175dc71" providerId="ADAL" clId="{0A74E84E-2D89-4BEF-9365-AE2108583561}" dt="2021-03-10T13:31:20.911" v="10908" actId="47"/>
        <pc:sldMkLst>
          <pc:docMk/>
          <pc:sldMk cId="899275385" sldId="407"/>
        </pc:sldMkLst>
        <pc:spChg chg="mod">
          <ac:chgData name="/컴퓨터공학전공/학생" userId="68f42db1-95d4-4c47-90da-51c61175dc71" providerId="ADAL" clId="{0A74E84E-2D89-4BEF-9365-AE2108583561}" dt="2021-03-10T13:31:18.885" v="10907" actId="20577"/>
          <ac:spMkLst>
            <pc:docMk/>
            <pc:sldMk cId="899275385" sldId="407"/>
            <ac:spMk id="5" creationId="{6C2699F9-5969-4910-B9BC-F4C01E766EB8}"/>
          </ac:spMkLst>
        </pc:spChg>
      </pc:sldChg>
      <pc:sldChg chg="addSp delSp 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3470688557" sldId="407"/>
        </pc:sldMkLst>
        <pc:spChg chg="add mod">
          <ac:chgData name="/컴퓨터공학전공/학생" userId="68f42db1-95d4-4c47-90da-51c61175dc71" providerId="ADAL" clId="{0A74E84E-2D89-4BEF-9365-AE2108583561}" dt="2021-03-10T13:42:15.788" v="10966" actId="1076"/>
          <ac:spMkLst>
            <pc:docMk/>
            <pc:sldMk cId="3470688557" sldId="407"/>
            <ac:spMk id="4" creationId="{7286E349-9BDA-4F09-9C63-5FC480A1E007}"/>
          </ac:spMkLst>
        </pc:spChg>
        <pc:spChg chg="del">
          <ac:chgData name="/컴퓨터공학전공/학생" userId="68f42db1-95d4-4c47-90da-51c61175dc71" providerId="ADAL" clId="{0A74E84E-2D89-4BEF-9365-AE2108583561}" dt="2021-03-10T13:42:37.002" v="10969" actId="478"/>
          <ac:spMkLst>
            <pc:docMk/>
            <pc:sldMk cId="3470688557" sldId="407"/>
            <ac:spMk id="17" creationId="{FFA338C0-6651-43DA-A7DA-9CC0F0265917}"/>
          </ac:spMkLst>
        </pc:spChg>
        <pc:spChg chg="add mod">
          <ac:chgData name="/컴퓨터공학전공/학생" userId="68f42db1-95d4-4c47-90da-51c61175dc71" providerId="ADAL" clId="{0A74E84E-2D89-4BEF-9365-AE2108583561}" dt="2021-03-10T13:42:53.582" v="10974"/>
          <ac:spMkLst>
            <pc:docMk/>
            <pc:sldMk cId="3470688557" sldId="407"/>
            <ac:spMk id="20" creationId="{F3D1AE21-07F9-4CD4-BD22-F12D87E71530}"/>
          </ac:spMkLst>
        </pc:spChg>
        <pc:picChg chg="del">
          <ac:chgData name="/컴퓨터공학전공/학생" userId="68f42db1-95d4-4c47-90da-51c61175dc71" providerId="ADAL" clId="{0A74E84E-2D89-4BEF-9365-AE2108583561}" dt="2021-03-10T13:42:08.405" v="10963" actId="478"/>
          <ac:picMkLst>
            <pc:docMk/>
            <pc:sldMk cId="3470688557" sldId="407"/>
            <ac:picMk id="14337" creationId="{0DC7E9AE-00A4-46B2-9EBA-778E9C87AEE4}"/>
          </ac:picMkLst>
        </pc:picChg>
        <pc:picChg chg="add mod">
          <ac:chgData name="/컴퓨터공학전공/학생" userId="68f42db1-95d4-4c47-90da-51c61175dc71" providerId="ADAL" clId="{0A74E84E-2D89-4BEF-9365-AE2108583561}" dt="2021-03-10T13:42:46.544" v="10973" actId="1076"/>
          <ac:picMkLst>
            <pc:docMk/>
            <pc:sldMk cId="3470688557" sldId="407"/>
            <ac:picMk id="16385" creationId="{BFE413C0-2271-41E2-B91D-CB6240A1AA4D}"/>
          </ac:picMkLst>
        </pc:picChg>
      </pc:sldChg>
      <pc:sldChg chg="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4248839036" sldId="408"/>
        </pc:sldMkLst>
        <pc:spChg chg="mod">
          <ac:chgData name="/컴퓨터공학전공/학생" userId="68f42db1-95d4-4c47-90da-51c61175dc71" providerId="ADAL" clId="{0A74E84E-2D89-4BEF-9365-AE2108583561}" dt="2021-03-10T13:43:16.522" v="10977"/>
          <ac:spMkLst>
            <pc:docMk/>
            <pc:sldMk cId="4248839036" sldId="408"/>
            <ac:spMk id="20" creationId="{F3D1AE21-07F9-4CD4-BD22-F12D87E71530}"/>
          </ac:spMkLst>
        </pc:spChg>
        <pc:picChg chg="mod">
          <ac:chgData name="/컴퓨터공학전공/학생" userId="68f42db1-95d4-4c47-90da-51c61175dc71" providerId="ADAL" clId="{0A74E84E-2D89-4BEF-9365-AE2108583561}" dt="2021-03-10T13:43:10.092" v="10976" actId="14826"/>
          <ac:picMkLst>
            <pc:docMk/>
            <pc:sldMk cId="4248839036" sldId="408"/>
            <ac:picMk id="16385" creationId="{BFE413C0-2271-41E2-B91D-CB6240A1AA4D}"/>
          </ac:picMkLst>
        </pc:picChg>
      </pc:sldChg>
      <pc:sldChg chg="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981959944" sldId="409"/>
        </pc:sldMkLst>
        <pc:spChg chg="mod">
          <ac:chgData name="/컴퓨터공학전공/학생" userId="68f42db1-95d4-4c47-90da-51c61175dc71" providerId="ADAL" clId="{0A74E84E-2D89-4BEF-9365-AE2108583561}" dt="2021-03-10T13:43:58.917" v="10980"/>
          <ac:spMkLst>
            <pc:docMk/>
            <pc:sldMk cId="981959944" sldId="409"/>
            <ac:spMk id="20" creationId="{F3D1AE21-07F9-4CD4-BD22-F12D87E71530}"/>
          </ac:spMkLst>
        </pc:spChg>
        <pc:picChg chg="mod">
          <ac:chgData name="/컴퓨터공학전공/학생" userId="68f42db1-95d4-4c47-90da-51c61175dc71" providerId="ADAL" clId="{0A74E84E-2D89-4BEF-9365-AE2108583561}" dt="2021-03-10T13:43:44.345" v="10979" actId="14826"/>
          <ac:picMkLst>
            <pc:docMk/>
            <pc:sldMk cId="981959944" sldId="409"/>
            <ac:picMk id="16385" creationId="{BFE413C0-2271-41E2-B91D-CB6240A1AA4D}"/>
          </ac:picMkLst>
        </pc:picChg>
      </pc:sldChg>
      <pc:sldChg chg="modSp add del mo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2945341129" sldId="410"/>
        </pc:sldMkLst>
        <pc:spChg chg="mod">
          <ac:chgData name="/컴퓨터공학전공/학생" userId="68f42db1-95d4-4c47-90da-51c61175dc71" providerId="ADAL" clId="{0A74E84E-2D89-4BEF-9365-AE2108583561}" dt="2021-03-10T13:46:24.472" v="11060"/>
          <ac:spMkLst>
            <pc:docMk/>
            <pc:sldMk cId="2945341129" sldId="410"/>
            <ac:spMk id="5" creationId="{6C2699F9-5969-4910-B9BC-F4C01E766EB8}"/>
          </ac:spMkLst>
        </pc:spChg>
        <pc:picChg chg="mod">
          <ac:chgData name="/컴퓨터공학전공/학생" userId="68f42db1-95d4-4c47-90da-51c61175dc71" providerId="ADAL" clId="{0A74E84E-2D89-4BEF-9365-AE2108583561}" dt="2021-03-10T13:46:10.515" v="11035" actId="1076"/>
          <ac:picMkLst>
            <pc:docMk/>
            <pc:sldMk cId="2945341129" sldId="410"/>
            <ac:picMk id="4" creationId="{2452EEC1-C40A-4E68-B066-08D1F77D4F2D}"/>
          </ac:picMkLst>
        </pc:picChg>
        <pc:picChg chg="mod">
          <ac:chgData name="/컴퓨터공학전공/학생" userId="68f42db1-95d4-4c47-90da-51c61175dc71" providerId="ADAL" clId="{0A74E84E-2D89-4BEF-9365-AE2108583561}" dt="2021-03-10T13:46:17.623" v="11036" actId="1076"/>
          <ac:picMkLst>
            <pc:docMk/>
            <pc:sldMk cId="2945341129" sldId="410"/>
            <ac:picMk id="8" creationId="{646615D3-97FF-4D84-AC27-160161DF0F96}"/>
          </ac:picMkLst>
        </pc:picChg>
      </pc:sldChg>
      <pc:sldChg chg="add del">
        <pc:chgData name="/컴퓨터공학전공/학생" userId="68f42db1-95d4-4c47-90da-51c61175dc71" providerId="ADAL" clId="{0A74E84E-2D89-4BEF-9365-AE2108583561}" dt="2021-03-10T13:48:09.546" v="11141" actId="47"/>
        <pc:sldMkLst>
          <pc:docMk/>
          <pc:sldMk cId="3491185176" sldId="411"/>
        </pc:sldMkLst>
      </pc:sldChg>
      <pc:sldChg chg="add del">
        <pc:chgData name="/컴퓨터공학전공/학생" userId="68f42db1-95d4-4c47-90da-51c61175dc71" providerId="ADAL" clId="{0A74E84E-2D89-4BEF-9365-AE2108583561}" dt="2021-03-10T13:48:10.511" v="11142" actId="47"/>
        <pc:sldMkLst>
          <pc:docMk/>
          <pc:sldMk cId="2070286707" sldId="412"/>
        </pc:sldMkLst>
      </pc:sldChg>
      <pc:sldChg chg="addSp modSp add del mod ord">
        <pc:chgData name="/컴퓨터공학전공/학생" userId="68f42db1-95d4-4c47-90da-51c61175dc71" providerId="ADAL" clId="{0A74E84E-2D89-4BEF-9365-AE2108583561}" dt="2021-03-11T07:35:44.814" v="11191" actId="47"/>
        <pc:sldMkLst>
          <pc:docMk/>
          <pc:sldMk cId="3527952095" sldId="413"/>
        </pc:sldMkLst>
        <pc:spChg chg="mod">
          <ac:chgData name="/컴퓨터공학전공/학생" userId="68f42db1-95d4-4c47-90da-51c61175dc71" providerId="ADAL" clId="{0A74E84E-2D89-4BEF-9365-AE2108583561}" dt="2021-03-10T13:47:07.631" v="11091"/>
          <ac:spMkLst>
            <pc:docMk/>
            <pc:sldMk cId="3527952095" sldId="413"/>
            <ac:spMk id="5" creationId="{6C2699F9-5969-4910-B9BC-F4C01E766EB8}"/>
          </ac:spMkLst>
        </pc:spChg>
        <pc:picChg chg="add mod">
          <ac:chgData name="/컴퓨터공학전공/학생" userId="68f42db1-95d4-4c47-90da-51c61175dc71" providerId="ADAL" clId="{0A74E84E-2D89-4BEF-9365-AE2108583561}" dt="2021-03-10T13:47:03.497" v="11070" actId="208"/>
          <ac:picMkLst>
            <pc:docMk/>
            <pc:sldMk cId="3527952095" sldId="413"/>
            <ac:picMk id="4" creationId="{A6C889A8-03F2-4099-853F-D05BF3A7BA00}"/>
          </ac:picMkLst>
        </pc:picChg>
        <pc:picChg chg="add mod">
          <ac:chgData name="/컴퓨터공학전공/학생" userId="68f42db1-95d4-4c47-90da-51c61175dc71" providerId="ADAL" clId="{0A74E84E-2D89-4BEF-9365-AE2108583561}" dt="2021-03-10T13:47:03.497" v="11070" actId="208"/>
          <ac:picMkLst>
            <pc:docMk/>
            <pc:sldMk cId="3527952095" sldId="413"/>
            <ac:picMk id="8" creationId="{D8BD3CAD-B197-41D6-911B-719C24727E6B}"/>
          </ac:picMkLst>
        </pc:picChg>
      </pc:sldChg>
      <pc:sldMasterChg chg="modTransition modSldLayout">
        <pc:chgData name="/컴퓨터공학전공/학생" userId="68f42db1-95d4-4c47-90da-51c61175dc71" providerId="ADAL" clId="{0A74E84E-2D89-4BEF-9365-AE2108583561}" dt="2021-03-10T09:13:34.032" v="688"/>
        <pc:sldMasterMkLst>
          <pc:docMk/>
          <pc:sldMasterMk cId="0" sldId="2147483648"/>
        </pc:sldMasterMkLst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/컴퓨터공학전공/학생" userId="68f42db1-95d4-4c47-90da-51c61175dc71" providerId="ADAL" clId="{0A74E84E-2D89-4BEF-9365-AE2108583561}" dt="2021-03-10T09:13:34.032" v="68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58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65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69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5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4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0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95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95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89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8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43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56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5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6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36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0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43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010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56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3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37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64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3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77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260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99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2278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653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39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41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지난번에 했으니 간단하게 </a:t>
            </a:r>
            <a:r>
              <a:rPr lang="ko-KR" altLang="en-US" sz="1200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1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17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93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410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360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23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64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803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815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372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3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지난번에 했으니 간단하게 </a:t>
            </a:r>
            <a:r>
              <a:rPr lang="ko-KR" altLang="en-US" sz="1200" dirty="0" err="1"/>
              <a:t>넘어감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74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CNN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은 데이터의 특징을 추출하여 특징들의 패턴을 파악하는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0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CNN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은 데이터의 특징을 추출하여 특징들의 패턴을 파악하는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7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CNN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은 데이터의 특징을 추출하여 특징들의 패턴을 파악하는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77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4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kakaoenterprise.com/70?category=90920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Morgorithm/FRAME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Morgorithm/FRAME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" TargetMode="External"/><Relationship Id="rId3" Type="http://schemas.openxmlformats.org/officeDocument/2006/relationships/hyperlink" Target="https://github.com/ageitgey/face_recognition/tree/master/examples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thymeleaf.org/" TargetMode="External"/><Relationship Id="rId10" Type="http://schemas.openxmlformats.org/officeDocument/2006/relationships/hyperlink" Target="https://norman3.github.io/papers/docs/deepimgir.html" TargetMode="External"/><Relationship Id="rId4" Type="http://schemas.openxmlformats.org/officeDocument/2006/relationships/hyperlink" Target="https://github.com/chandrikadeb7/Face-Mask-Detection" TargetMode="External"/><Relationship Id="rId9" Type="http://schemas.openxmlformats.org/officeDocument/2006/relationships/hyperlink" Target="https://keras.i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oreascience.or.kr/article/JAKO201925454133857.p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3.0909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3.0909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ubox.aero/cubox/php/product02-1.php?product=2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9288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FRAMES</a:t>
            </a:r>
            <a:endParaRPr lang="ko-KR" altLang="en-US" sz="44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68273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조성욱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060848"/>
            <a:ext cx="7056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Face Recognition based Access Management Entrance System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얼굴 인식 기반 접근 관리 출입 시스템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42C49EB-7AB5-448E-BC72-F6DFDC596426}"/>
              </a:ext>
            </a:extLst>
          </p:cNvPr>
          <p:cNvSpPr txBox="1"/>
          <p:nvPr/>
        </p:nvSpPr>
        <p:spPr>
          <a:xfrm>
            <a:off x="3907046" y="34917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지적 사항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66481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2F6896-7138-4D20-9738-89162B3F5332}"/>
              </a:ext>
            </a:extLst>
          </p:cNvPr>
          <p:cNvGrpSpPr/>
          <p:nvPr/>
        </p:nvGrpSpPr>
        <p:grpSpPr>
          <a:xfrm>
            <a:off x="3815916" y="2411603"/>
            <a:ext cx="1368152" cy="2034794"/>
            <a:chOff x="2104606" y="1772816"/>
            <a:chExt cx="1368152" cy="203479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145B90-AF82-4509-9328-DE7D09786984}"/>
                </a:ext>
              </a:extLst>
            </p:cNvPr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D25183-BA7C-45B8-92F1-FE5AD72BF004}"/>
                </a:ext>
              </a:extLst>
            </p:cNvPr>
            <p:cNvSpPr txBox="1"/>
            <p:nvPr/>
          </p:nvSpPr>
          <p:spPr>
            <a:xfrm>
              <a:off x="2195736" y="28436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지적 사항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F1BD6E-3F77-4C98-AB7A-100FDDA8E9D4}"/>
                </a:ext>
              </a:extLst>
            </p:cNvPr>
            <p:cNvSpPr/>
            <p:nvPr/>
          </p:nvSpPr>
          <p:spPr>
            <a:xfrm>
              <a:off x="2104606" y="3231544"/>
              <a:ext cx="1368152" cy="576066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지적 사항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답변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07186A-9BCF-4FBD-9F3A-BE58BDEECADF}"/>
                </a:ext>
              </a:extLst>
            </p:cNvPr>
            <p:cNvSpPr txBox="1"/>
            <p:nvPr/>
          </p:nvSpPr>
          <p:spPr>
            <a:xfrm>
              <a:off x="2104606" y="17728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36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340397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1298" y="197160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E23F33-FF82-49E0-8922-933603712A19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얼굴인식에 대한 알고리즘 내용 보완 필요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6D0ED5-45CA-4EA7-A6BD-CAE238F22D78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발표때의 내용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라이브러리를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 프로세스를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추상적으로 설명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99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34272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06818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2AD521-6DDC-4E35-8EAF-A389599F9BE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얼굴인식에 대한 알고리즘 내용 보완 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98BEB8-4924-4795-A6E7-D4640AC0EF93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 Detection Library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DNN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방식의 얼굴인식 라이브러리인 </a:t>
            </a:r>
            <a:r>
              <a:rPr lang="en-US" altLang="ko-KR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dlib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얼굴인식과 특징추출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High-Level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포장한 라이브러리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썼을 때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하지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못함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Mask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Detection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 </a:t>
            </a: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얼굴인식 모델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착용 얼굴 인식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4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34272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06818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2AD521-6DDC-4E35-8EAF-A389599F9BE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얼굴인식에 대한 알고리즘 내용 보완 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98BEB8-4924-4795-A6E7-D4640AC0EF93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개발된 내용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얼굴 인식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프레임에 적용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추출된 얼굴에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Mask Detection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유무를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판별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이후 마스크가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없다고 판별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되면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Dlib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추출 알고리즘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적용한 뒤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얼굴을 판별 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14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34272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06818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2AD521-6DDC-4E35-8EAF-A389599F9BE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얼굴인식에 대한 알고리즘 내용 보완 필요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98BEB8-4924-4795-A6E7-D4640AC0EF93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개발 계획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오프라인으로 학습된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 모델을 사용</a:t>
            </a:r>
            <a:endParaRPr lang="en-US" altLang="ko-KR" kern="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클라이언트에서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출입데이터를 수집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온라인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모델을 수집 후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시키는 알고리즘 개발 계획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en-US" altLang="ko-KR" kern="0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얼굴 인식 모델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kern="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성능은 좋지만 </a:t>
            </a:r>
            <a:r>
              <a:rPr lang="ko-KR" altLang="en-US" kern="0" dirty="0" err="1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수만명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이상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얼굴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경우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정확도가 저하되는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문제점이 발생</a:t>
            </a:r>
            <a:endParaRPr lang="en-US" altLang="ko-KR" kern="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Kakao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에서 개발중인 </a:t>
            </a:r>
            <a:r>
              <a:rPr lang="en-US" altLang="ko-KR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GroupFace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논문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참고하여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보완할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생성 알고리즘 개발 계획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02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02091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333709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E7ED95-DA0E-495A-A60E-8834AD832DC3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공간에 대해 좀 더 고려해 볼 것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4595C3-EF27-470B-A9CD-660249929782}"/>
              </a:ext>
            </a:extLst>
          </p:cNvPr>
          <p:cNvSpPr/>
          <p:nvPr/>
        </p:nvSpPr>
        <p:spPr>
          <a:xfrm>
            <a:off x="1709936" y="3772689"/>
            <a:ext cx="5724128" cy="2371464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발표때의 내용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 내의 건물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들고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학교를 목표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잡아서 개발을 할 계획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37456C-0E7B-45D9-8B51-26B31A47C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537" y="1706570"/>
            <a:ext cx="3277057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473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26263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05916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633E31-B907-4F7E-B5B5-257E08A12CF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공간에 대해 좀 더 고려해 볼 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1F2D2-3213-4299-9024-D8CADE622349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개발 계획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단계에서 사용 공간을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특정하지 않기로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결정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공간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전적으로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클라이언트 또는 웹 서비스에서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단말기의 사용 공간을 특정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있음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단말기에서 프레임을 얼굴인식서버로 전송하는 방식을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채택하여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부담 없이 해당 기능을 구현 가능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44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26263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05916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633E31-B907-4F7E-B5B5-257E08A12CF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공간에 대해 좀 더 고려해 볼 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1F2D2-3213-4299-9024-D8CADE622349}"/>
              </a:ext>
            </a:extLst>
          </p:cNvPr>
          <p:cNvSpPr/>
          <p:nvPr/>
        </p:nvSpPr>
        <p:spPr>
          <a:xfrm>
            <a:off x="1709936" y="4437112"/>
            <a:ext cx="5724128" cy="1799374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 학교의 각 건물마다 단말기를 설치하길 원함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6E86CC2-5505-480D-81EC-58276DB2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78" y="1936990"/>
            <a:ext cx="3277057" cy="1848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70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지적 사항 </a:t>
            </a:r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26263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05916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633E31-B907-4F7E-B5B5-257E08A12CF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공간에 대해 좀 더 고려해 볼 것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91F2D2-3213-4299-9024-D8CADE622349}"/>
              </a:ext>
            </a:extLst>
          </p:cNvPr>
          <p:cNvSpPr/>
          <p:nvPr/>
        </p:nvSpPr>
        <p:spPr>
          <a:xfrm>
            <a:off x="1709936" y="4437112"/>
            <a:ext cx="5724128" cy="1799374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고층 빌딩의 각 층마다 단말기를 설치하길 원함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 descr="코메르츠방크 타워 (Commerzbank Tower) : 네이버 블로그">
            <a:extLst>
              <a:ext uri="{FF2B5EF4-FFF2-40B4-BE49-F238E27FC236}">
                <a16:creationId xmlns:a16="http://schemas.microsoft.com/office/drawing/2014/main" id="{ECB9411F-6EF3-4F20-8C82-EF4C96382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96"/>
          <a:stretch/>
        </p:blipFill>
        <p:spPr bwMode="auto">
          <a:xfrm>
            <a:off x="3876136" y="1557453"/>
            <a:ext cx="1391727" cy="28033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82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747138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66374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3</a:t>
            </a:r>
            <a:endParaRPr lang="ko-KR" altLang="en-US" sz="1200" b="1" spc="-150" dirty="0">
              <a:solidFill>
                <a:srgbClr val="17375E"/>
              </a:solidFill>
              <a:latin typeface="+mj-ea"/>
              <a:ea typeface="+mj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D9F019-9DF5-4D24-9A0C-D240C06D3A80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 정확도 개선 방안 필요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D90E27-1B28-4CD8-A2FF-62349E12CE80}"/>
              </a:ext>
            </a:extLst>
          </p:cNvPr>
          <p:cNvSpPr/>
          <p:nvPr/>
        </p:nvSpPr>
        <p:spPr>
          <a:xfrm>
            <a:off x="1709936" y="1700808"/>
            <a:ext cx="5724128" cy="453567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발표때의 내용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피부 비 접촉 센서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체온 측정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정확하지 않은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체온 측정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우려됨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3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17346D-7756-4AD4-BA20-6412BA316065}"/>
              </a:ext>
            </a:extLst>
          </p:cNvPr>
          <p:cNvGrpSpPr/>
          <p:nvPr/>
        </p:nvGrpSpPr>
        <p:grpSpPr>
          <a:xfrm>
            <a:off x="420905" y="1772816"/>
            <a:ext cx="1368152" cy="2250816"/>
            <a:chOff x="420905" y="1772816"/>
            <a:chExt cx="1368152" cy="2250816"/>
          </a:xfrm>
        </p:grpSpPr>
        <p:sp>
          <p:nvSpPr>
            <p:cNvPr id="18" name="직사각형 17"/>
            <p:cNvSpPr/>
            <p:nvPr/>
          </p:nvSpPr>
          <p:spPr>
            <a:xfrm>
              <a:off x="420905" y="3231544"/>
              <a:ext cx="1368152" cy="792088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작품 선정 배경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관련 연구 〮 사례 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목표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0905" y="17728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28919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8917" y="2843644"/>
              <a:ext cx="115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rPr>
                <a:t>개요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C06EB85-65C7-46F9-BDA7-A45137CAA778}"/>
              </a:ext>
            </a:extLst>
          </p:cNvPr>
          <p:cNvSpPr txBox="1"/>
          <p:nvPr/>
        </p:nvSpPr>
        <p:spPr>
          <a:xfrm>
            <a:off x="2766481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237C7-5B82-490F-BF60-25B409CF6FFD}"/>
              </a:ext>
            </a:extLst>
          </p:cNvPr>
          <p:cNvGrpSpPr/>
          <p:nvPr/>
        </p:nvGrpSpPr>
        <p:grpSpPr>
          <a:xfrm>
            <a:off x="2548686" y="1772816"/>
            <a:ext cx="1368152" cy="2034794"/>
            <a:chOff x="2104606" y="1772816"/>
            <a:chExt cx="1368152" cy="203479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195736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195736" y="28436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지적 사항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079B41-48AB-493E-A576-49E33BD3605C}"/>
                </a:ext>
              </a:extLst>
            </p:cNvPr>
            <p:cNvSpPr/>
            <p:nvPr/>
          </p:nvSpPr>
          <p:spPr>
            <a:xfrm>
              <a:off x="2104606" y="3231544"/>
              <a:ext cx="1368152" cy="576066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지적 사항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답변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002EDC-A66A-4FB8-B71C-80D32510AA2B}"/>
                </a:ext>
              </a:extLst>
            </p:cNvPr>
            <p:cNvSpPr txBox="1"/>
            <p:nvPr/>
          </p:nvSpPr>
          <p:spPr>
            <a:xfrm>
              <a:off x="2104606" y="17728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02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6CEA48-2B37-4612-8E40-7281F4572BE0}"/>
              </a:ext>
            </a:extLst>
          </p:cNvPr>
          <p:cNvGrpSpPr/>
          <p:nvPr/>
        </p:nvGrpSpPr>
        <p:grpSpPr>
          <a:xfrm>
            <a:off x="4676467" y="1772816"/>
            <a:ext cx="1872208" cy="2034794"/>
            <a:chOff x="3599893" y="1772816"/>
            <a:chExt cx="1872208" cy="2034794"/>
          </a:xfrm>
        </p:grpSpPr>
        <p:sp>
          <p:nvSpPr>
            <p:cNvPr id="28" name="TextBox 27"/>
            <p:cNvSpPr txBox="1"/>
            <p:nvPr/>
          </p:nvSpPr>
          <p:spPr>
            <a:xfrm>
              <a:off x="3599893" y="284364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구성과 시나리오 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49AD309-DA2D-4326-8729-DBDA84AACA46}"/>
                </a:ext>
              </a:extLst>
            </p:cNvPr>
            <p:cNvGrpSpPr/>
            <p:nvPr/>
          </p:nvGrpSpPr>
          <p:grpSpPr>
            <a:xfrm>
              <a:off x="3882605" y="1772816"/>
              <a:ext cx="1373471" cy="2034794"/>
              <a:chOff x="3882605" y="1772816"/>
              <a:chExt cx="1373471" cy="2034794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3923928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3EC6414-59CA-45E9-BD7C-E95F17DDBADC}"/>
                  </a:ext>
                </a:extLst>
              </p:cNvPr>
              <p:cNvSpPr/>
              <p:nvPr/>
            </p:nvSpPr>
            <p:spPr>
              <a:xfrm>
                <a:off x="3887924" y="3231544"/>
                <a:ext cx="1368152" cy="576066"/>
              </a:xfrm>
              <a:prstGeom prst="rect">
                <a:avLst/>
              </a:prstGeom>
              <a:solidFill>
                <a:srgbClr val="D1D7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시스템 구성도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시나리오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6C96C7-C021-4AC6-B1FC-36E389602049}"/>
                  </a:ext>
                </a:extLst>
              </p:cNvPr>
              <p:cNvSpPr txBox="1"/>
              <p:nvPr/>
            </p:nvSpPr>
            <p:spPr>
              <a:xfrm>
                <a:off x="3882605" y="1772816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  <a:latin typeface="HY헤드라인M" pitchFamily="18" charset="-127"/>
                    <a:ea typeface="HY헤드라인M" pitchFamily="18" charset="-127"/>
                  </a:rPr>
                  <a:t> 03</a:t>
                </a:r>
                <a:endParaRPr lang="ko-KR" altLang="en-US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F2DB3F-CB54-4CB7-A175-C9B404CD51E9}"/>
              </a:ext>
            </a:extLst>
          </p:cNvPr>
          <p:cNvGrpSpPr/>
          <p:nvPr/>
        </p:nvGrpSpPr>
        <p:grpSpPr>
          <a:xfrm>
            <a:off x="7308304" y="1772816"/>
            <a:ext cx="1368152" cy="2830783"/>
            <a:chOff x="7308304" y="1772816"/>
            <a:chExt cx="1368152" cy="283078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7380312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30830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i="0" u="none" strike="noStrike" cap="none" spc="-15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  <a:cs typeface="굴림" pitchFamily="50" charset="-127"/>
                </a:rPr>
                <a:t>개발 계획</a:t>
              </a:r>
              <a:r>
                <a:rPr kumimoji="1" lang="ko-KR" altLang="en-US" b="1" spc="-150" dirty="0">
                  <a:solidFill>
                    <a:schemeClr val="bg1"/>
                  </a:solidFill>
                  <a:latin typeface="+mj-ea"/>
                  <a:ea typeface="+mj-ea"/>
                  <a:cs typeface="굴림" pitchFamily="50" charset="-127"/>
                </a:rPr>
                <a:t> 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7B6177B-EA5E-4746-9588-375A1C04A64C}"/>
                </a:ext>
              </a:extLst>
            </p:cNvPr>
            <p:cNvSpPr/>
            <p:nvPr/>
          </p:nvSpPr>
          <p:spPr>
            <a:xfrm>
              <a:off x="7308304" y="3231544"/>
              <a:ext cx="1368152" cy="1372055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환경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방법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업무 분담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수행 일정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spc="-150" dirty="0">
                  <a:solidFill>
                    <a:schemeClr val="tx1"/>
                  </a:solidFill>
                </a:rPr>
                <a:t>GitHub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기술 참고 문헌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34CC2A-1BE5-4B24-9599-A7613D2D4BAA}"/>
                </a:ext>
              </a:extLst>
            </p:cNvPr>
            <p:cNvSpPr txBox="1"/>
            <p:nvPr/>
          </p:nvSpPr>
          <p:spPr>
            <a:xfrm>
              <a:off x="7308304" y="17728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66374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3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989F4-4B47-427C-B1C9-B5C33B2857B6}"/>
              </a:ext>
            </a:extLst>
          </p:cNvPr>
          <p:cNvSpPr txBox="1"/>
          <p:nvPr/>
        </p:nvSpPr>
        <p:spPr>
          <a:xfrm>
            <a:off x="266374" y="231529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41BC4C-8A82-4656-ADD1-305A16ED4F0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 정확도 개선 방안 필요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17BB7-AF5E-4099-87A5-D53A3588765A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인지하고 있는 문제점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 모듈과 적외선 카메라 모듈을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힘든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라즈베리파이를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채택하여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부득이하게 </a:t>
            </a:r>
            <a:r>
              <a:rPr lang="en-US" altLang="ko-KR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I2C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체온 측정 센서를 사용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결과 정확도 자체를 개선할 방안을 마련하지 못함 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B04240-C303-4D4F-A046-BBC411726DD8}"/>
              </a:ext>
            </a:extLst>
          </p:cNvPr>
          <p:cNvGrpSpPr/>
          <p:nvPr/>
        </p:nvGrpSpPr>
        <p:grpSpPr>
          <a:xfrm>
            <a:off x="1893692" y="1662433"/>
            <a:ext cx="5271594" cy="1403076"/>
            <a:chOff x="1893692" y="1662433"/>
            <a:chExt cx="5271594" cy="1403076"/>
          </a:xfrm>
        </p:grpSpPr>
        <p:pic>
          <p:nvPicPr>
            <p:cNvPr id="30" name="Picture 2" descr="DTS-L300-V2 - (주)디웰전자">
              <a:extLst>
                <a:ext uri="{FF2B5EF4-FFF2-40B4-BE49-F238E27FC236}">
                  <a16:creationId xmlns:a16="http://schemas.microsoft.com/office/drawing/2014/main" id="{47137D3C-ECC7-4D1F-AB1C-C92913C47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692" y="1749845"/>
              <a:ext cx="1197414" cy="119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4" descr="라즈베리 파이 - 위키백과, 우리 모두의 백과사전">
              <a:extLst>
                <a:ext uri="{FF2B5EF4-FFF2-40B4-BE49-F238E27FC236}">
                  <a16:creationId xmlns:a16="http://schemas.microsoft.com/office/drawing/2014/main" id="{F0D4CA3C-4424-423E-8131-25FEB21A6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929" y="1749845"/>
              <a:ext cx="1782273" cy="131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라즈베리 파이-PI Camera 사용하기">
              <a:extLst>
                <a:ext uri="{FF2B5EF4-FFF2-40B4-BE49-F238E27FC236}">
                  <a16:creationId xmlns:a16="http://schemas.microsoft.com/office/drawing/2014/main" id="{D8BBE3D8-0914-495E-96BA-FE00734F1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391" y="1662433"/>
              <a:ext cx="1240895" cy="1240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844207-A7ED-4FBE-813D-62F1C0B38CBA}"/>
              </a:ext>
            </a:extLst>
          </p:cNvPr>
          <p:cNvSpPr/>
          <p:nvPr/>
        </p:nvSpPr>
        <p:spPr>
          <a:xfrm>
            <a:off x="1835696" y="1557453"/>
            <a:ext cx="5400600" cy="1583515"/>
          </a:xfrm>
          <a:prstGeom prst="rect">
            <a:avLst/>
          </a:prstGeom>
          <a:noFill/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3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66374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3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989F4-4B47-427C-B1C9-B5C33B2857B6}"/>
              </a:ext>
            </a:extLst>
          </p:cNvPr>
          <p:cNvSpPr txBox="1"/>
          <p:nvPr/>
        </p:nvSpPr>
        <p:spPr>
          <a:xfrm>
            <a:off x="266374" y="231529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41BC4C-8A82-4656-ADD1-305A16ED4F0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 정확도 개선 방안 필요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17BB7-AF5E-4099-87A5-D53A3588765A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개발된 내용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 시간 기온을 받아와 자동으로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불가 단계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kern="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입장 가능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사이에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온도에 따라 </a:t>
            </a:r>
            <a:r>
              <a:rPr lang="ko-KR" altLang="en-US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위험군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설정하는 알고리즘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관리자는 </a:t>
            </a:r>
            <a:r>
              <a:rPr lang="ko-KR" altLang="en-US" kern="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위험군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범위</a:t>
            </a:r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kern="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불가 단계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온도를 </a:t>
            </a:r>
            <a:b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수동으로도 설정 가능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89B6AC-A246-489B-81D2-370150AB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463" y="2120066"/>
            <a:ext cx="6051781" cy="62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224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66374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3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989F4-4B47-427C-B1C9-B5C33B2857B6}"/>
              </a:ext>
            </a:extLst>
          </p:cNvPr>
          <p:cNvSpPr txBox="1"/>
          <p:nvPr/>
        </p:nvSpPr>
        <p:spPr>
          <a:xfrm>
            <a:off x="266374" y="231529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41BC4C-8A82-4656-ADD1-305A16ED4F0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 정확도 개선 방안 필요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417BB7-AF5E-4099-87A5-D53A3588765A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이유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바깥 날씨에 따라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표면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변동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큼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더더욱 체온측정 정확도 문제가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심각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접촉 체온 측정방식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사용하는 이상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 개선이 매우 힘듦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관리자의 판단에 맡기거나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조치를 취할 수 있는 </a:t>
            </a:r>
            <a:r>
              <a:rPr lang="ko-KR" altLang="en-US" kern="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위험군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영역을 생성  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E24446-F990-4C54-8EA2-C7DEE916C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463" y="2120066"/>
            <a:ext cx="6051781" cy="62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607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지적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1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66374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2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66374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답변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지적 사항 </a:t>
            </a:r>
            <a:r>
              <a:rPr lang="en-US" altLang="ko-KR" sz="1200" b="1" spc="-150" dirty="0">
                <a:solidFill>
                  <a:srgbClr val="7F7F7F"/>
                </a:solidFill>
                <a:latin typeface="+mj-ea"/>
                <a:ea typeface="+mj-ea"/>
              </a:rPr>
              <a:t>3</a:t>
            </a:r>
            <a:endParaRPr lang="ko-KR" altLang="en-US" sz="1200" b="1" spc="-150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989F4-4B47-427C-B1C9-B5C33B2857B6}"/>
              </a:ext>
            </a:extLst>
          </p:cNvPr>
          <p:cNvSpPr txBox="1"/>
          <p:nvPr/>
        </p:nvSpPr>
        <p:spPr>
          <a:xfrm>
            <a:off x="266374" y="231529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답변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41BC4C-8A82-4656-ADD1-305A16ED4F0A}"/>
              </a:ext>
            </a:extLst>
          </p:cNvPr>
          <p:cNvSpPr/>
          <p:nvPr/>
        </p:nvSpPr>
        <p:spPr>
          <a:xfrm>
            <a:off x="1602912" y="844435"/>
            <a:ext cx="5921415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열화상 카메라 정확도 개선 방안 필요</a:t>
            </a:r>
          </a:p>
        </p:txBody>
      </p:sp>
      <p:pic>
        <p:nvPicPr>
          <p:cNvPr id="10242" name="Picture 2" descr="ODROID-N2 with 2GByte RAM – ODROID">
            <a:extLst>
              <a:ext uri="{FF2B5EF4-FFF2-40B4-BE49-F238E27FC236}">
                <a16:creationId xmlns:a16="http://schemas.microsoft.com/office/drawing/2014/main" id="{1774F6E2-D531-4F18-BF61-79B045B35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386" y="1694603"/>
            <a:ext cx="1935227" cy="14165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D4E5AE-D36B-404A-B7C8-EB4933B080C0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개발 계획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캠 모듈과 적외선카메라 모듈을 동시에 사용할 수 있는</a:t>
            </a:r>
            <a:b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좋은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MCU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채택할 계획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적은 클라이언트 비용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b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프로젝트의 장점으로 고려한 만큼</a:t>
            </a:r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 문제와 비용 문제를 비교한 뒤</a:t>
            </a:r>
            <a:b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계획을 유지할 수도 있음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57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42C49EB-7AB5-448E-BC72-F6DFDC596426}"/>
              </a:ext>
            </a:extLst>
          </p:cNvPr>
          <p:cNvSpPr txBox="1"/>
          <p:nvPr/>
        </p:nvSpPr>
        <p:spPr>
          <a:xfrm>
            <a:off x="3640067" y="3482431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66481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F0E188-455B-4474-9475-C3A8DD5AA2D7}"/>
              </a:ext>
            </a:extLst>
          </p:cNvPr>
          <p:cNvGrpSpPr/>
          <p:nvPr/>
        </p:nvGrpSpPr>
        <p:grpSpPr>
          <a:xfrm>
            <a:off x="3630577" y="2411603"/>
            <a:ext cx="1872208" cy="2034794"/>
            <a:chOff x="3599893" y="1772816"/>
            <a:chExt cx="1872208" cy="203479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4F086E-D28C-4092-BAE9-D82E464A3AAE}"/>
                </a:ext>
              </a:extLst>
            </p:cNvPr>
            <p:cNvSpPr txBox="1"/>
            <p:nvPr/>
          </p:nvSpPr>
          <p:spPr>
            <a:xfrm>
              <a:off x="3599893" y="2843644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</a:rPr>
                <a:t>구성과 시나리오 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C28F2D4-BA78-4675-8C54-7AFCF962F462}"/>
                </a:ext>
              </a:extLst>
            </p:cNvPr>
            <p:cNvGrpSpPr/>
            <p:nvPr/>
          </p:nvGrpSpPr>
          <p:grpSpPr>
            <a:xfrm>
              <a:off x="3882605" y="1772816"/>
              <a:ext cx="1373471" cy="2034794"/>
              <a:chOff x="3882605" y="1772816"/>
              <a:chExt cx="1373471" cy="2034794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020B281-FCE0-46FC-8178-1837238467DD}"/>
                  </a:ext>
                </a:extLst>
              </p:cNvPr>
              <p:cNvCxnSpPr/>
              <p:nvPr/>
            </p:nvCxnSpPr>
            <p:spPr>
              <a:xfrm>
                <a:off x="3923928" y="2708920"/>
                <a:ext cx="1152128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B4D7605-E5C3-4285-A2E2-6888E9090FEB}"/>
                  </a:ext>
                </a:extLst>
              </p:cNvPr>
              <p:cNvSpPr/>
              <p:nvPr/>
            </p:nvSpPr>
            <p:spPr>
              <a:xfrm>
                <a:off x="3887924" y="3231544"/>
                <a:ext cx="1368152" cy="576066"/>
              </a:xfrm>
              <a:prstGeom prst="rect">
                <a:avLst/>
              </a:prstGeom>
              <a:solidFill>
                <a:srgbClr val="D1D7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시스템 구성도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spc="-150" dirty="0">
                    <a:solidFill>
                      <a:schemeClr val="tx1"/>
                    </a:solidFill>
                  </a:rPr>
                  <a:t>시나리오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863399-46E5-48B2-9613-B1D9D9CB83FC}"/>
                  </a:ext>
                </a:extLst>
              </p:cNvPr>
              <p:cNvSpPr txBox="1"/>
              <p:nvPr/>
            </p:nvSpPr>
            <p:spPr>
              <a:xfrm>
                <a:off x="3882605" y="1772816"/>
                <a:ext cx="136815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400" dirty="0">
                    <a:solidFill>
                      <a:schemeClr val="bg1"/>
                    </a:solidFill>
                    <a:latin typeface="HY헤드라인M" pitchFamily="18" charset="-127"/>
                    <a:ea typeface="HY헤드라인M" pitchFamily="18" charset="-127"/>
                  </a:rPr>
                  <a:t> 03</a:t>
                </a:r>
                <a:endParaRPr lang="ko-KR" altLang="en-US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096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기본 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851160">
            <a:extLst>
              <a:ext uri="{FF2B5EF4-FFF2-40B4-BE49-F238E27FC236}">
                <a16:creationId xmlns:a16="http://schemas.microsoft.com/office/drawing/2014/main" id="{4902F9C1-19A1-44F3-9EBE-277B1C22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28" y="881452"/>
            <a:ext cx="5400675" cy="210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2851160">
            <a:extLst>
              <a:ext uri="{FF2B5EF4-FFF2-40B4-BE49-F238E27FC236}">
                <a16:creationId xmlns:a16="http://schemas.microsoft.com/office/drawing/2014/main" id="{4C506E34-1E8C-449E-8D62-437CA189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3287975"/>
            <a:ext cx="5400675" cy="2232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24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851160">
            <a:extLst>
              <a:ext uri="{FF2B5EF4-FFF2-40B4-BE49-F238E27FC236}">
                <a16:creationId xmlns:a16="http://schemas.microsoft.com/office/drawing/2014/main" id="{4902F9C1-19A1-44F3-9EBE-277B1C22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28" y="818894"/>
            <a:ext cx="5400675" cy="210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2851160">
            <a:extLst>
              <a:ext uri="{FF2B5EF4-FFF2-40B4-BE49-F238E27FC236}">
                <a16:creationId xmlns:a16="http://schemas.microsoft.com/office/drawing/2014/main" id="{4C506E34-1E8C-449E-8D62-437CA189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7043034"/>
            <a:ext cx="5400675" cy="2232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프로젝트의 기본 구조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브라우저에서 들어오는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Controller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처리한다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Controller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타입을 </a:t>
            </a: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주입받는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구조로 만들고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이용해서 원하는 작업을 처리한다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Repository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Data JPA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이용해서 구성하고    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ServiceImpl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클래스에 주입해서 사용한다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결과는 </a:t>
            </a:r>
            <a:r>
              <a:rPr lang="en-US" altLang="ko-KR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Thymeleaf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이용해서 레이아웃 템플릿을 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활용해서 처리한다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1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구성과 시나리오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22851160">
            <a:extLst>
              <a:ext uri="{FF2B5EF4-FFF2-40B4-BE49-F238E27FC236}">
                <a16:creationId xmlns:a16="http://schemas.microsoft.com/office/drawing/2014/main" id="{4902F9C1-19A1-44F3-9EBE-277B1C22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28" y="-5396233"/>
            <a:ext cx="5400675" cy="21002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2851160">
            <a:extLst>
              <a:ext uri="{FF2B5EF4-FFF2-40B4-BE49-F238E27FC236}">
                <a16:creationId xmlns:a16="http://schemas.microsoft.com/office/drawing/2014/main" id="{4C506E34-1E8C-449E-8D62-437CA189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827907"/>
            <a:ext cx="5400675" cy="22320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3303892"/>
            <a:ext cx="5724128" cy="293259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프로젝트의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DTO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엔티티 객체의 역할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브라우저에서 전달되는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Controller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DTO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형태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처리한다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Repository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엔티티 타입을 이용하므로 중간에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Service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계층에서의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DTO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엔티티의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변환을 처리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계층 사이에는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주고받는 용도의 클래스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3308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구성과 시나리오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BF0DD-BAFA-4257-9E84-6920A2FC7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50525152">
            <a:extLst>
              <a:ext uri="{FF2B5EF4-FFF2-40B4-BE49-F238E27FC236}">
                <a16:creationId xmlns:a16="http://schemas.microsoft.com/office/drawing/2014/main" id="{0DC7E9AE-00A4-46B2-9EBA-778E9C87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881452"/>
            <a:ext cx="5400675" cy="31972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338C0-6651-43DA-A7DA-9CC0F0265917}"/>
              </a:ext>
            </a:extLst>
          </p:cNvPr>
          <p:cNvSpPr/>
          <p:nvPr/>
        </p:nvSpPr>
        <p:spPr>
          <a:xfrm>
            <a:off x="1709936" y="4242165"/>
            <a:ext cx="5724128" cy="2202806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Entity-Relationship Diagram</a:t>
            </a:r>
          </a:p>
          <a:p>
            <a:pPr algn="ctr"/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관계의 특징</a:t>
            </a:r>
            <a:endParaRPr lang="en-US" altLang="ko-KR" b="1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한 구성원의 여러 사진을 가지고 있을 수 있다</a:t>
            </a:r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(@ManyToOne)</a:t>
            </a:r>
          </a:p>
          <a:p>
            <a:pPr algn="ctr"/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구성원은 여러 건물에 출입할 수 있다</a:t>
            </a:r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(@ManyToMany)</a:t>
            </a:r>
          </a:p>
          <a:p>
            <a:pPr algn="ctr"/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▶ 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건물은 여러 구성원으로부터 </a:t>
            </a:r>
            <a:r>
              <a:rPr lang="ko-KR" altLang="en-US" kern="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출입될</a:t>
            </a:r>
            <a:r>
              <a:rPr lang="ko-KR" altLang="en-US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있다</a:t>
            </a:r>
            <a:r>
              <a:rPr lang="en-US" altLang="ko-KR" kern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(@ManyToMany)</a:t>
            </a:r>
            <a:endParaRPr lang="en-US" altLang="ko-KR" kern="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107A9-9206-4F97-AD6F-DE2E5998A8AC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B3A39-7991-4F53-AB90-F70A634A7A5A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07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 서버의 시스템 구성도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F5895C-914C-40E8-B289-DDACC040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89" y="1590823"/>
            <a:ext cx="4197821" cy="36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63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BDA6697-6882-4BD6-AF22-84DE769F8189}"/>
              </a:ext>
            </a:extLst>
          </p:cNvPr>
          <p:cNvSpPr txBox="1"/>
          <p:nvPr/>
        </p:nvSpPr>
        <p:spPr>
          <a:xfrm>
            <a:off x="3995935" y="3374594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17375E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9DFEE2F-87AA-43D3-97D2-1F4ADB52A4C1}"/>
              </a:ext>
            </a:extLst>
          </p:cNvPr>
          <p:cNvGrpSpPr/>
          <p:nvPr/>
        </p:nvGrpSpPr>
        <p:grpSpPr>
          <a:xfrm>
            <a:off x="3846603" y="2303592"/>
            <a:ext cx="1450793" cy="2250816"/>
            <a:chOff x="3846603" y="2303592"/>
            <a:chExt cx="1450793" cy="2250816"/>
          </a:xfrm>
        </p:grpSpPr>
        <p:sp>
          <p:nvSpPr>
            <p:cNvPr id="18" name="직사각형 17"/>
            <p:cNvSpPr/>
            <p:nvPr/>
          </p:nvSpPr>
          <p:spPr>
            <a:xfrm>
              <a:off x="3882605" y="3762320"/>
              <a:ext cx="1368152" cy="792088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작품 선정 배경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관련 연구 〮 사례 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목표</a:t>
              </a:r>
              <a:endParaRPr lang="en-US" altLang="ko-KR" sz="1200" b="1" spc="-1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46603" y="2303592"/>
              <a:ext cx="14507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01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3990619" y="3239696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90617" y="3374420"/>
              <a:ext cx="1152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150" dirty="0">
                  <a:solidFill>
                    <a:schemeClr val="bg1"/>
                  </a:solidFill>
                  <a:latin typeface="+mj-ea"/>
                  <a:ea typeface="+mj-ea"/>
                </a:rPr>
                <a:t>개요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66481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3990072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805722"/>
            <a:ext cx="5724128" cy="543076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 서버의 핵심 기능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 서버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Python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프레임워크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서버를 구성한다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GTX1060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장착된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 9.0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구동한다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 처리 모듈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클라이언트로부터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 데이터가 포함된 </a:t>
            </a:r>
            <a:b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Request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받는다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받은 데이터를 딥러닝 모듈로 전송한다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 관련 모듈로부터 결과를 받으면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클라이언트로 전송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3. 2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처리과정을 수행한 결과물의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로그를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전송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WAS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사진과 이름 데이터를 전송 받으면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데이터를 딥러닝 모듈에 전송한다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805722"/>
            <a:ext cx="5724128" cy="543076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 서버의 핵심 기능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모듈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저장된 데이터베이스로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모델을 생성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요청처리 모듈로부터 데이터를 받으면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해당하는 모델을 사용해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특징점을 추출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모델의 결과물을 사람 관련 모듈로 전송한다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 유무를 판별한다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 관련 모듈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모듈로부터 특징점과 이름 데이터를 </a:t>
            </a: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전송받은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뒤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이를 데이터베이스에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모듈로부터 특징점을 받으면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데이터베이스와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비교하여 </a:t>
            </a:r>
            <a:r>
              <a:rPr lang="ko-KR" altLang="en-US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</a:t>
            </a: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매칭을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요청처리 모듈로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4. 3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결과물을 데이터베이스에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43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클라이언트의 시스템 구성도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F5895C-914C-40E8-B289-DDACC040C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44969" y="1590823"/>
            <a:ext cx="4054061" cy="36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2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805722"/>
            <a:ext cx="5724128" cy="543076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클라이언트의 핵심 기능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 설정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기기 설정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원하는 대로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위치를 설정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특정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원할 때 마다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클라이언트의 위치를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 측정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설정된 감지 온도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 범주 내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감지되지 않을 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휴면 상태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들어간다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감지 온도 내 온도가 감지 됐을 시 휴면 상태에서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깨어난다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체온을 측정하여 서버로 이름과 체온 데이터를 보낸다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79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4857" y="74295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시나리오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F27D5-5D38-4B72-A148-AC0A64529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D5A378-67D2-4552-B656-D1DFF863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DC9ECA-14B4-47C7-9F52-8540470B5960}"/>
              </a:ext>
            </a:extLst>
          </p:cNvPr>
          <p:cNvSpPr/>
          <p:nvPr/>
        </p:nvSpPr>
        <p:spPr>
          <a:xfrm>
            <a:off x="1709936" y="805722"/>
            <a:ext cx="5724128" cy="5430763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클라이언트의 핵심 기능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 촬영과 얼굴인식서버로 프레임 전송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휴면 상태가 아닐 시 영상을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서버로 전송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서버로부터 데이터를 받으면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이름을 표시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표시한다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과정은 </a:t>
            </a:r>
            <a:r>
              <a:rPr lang="ko-KR" altLang="en-US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멀티스레딩</a:t>
            </a:r>
            <a:r>
              <a:rPr lang="ko-KR" altLang="en-US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이루어져야만 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•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식별되지 않은 방문자이지만 체온이 정상일 시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화면에 </a:t>
            </a:r>
            <a:r>
              <a:rPr lang="en-US" altLang="ko-KR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QR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관리자를 위한 위치 설정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위치 출력 등의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kern="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01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 실패 후 등록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시나리오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5F60AB-7A7E-4E2B-BC8D-9FB3156D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_x122851160">
            <a:extLst>
              <a:ext uri="{FF2B5EF4-FFF2-40B4-BE49-F238E27FC236}">
                <a16:creationId xmlns:a16="http://schemas.microsoft.com/office/drawing/2014/main" id="{54DF1C5D-2766-4098-BD89-287B472B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05" y="1997877"/>
            <a:ext cx="1800225" cy="2160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1ED77F1-92C8-4A23-A0F4-EC7E8F6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6" name="_x122850840">
            <a:extLst>
              <a:ext uri="{FF2B5EF4-FFF2-40B4-BE49-F238E27FC236}">
                <a16:creationId xmlns:a16="http://schemas.microsoft.com/office/drawing/2014/main" id="{7444E266-25FB-4FA1-B141-F244C4D7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713" y="2005104"/>
            <a:ext cx="1800225" cy="2160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DD113EAF-BA89-40BA-95FA-447CDCAE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8" name="_x122851160">
            <a:extLst>
              <a:ext uri="{FF2B5EF4-FFF2-40B4-BE49-F238E27FC236}">
                <a16:creationId xmlns:a16="http://schemas.microsoft.com/office/drawing/2014/main" id="{4C4BD889-7B9D-4A2B-A1BD-423526CE9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21" y="2001490"/>
            <a:ext cx="1800225" cy="21605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A399EF07-EF41-45B3-9D4D-B9A6AA28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09F445-2C78-4E4A-8F93-A17162D3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B6D73E0-BE5E-490A-B9A3-0F76B5B8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9277F3FF-EE9C-4301-96AC-B9BC94F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32F53514-718D-4F25-9D5D-EFBF4D5F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90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 실패 후 등록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시나리오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5F60AB-7A7E-4E2B-BC8D-9FB3156D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_x122851160">
            <a:extLst>
              <a:ext uri="{FF2B5EF4-FFF2-40B4-BE49-F238E27FC236}">
                <a16:creationId xmlns:a16="http://schemas.microsoft.com/office/drawing/2014/main" id="{54DF1C5D-2766-4098-BD89-287B472B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7" b="3767"/>
          <a:stretch/>
        </p:blipFill>
        <p:spPr bwMode="auto">
          <a:xfrm>
            <a:off x="1630467" y="1997877"/>
            <a:ext cx="1783122" cy="2079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1ED77F1-92C8-4A23-A0F4-EC7E8F6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6" name="_x122850840">
            <a:extLst>
              <a:ext uri="{FF2B5EF4-FFF2-40B4-BE49-F238E27FC236}">
                <a16:creationId xmlns:a16="http://schemas.microsoft.com/office/drawing/2014/main" id="{7444E266-25FB-4FA1-B141-F244C4D77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1567" b="3768"/>
          <a:stretch/>
        </p:blipFill>
        <p:spPr bwMode="auto">
          <a:xfrm>
            <a:off x="3665375" y="2005103"/>
            <a:ext cx="1770722" cy="2079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DD113EAF-BA89-40BA-95FA-447CDCAE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8" name="_x122851160">
            <a:extLst>
              <a:ext uri="{FF2B5EF4-FFF2-40B4-BE49-F238E27FC236}">
                <a16:creationId xmlns:a16="http://schemas.microsoft.com/office/drawing/2014/main" id="{4C4BD889-7B9D-4A2B-A1BD-423526CE9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67" b="3767"/>
          <a:stretch/>
        </p:blipFill>
        <p:spPr bwMode="auto">
          <a:xfrm>
            <a:off x="5700282" y="2001490"/>
            <a:ext cx="1770723" cy="20791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A399EF07-EF41-45B3-9D4D-B9A6AA28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09F445-2C78-4E4A-8F93-A17162D3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B6D73E0-BE5E-490A-B9A3-0F76B5B8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9277F3FF-EE9C-4301-96AC-B9BC94F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32F53514-718D-4F25-9D5D-EFBF4D5F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00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얼굴인식 실패 후 등록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시나리오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5F60AB-7A7E-4E2B-BC8D-9FB3156D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4" name="_x122851160">
            <a:extLst>
              <a:ext uri="{FF2B5EF4-FFF2-40B4-BE49-F238E27FC236}">
                <a16:creationId xmlns:a16="http://schemas.microsoft.com/office/drawing/2014/main" id="{54DF1C5D-2766-4098-BD89-287B472BA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85" r="1256" b="2930"/>
          <a:stretch/>
        </p:blipFill>
        <p:spPr bwMode="auto">
          <a:xfrm>
            <a:off x="1630467" y="1997878"/>
            <a:ext cx="1776308" cy="20565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81ED77F1-92C8-4A23-A0F4-EC7E8F6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6" name="_x122850840">
            <a:extLst>
              <a:ext uri="{FF2B5EF4-FFF2-40B4-BE49-F238E27FC236}">
                <a16:creationId xmlns:a16="http://schemas.microsoft.com/office/drawing/2014/main" id="{7444E266-25FB-4FA1-B141-F244C4D77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" r="1065" b="3390"/>
          <a:stretch/>
        </p:blipFill>
        <p:spPr bwMode="auto">
          <a:xfrm>
            <a:off x="3665374" y="2005104"/>
            <a:ext cx="1779751" cy="20430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DD113EAF-BA89-40BA-95FA-447CDCAE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8" name="_x122851160">
            <a:extLst>
              <a:ext uri="{FF2B5EF4-FFF2-40B4-BE49-F238E27FC236}">
                <a16:creationId xmlns:a16="http://schemas.microsoft.com/office/drawing/2014/main" id="{4C4BD889-7B9D-4A2B-A1BD-423526CE9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" r="1403" b="3097"/>
          <a:stretch/>
        </p:blipFill>
        <p:spPr bwMode="auto">
          <a:xfrm>
            <a:off x="5700283" y="2001490"/>
            <a:ext cx="1773668" cy="20529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A399EF07-EF41-45B3-9D4D-B9A6AA28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09F445-2C78-4E4A-8F93-A17162D3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B6D73E0-BE5E-490A-B9A3-0F76B5B8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9277F3FF-EE9C-4301-96AC-B9BC94F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32F53514-718D-4F25-9D5D-EFBF4D5F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 이후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 시공간 분석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시나리오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FCE235-A9D0-415B-9794-8ECE39B6A74D}"/>
              </a:ext>
            </a:extLst>
          </p:cNvPr>
          <p:cNvSpPr txBox="1"/>
          <p:nvPr/>
        </p:nvSpPr>
        <p:spPr>
          <a:xfrm>
            <a:off x="3627383" y="110417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>
                <a:solidFill>
                  <a:schemeClr val="bg1"/>
                </a:solidFill>
                <a:latin typeface="+mj-ea"/>
              </a:rPr>
              <a:t>구성과 시나리오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5F60AB-7A7E-4E2B-BC8D-9FB3156D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1ED77F1-92C8-4A23-A0F4-EC7E8F6C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113EAF-BA89-40BA-95FA-447CDCAE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399EF07-EF41-45B3-9D4D-B9A6AA28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09F445-2C78-4E4A-8F93-A17162D3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B6D73E0-BE5E-490A-B9A3-0F76B5B8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9277F3FF-EE9C-4301-96AC-B9BC94FA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32F53514-718D-4F25-9D5D-EFBF4D5F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DAF19-9796-4DEA-AA72-F33858B7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440795824">
            <a:extLst>
              <a:ext uri="{FF2B5EF4-FFF2-40B4-BE49-F238E27FC236}">
                <a16:creationId xmlns:a16="http://schemas.microsoft.com/office/drawing/2014/main" id="{186229D7-4E8F-47D7-A1DB-4A991A72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699" y="1463502"/>
            <a:ext cx="5400675" cy="27257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7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42C49EB-7AB5-448E-BC72-F6DFDC596426}"/>
              </a:ext>
            </a:extLst>
          </p:cNvPr>
          <p:cNvSpPr txBox="1"/>
          <p:nvPr/>
        </p:nvSpPr>
        <p:spPr>
          <a:xfrm>
            <a:off x="3563887" y="3086212"/>
            <a:ext cx="187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개발 계획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66481" y="59399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E73CC6A-0CCA-4ED0-9D08-6DDB18C721C3}"/>
              </a:ext>
            </a:extLst>
          </p:cNvPr>
          <p:cNvGrpSpPr/>
          <p:nvPr/>
        </p:nvGrpSpPr>
        <p:grpSpPr>
          <a:xfrm>
            <a:off x="3815914" y="2013608"/>
            <a:ext cx="1368152" cy="2830783"/>
            <a:chOff x="7308304" y="1772816"/>
            <a:chExt cx="1368152" cy="283078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9FE4FC8-994E-4A31-94AF-0DFF62F454F4}"/>
                </a:ext>
              </a:extLst>
            </p:cNvPr>
            <p:cNvCxnSpPr/>
            <p:nvPr/>
          </p:nvCxnSpPr>
          <p:spPr>
            <a:xfrm>
              <a:off x="7380312" y="2708920"/>
              <a:ext cx="11521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FFA361-9DD9-42B9-B2C8-33E37384E0F2}"/>
                </a:ext>
              </a:extLst>
            </p:cNvPr>
            <p:cNvSpPr txBox="1"/>
            <p:nvPr/>
          </p:nvSpPr>
          <p:spPr>
            <a:xfrm>
              <a:off x="7308304" y="2843644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i="0" u="none" strike="noStrike" cap="none" spc="-15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j-ea"/>
                  <a:ea typeface="+mj-ea"/>
                  <a:cs typeface="굴림" pitchFamily="50" charset="-127"/>
                </a:rPr>
                <a:t>개발 계획</a:t>
              </a:r>
              <a:r>
                <a:rPr kumimoji="1" lang="ko-KR" altLang="en-US" b="1" spc="-150" dirty="0">
                  <a:solidFill>
                    <a:schemeClr val="bg1"/>
                  </a:solidFill>
                  <a:latin typeface="+mj-ea"/>
                  <a:ea typeface="+mj-ea"/>
                  <a:cs typeface="굴림" pitchFamily="50" charset="-127"/>
                </a:rPr>
                <a:t> </a:t>
              </a:r>
              <a:endParaRPr lang="ko-KR" altLang="en-US" b="1" spc="-15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B334D89-A965-4897-9484-29314BC86A8B}"/>
                </a:ext>
              </a:extLst>
            </p:cNvPr>
            <p:cNvSpPr/>
            <p:nvPr/>
          </p:nvSpPr>
          <p:spPr>
            <a:xfrm>
              <a:off x="7308304" y="3231544"/>
              <a:ext cx="1368152" cy="1372055"/>
            </a:xfrm>
            <a:prstGeom prst="rect">
              <a:avLst/>
            </a:prstGeom>
            <a:solidFill>
              <a:srgbClr val="D1D7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환경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개발 방법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업무 분담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수행 일정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spc="-150" dirty="0">
                  <a:solidFill>
                    <a:schemeClr val="tx1"/>
                  </a:solidFill>
                </a:rPr>
                <a:t>GitHub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spc="-150" dirty="0">
                  <a:solidFill>
                    <a:schemeClr val="tx1"/>
                  </a:solidFill>
                </a:rPr>
                <a:t>기술 참고 문헌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E748D5-C409-4CC0-96BF-7D5E22056F5D}"/>
                </a:ext>
              </a:extLst>
            </p:cNvPr>
            <p:cNvSpPr txBox="1"/>
            <p:nvPr/>
          </p:nvSpPr>
          <p:spPr>
            <a:xfrm>
              <a:off x="7308304" y="1772816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 04</a:t>
              </a:r>
              <a:endParaRPr lang="ko-KR" altLang="en-US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468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학교 내의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동선파악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목표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연구 〮 사례 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2C8420-9925-4986-AADC-2CCA92CB12FF}"/>
              </a:ext>
            </a:extLst>
          </p:cNvPr>
          <p:cNvGrpSpPr/>
          <p:nvPr/>
        </p:nvGrpSpPr>
        <p:grpSpPr>
          <a:xfrm>
            <a:off x="1968227" y="2443424"/>
            <a:ext cx="5207546" cy="1178518"/>
            <a:chOff x="1968227" y="886522"/>
            <a:chExt cx="5207546" cy="11785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B02291C-C362-417B-961B-C47143B1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8227" y="1029892"/>
              <a:ext cx="1811685" cy="61910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67C0AE-51D8-45E5-B14F-CC6C0F2C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4088" y="886522"/>
              <a:ext cx="1811685" cy="905843"/>
            </a:xfrm>
            <a:prstGeom prst="rect">
              <a:avLst/>
            </a:prstGeom>
          </p:spPr>
        </p:pic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1D32E3C8-4F75-49F0-A777-CEC0AEFC4432}"/>
                </a:ext>
              </a:extLst>
            </p:cNvPr>
            <p:cNvSpPr/>
            <p:nvPr/>
          </p:nvSpPr>
          <p:spPr>
            <a:xfrm>
              <a:off x="3985856" y="1200944"/>
              <a:ext cx="1235338" cy="28384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5204853-6C7F-494D-BA3E-65D3C69D9A32}"/>
                </a:ext>
              </a:extLst>
            </p:cNvPr>
            <p:cNvSpPr/>
            <p:nvPr/>
          </p:nvSpPr>
          <p:spPr>
            <a:xfrm>
              <a:off x="3985856" y="1556792"/>
              <a:ext cx="1235338" cy="508248"/>
            </a:xfrm>
            <a:prstGeom prst="rect">
              <a:avLst/>
            </a:prstGeom>
            <a:noFill/>
            <a:ln>
              <a:solidFill>
                <a:srgbClr val="1737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rgbClr val="17375E"/>
                  </a:solidFill>
                </a:rPr>
                <a:t>24</a:t>
              </a:r>
              <a:r>
                <a:rPr lang="ko-KR" altLang="en-US" sz="1050" dirty="0">
                  <a:solidFill>
                    <a:srgbClr val="17375E"/>
                  </a:solidFill>
                </a:rPr>
                <a:t>시간 이상 </a:t>
              </a:r>
              <a:endParaRPr lang="en-US" altLang="ko-KR" sz="1050" dirty="0">
                <a:solidFill>
                  <a:srgbClr val="17375E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rgbClr val="17375E"/>
                  </a:solidFill>
                </a:rPr>
                <a:t>소요되는</a:t>
              </a:r>
              <a:endParaRPr lang="en-US" altLang="ko-KR" sz="1050" dirty="0">
                <a:solidFill>
                  <a:srgbClr val="17375E"/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rgbClr val="17375E"/>
                  </a:solidFill>
                </a:rPr>
                <a:t>동선 파악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67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SpringBoot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Application Server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340397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1298" y="197160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5C2337-E153-428D-AC8A-E645BDDF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63995"/>
              </p:ext>
            </p:extLst>
          </p:nvPr>
        </p:nvGraphicFramePr>
        <p:xfrm>
          <a:off x="1870853" y="931966"/>
          <a:ext cx="5382133" cy="4479482"/>
        </p:xfrm>
        <a:graphic>
          <a:graphicData uri="http://schemas.openxmlformats.org/drawingml/2006/table">
            <a:tbl>
              <a:tblPr/>
              <a:tblGrid>
                <a:gridCol w="1300353">
                  <a:extLst>
                    <a:ext uri="{9D8B030D-6E8A-4147-A177-3AD203B41FA5}">
                      <a16:colId xmlns:a16="http://schemas.microsoft.com/office/drawing/2014/main" val="42565539"/>
                    </a:ext>
                  </a:extLst>
                </a:gridCol>
                <a:gridCol w="4081780">
                  <a:extLst>
                    <a:ext uri="{9D8B030D-6E8A-4147-A177-3AD203B41FA5}">
                      <a16:colId xmlns:a16="http://schemas.microsoft.com/office/drawing/2014/main" val="1526769345"/>
                    </a:ext>
                  </a:extLst>
                </a:gridCol>
              </a:tblGrid>
              <a:tr h="221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구 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개발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16043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백엔드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SpringBoot, 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프론트엔드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JQuery, Ajax, Javascript, Html, Scss, Css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관계 매핑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ORM):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Spring JPA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Hibernate)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템플릿 엔진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Thymeleaf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MySql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Intellij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13899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얼굴 인식 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macOS Catalina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3.6, CUDA 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Visual Studio 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Git, Github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Flask, Numpy, Keras, OpenCV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76838"/>
                  </a:ext>
                </a:extLst>
              </a:tr>
              <a:tr h="1991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클라이언트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Raspberry Pi 3 Model B Rev 1.2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 Module: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RaspberryPi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Camera v2, DTS-L300-D2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Screen: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7inch HDMI LCD(H)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Raspbian GNU/Linux 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3.7.3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OpenCV,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WiringPi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...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VSCode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Remote SSH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Git,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464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09D4534-FB18-47D5-8AE8-C735C5C0F46E}"/>
              </a:ext>
            </a:extLst>
          </p:cNvPr>
          <p:cNvSpPr/>
          <p:nvPr/>
        </p:nvSpPr>
        <p:spPr>
          <a:xfrm>
            <a:off x="1870853" y="1155940"/>
            <a:ext cx="5382133" cy="109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3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517603"/>
            <a:ext cx="8352928" cy="935733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CUDA 9.0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지원하는 가장 최신 버전인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 3.6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340397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1298" y="197160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5C2337-E153-428D-AC8A-E645BDDF1373}"/>
              </a:ext>
            </a:extLst>
          </p:cNvPr>
          <p:cNvGraphicFramePr>
            <a:graphicFrameLocks noGrp="1"/>
          </p:cNvGraphicFramePr>
          <p:nvPr/>
        </p:nvGraphicFramePr>
        <p:xfrm>
          <a:off x="1870853" y="931966"/>
          <a:ext cx="5382133" cy="4479482"/>
        </p:xfrm>
        <a:graphic>
          <a:graphicData uri="http://schemas.openxmlformats.org/drawingml/2006/table">
            <a:tbl>
              <a:tblPr/>
              <a:tblGrid>
                <a:gridCol w="1300353">
                  <a:extLst>
                    <a:ext uri="{9D8B030D-6E8A-4147-A177-3AD203B41FA5}">
                      <a16:colId xmlns:a16="http://schemas.microsoft.com/office/drawing/2014/main" val="42565539"/>
                    </a:ext>
                  </a:extLst>
                </a:gridCol>
                <a:gridCol w="4081780">
                  <a:extLst>
                    <a:ext uri="{9D8B030D-6E8A-4147-A177-3AD203B41FA5}">
                      <a16:colId xmlns:a16="http://schemas.microsoft.com/office/drawing/2014/main" val="1526769345"/>
                    </a:ext>
                  </a:extLst>
                </a:gridCol>
              </a:tblGrid>
              <a:tr h="221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구 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개발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16043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백엔드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SpringBoot, 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프론트엔드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JQuery, Ajax, Javascript, Html, Scss, Css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관계 매핑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ORM):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Spring JPA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Hibernate)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템플릿 엔진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Thymeleaf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MySql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Intellij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13899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얼굴 인식 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macOS Catalina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3.6, CUDA 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Visual Studio 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Git, Github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Flask, Numpy, Keras, OpenCV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76838"/>
                  </a:ext>
                </a:extLst>
              </a:tr>
              <a:tr h="1991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클라이언트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Raspberry Pi 3 Model B Rev 1.2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 Module: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RaspberryPi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Camera v2, DTS-L300-D2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Screen: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7inch HDMI LCD(H)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Raspbian GNU/Linux 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3.7.3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OpenCV,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WiringPi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...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VSCode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Remote SSH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Git,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464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09D4534-FB18-47D5-8AE8-C735C5C0F46E}"/>
              </a:ext>
            </a:extLst>
          </p:cNvPr>
          <p:cNvSpPr/>
          <p:nvPr/>
        </p:nvSpPr>
        <p:spPr>
          <a:xfrm>
            <a:off x="1870853" y="2264331"/>
            <a:ext cx="5382133" cy="11085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9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517603"/>
            <a:ext cx="8352928" cy="935733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부하를 줄이기 위해 클라이언트의 핵심 기능을</a:t>
            </a:r>
            <a:b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촬영과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체온측정으로 최소화함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340397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1298" y="197160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5C2337-E153-428D-AC8A-E645BDDF1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42060"/>
              </p:ext>
            </p:extLst>
          </p:nvPr>
        </p:nvGraphicFramePr>
        <p:xfrm>
          <a:off x="1870853" y="931966"/>
          <a:ext cx="5382133" cy="4479482"/>
        </p:xfrm>
        <a:graphic>
          <a:graphicData uri="http://schemas.openxmlformats.org/drawingml/2006/table">
            <a:tbl>
              <a:tblPr/>
              <a:tblGrid>
                <a:gridCol w="1300353">
                  <a:extLst>
                    <a:ext uri="{9D8B030D-6E8A-4147-A177-3AD203B41FA5}">
                      <a16:colId xmlns:a16="http://schemas.microsoft.com/office/drawing/2014/main" val="42565539"/>
                    </a:ext>
                  </a:extLst>
                </a:gridCol>
                <a:gridCol w="4081780">
                  <a:extLst>
                    <a:ext uri="{9D8B030D-6E8A-4147-A177-3AD203B41FA5}">
                      <a16:colId xmlns:a16="http://schemas.microsoft.com/office/drawing/2014/main" val="1526769345"/>
                    </a:ext>
                  </a:extLst>
                </a:gridCol>
              </a:tblGrid>
              <a:tr h="221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구 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5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개발 환경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16043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WAS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백엔드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SpringBoot, Java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프론트엔드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JQuery, Ajax, Javascript, Html, Scss, Css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객체 관계 매핑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ORM):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Spring JPA 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구현체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Hibernate)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템플릿 엔진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Thymeleaf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DB 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MySql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Intellij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213899"/>
                  </a:ext>
                </a:extLst>
              </a:tr>
              <a:tr h="924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얼굴 인식 서버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macOS Catalina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3.6, CUDA 9.0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Visual Studio Code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Git, Github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Flask, Numpy, Keras, OpenCV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76838"/>
                  </a:ext>
                </a:extLst>
              </a:tr>
              <a:tr h="19916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클라이언트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Raspberry Pi 3 Model B Rev 1.2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 Module: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RaspberryPi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Camera v2, DTS-L300-D2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Screen: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7inch HDMI LCD(H)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SW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Raspbian GNU/Linux 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Runtime: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Python 3.7.3 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Protocol: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1.1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Main Dependency: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OpenCV, Request,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WiringPi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IDE: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VSCode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Remote SSH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VCS: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Git,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Github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464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09D4534-FB18-47D5-8AE8-C735C5C0F46E}"/>
              </a:ext>
            </a:extLst>
          </p:cNvPr>
          <p:cNvSpPr/>
          <p:nvPr/>
        </p:nvSpPr>
        <p:spPr>
          <a:xfrm>
            <a:off x="1870853" y="3383271"/>
            <a:ext cx="5382133" cy="2025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81923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개발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34272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106818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65552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92B4E2-94B7-4C3E-A1A4-0228931BF2FC}"/>
              </a:ext>
            </a:extLst>
          </p:cNvPr>
          <p:cNvSpPr/>
          <p:nvPr/>
        </p:nvSpPr>
        <p:spPr>
          <a:xfrm>
            <a:off x="1709936" y="746366"/>
            <a:ext cx="5724128" cy="5490119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Client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</a:t>
            </a:r>
            <a:r>
              <a:rPr lang="ko-KR" altLang="en-US" sz="1600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사용하여 개발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ko-KR" altLang="en-US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통신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검증 서버와 데이터를 주고받음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OpenCV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프레임 촬영 및 정제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GUI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개발해 사용자 편의성 제공</a:t>
            </a:r>
          </a:p>
          <a:p>
            <a:endParaRPr lang="ko-KR" altLang="en-US" sz="16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Web Application Server (WAS)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Intellij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IDEA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11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Spring Framework 5.1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웹 서버 개발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JPA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객체 관계 매핑을 통한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RDS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하여 클라우드 기반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  <a:p>
            <a:endParaRPr lang="ko-KR" altLang="en-US" sz="16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Face Classification Server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1600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프로토콜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사용한 실시간 얼굴 인식 서버 개발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Keras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얼굴 인식 모델 구현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KNN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분류 모델과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로지스틱 회귀 기반 분류 모델 비교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600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FaceNet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SVM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분류 모델 구현</a:t>
            </a:r>
          </a:p>
          <a:p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서버의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통한 로그 전송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이를 최적화 하기 위한 알고리즘 개발</a:t>
            </a:r>
          </a:p>
        </p:txBody>
      </p:sp>
    </p:spTree>
    <p:extLst>
      <p:ext uri="{BB962C8B-B14F-4D97-AF65-F5344CB8AC3E}">
        <p14:creationId xmlns:p14="http://schemas.microsoft.com/office/powerpoint/2010/main" val="2968963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02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102091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769553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333709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업무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7371F-2656-4ED6-9690-F5DBA10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0824"/>
              </p:ext>
            </p:extLst>
          </p:nvPr>
        </p:nvGraphicFramePr>
        <p:xfrm>
          <a:off x="1693884" y="1170288"/>
          <a:ext cx="5728363" cy="4826942"/>
        </p:xfrm>
        <a:graphic>
          <a:graphicData uri="http://schemas.openxmlformats.org/drawingml/2006/table">
            <a:tbl>
              <a:tblPr/>
              <a:tblGrid>
                <a:gridCol w="1384004">
                  <a:extLst>
                    <a:ext uri="{9D8B030D-6E8A-4147-A177-3AD203B41FA5}">
                      <a16:colId xmlns:a16="http://schemas.microsoft.com/office/drawing/2014/main" val="3606103985"/>
                    </a:ext>
                  </a:extLst>
                </a:gridCol>
                <a:gridCol w="4344359">
                  <a:extLst>
                    <a:ext uri="{9D8B030D-6E8A-4147-A177-3AD203B41FA5}">
                      <a16:colId xmlns:a16="http://schemas.microsoft.com/office/drawing/2014/main" val="3744121701"/>
                    </a:ext>
                  </a:extLst>
                </a:gridCol>
              </a:tblGrid>
              <a:tr h="2362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팀원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>
                      <a:noFill/>
                    </a:lnL>
                    <a:lnR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FFFFFF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역할 분담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 w="3175" cap="flat" cmpd="sng" algn="ctr">
                      <a:solidFill>
                        <a:srgbClr val="F2F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4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69854"/>
                  </a:ext>
                </a:extLst>
              </a:tr>
              <a:tr h="1186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조성욱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MCU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클라이언트의 전체적인 설계와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카메라에서 추출된 프레임 정제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검증서버와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HTTP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통신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클라이언트 터치스크린 서비스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DTS-L300-D2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모듈을 이용한 체온 측정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서버 트래픽 최적화를 위한 통신 알고리즘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90683"/>
                  </a:ext>
                </a:extLst>
              </a:tr>
              <a:tr h="1380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송인걸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커밋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및 코딩 스타일 관리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아키텍처 설계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Github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저장소 관리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이슈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PR,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관리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얼굴 탐지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(detection)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방법 연구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얼굴 인식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(recognition)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방법 연구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Flask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기반 얼굴 인식 서버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로그 분석 모듈 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37476"/>
                  </a:ext>
                </a:extLst>
              </a:tr>
              <a:tr h="13806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유영균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SpringBoot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이용한 웹 서버 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데이터베이스 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JPQL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과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Querydsl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이용한 데이터베이스 질의 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"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기본 구조 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프로젝트 계층 구조 설계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공공 데이터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API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이용한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Corona Tracker App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SpringBoot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AWS S3, RDS, EC2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연동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805721"/>
                  </a:ext>
                </a:extLst>
              </a:tr>
              <a:tr h="5148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KoPub돋움체 Light"/>
                          <a:ea typeface="KoPub돋움체 Light"/>
                        </a:rPr>
                        <a:t>Github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hlinkClick r:id="rId3"/>
                        </a:rPr>
                        <a:t>https://github.com/KPUMorgorithm/FRAMES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8937" marR="68937" marT="19059" marB="1905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77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9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애자일 프로세스 적용으로 변동될 가능성이 있음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81923" y="105916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047F6C-B765-4F7B-AB90-5EEFBE0C9C5E}"/>
              </a:ext>
            </a:extLst>
          </p:cNvPr>
          <p:cNvSpPr txBox="1"/>
          <p:nvPr/>
        </p:nvSpPr>
        <p:spPr>
          <a:xfrm>
            <a:off x="7692597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37241-AEDE-4FBC-951C-788DFA8098E5}"/>
              </a:ext>
            </a:extLst>
          </p:cNvPr>
          <p:cNvSpPr txBox="1"/>
          <p:nvPr/>
        </p:nvSpPr>
        <p:spPr>
          <a:xfrm>
            <a:off x="281923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수행 일정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105916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29AF2-2F24-49F6-96D4-451C7E41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56" y="96229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439929816">
            <a:extLst>
              <a:ext uri="{FF2B5EF4-FFF2-40B4-BE49-F238E27FC236}">
                <a16:creationId xmlns:a16="http://schemas.microsoft.com/office/drawing/2014/main" id="{E357A27A-EB5A-4356-B406-8187376F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56" y="1465528"/>
            <a:ext cx="5373688" cy="31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39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Organization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77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747138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7977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GitHub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5E81E7-AC6C-4C97-8F92-8898C528C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989" y="1973943"/>
            <a:ext cx="5940152" cy="2139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82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클라이언트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검증서버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WAS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각각의 저장소 설정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77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747138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7977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GitHub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D08D9A-152D-4762-BF40-93991C70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91"/>
          <a:stretch/>
        </p:blipFill>
        <p:spPr>
          <a:xfrm>
            <a:off x="2217938" y="905801"/>
            <a:ext cx="4716016" cy="938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2E798-9BBE-40C9-8301-0AF9E9488B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185"/>
          <a:stretch/>
        </p:blipFill>
        <p:spPr>
          <a:xfrm>
            <a:off x="2210624" y="2146343"/>
            <a:ext cx="4722752" cy="1521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F5628E-0BAA-47E7-A57E-2BD4CF5B1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24" y="3969900"/>
            <a:ext cx="4722752" cy="1184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609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B01404-2020-4EC4-97CB-E94E27482342}"/>
              </a:ext>
            </a:extLst>
          </p:cNvPr>
          <p:cNvSpPr/>
          <p:nvPr/>
        </p:nvSpPr>
        <p:spPr>
          <a:xfrm>
            <a:off x="1709936" y="2803007"/>
            <a:ext cx="5724128" cy="62068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161616"/>
              </a:buClr>
              <a:buSzPts val="1600"/>
            </a:pPr>
            <a:r>
              <a:rPr lang="ko-KR" altLang="en-US" sz="1600" dirty="0">
                <a:solidFill>
                  <a:schemeClr val="tx1"/>
                </a:solidFill>
                <a:hlinkClick r:id="rId3"/>
              </a:rPr>
              <a:t>https://github.com/KPUMorgorithm/FRAMES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홈페이지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77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7AAD-8FA4-493C-A83A-C6CA9F313006}"/>
              </a:ext>
            </a:extLst>
          </p:cNvPr>
          <p:cNvSpPr txBox="1"/>
          <p:nvPr/>
        </p:nvSpPr>
        <p:spPr>
          <a:xfrm>
            <a:off x="7684857" y="747138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기술 참고 문헌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79770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rgbClr val="17375E"/>
                </a:solidFill>
                <a:latin typeface="+mj-ea"/>
                <a:ea typeface="+mj-ea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0018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개발 계획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82098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FD661-4D60-4B07-8689-E48B0AB60135}"/>
              </a:ext>
            </a:extLst>
          </p:cNvPr>
          <p:cNvSpPr txBox="1"/>
          <p:nvPr/>
        </p:nvSpPr>
        <p:spPr>
          <a:xfrm>
            <a:off x="281923" y="1378524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 분담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6C0BE-78B6-4691-BE02-C97F570DB233}"/>
              </a:ext>
            </a:extLst>
          </p:cNvPr>
          <p:cNvSpPr txBox="1"/>
          <p:nvPr/>
        </p:nvSpPr>
        <p:spPr>
          <a:xfrm>
            <a:off x="282098" y="169460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수행 일정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7FF51-E43F-43AC-AD03-0B34FE1BE2C1}"/>
              </a:ext>
            </a:extLst>
          </p:cNvPr>
          <p:cNvSpPr txBox="1"/>
          <p:nvPr/>
        </p:nvSpPr>
        <p:spPr>
          <a:xfrm>
            <a:off x="281923" y="2005882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4989F4-4B47-427C-B1C9-B5C33B2857B6}"/>
              </a:ext>
            </a:extLst>
          </p:cNvPr>
          <p:cNvSpPr txBox="1"/>
          <p:nvPr/>
        </p:nvSpPr>
        <p:spPr>
          <a:xfrm>
            <a:off x="281923" y="2315291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기술 참고 문헌</a:t>
            </a:r>
          </a:p>
        </p:txBody>
      </p:sp>
      <p:sp>
        <p:nvSpPr>
          <p:cNvPr id="26" name="Google Shape;352;p30">
            <a:extLst>
              <a:ext uri="{FF2B5EF4-FFF2-40B4-BE49-F238E27FC236}">
                <a16:creationId xmlns:a16="http://schemas.microsoft.com/office/drawing/2014/main" id="{B244C0DF-E24B-4414-BAF2-AB0801ED427D}"/>
              </a:ext>
            </a:extLst>
          </p:cNvPr>
          <p:cNvSpPr txBox="1"/>
          <p:nvPr/>
        </p:nvSpPr>
        <p:spPr>
          <a:xfrm>
            <a:off x="1517260" y="884864"/>
            <a:ext cx="6050942" cy="548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FB77A-10FA-40DB-B03B-82568C44C593}"/>
              </a:ext>
            </a:extLst>
          </p:cNvPr>
          <p:cNvSpPr/>
          <p:nvPr/>
        </p:nvSpPr>
        <p:spPr>
          <a:xfrm>
            <a:off x="1709936" y="793659"/>
            <a:ext cx="5724128" cy="5442827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Face_recognition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https://github.com/ageitgey/face_recognition/tree/master/examples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 mask detection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https://github.com/chandrikadeb7/Face-Mask-Detection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https://www.thymeleaf.org/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https://aws.amazon.com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https://www.raspberrypi.org/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https://spring.io/</a:t>
            </a:r>
            <a:endParaRPr lang="en-US" altLang="ko-KR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https://keras.io/</a:t>
            </a:r>
            <a:endParaRPr lang="en-US" altLang="ko-KR" sz="1600" b="0" i="0" u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altLang="ko-KR" sz="1600" dirty="0">
                <a:solidFill>
                  <a:srgbClr val="161616"/>
                </a:solidFill>
              </a:rPr>
              <a:t>Deep Image Retrieval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dirty="0">
                <a:hlinkClick r:id="rId10"/>
              </a:rPr>
              <a:t>https://norman3.github.io/papers/docs/deepimgir.html</a:t>
            </a:r>
            <a:endParaRPr lang="en-US" altLang="ko-KR"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52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4941168"/>
            <a:ext cx="8352928" cy="1512168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최근 학교에 설치된 출입 명부 시스템의 단점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지정된 사진 </a:t>
            </a:r>
            <a:r>
              <a:rPr lang="ko-KR" altLang="en-US" sz="20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한장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사용하여 얼굴 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모바일 </a:t>
            </a:r>
            <a:r>
              <a:rPr lang="ko-KR" altLang="en-US" sz="200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이용해 신원 등록 후 명부 기입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시간이 오래 걸리고 불편함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1062445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목표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관련 연구 〮 사례 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6200B3-70E2-4496-B8C2-F6AB684675BE}"/>
              </a:ext>
            </a:extLst>
          </p:cNvPr>
          <p:cNvGrpSpPr/>
          <p:nvPr/>
        </p:nvGrpSpPr>
        <p:grpSpPr>
          <a:xfrm>
            <a:off x="3288066" y="1181499"/>
            <a:ext cx="2539999" cy="3356992"/>
            <a:chOff x="3260732" y="1583807"/>
            <a:chExt cx="2539999" cy="33569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57FD8B-7909-460E-986F-317E7F4C8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0732" y="1583807"/>
              <a:ext cx="2539999" cy="335699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B858852-02A8-41F5-9CE6-028142693D8C}"/>
                </a:ext>
              </a:extLst>
            </p:cNvPr>
            <p:cNvSpPr/>
            <p:nvPr/>
          </p:nvSpPr>
          <p:spPr>
            <a:xfrm>
              <a:off x="4139952" y="1988840"/>
              <a:ext cx="720080" cy="792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06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조성욱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DB818-D53F-4E85-8BB1-766DE1CA392A}"/>
              </a:ext>
            </a:extLst>
          </p:cNvPr>
          <p:cNvSpPr txBox="1"/>
          <p:nvPr/>
        </p:nvSpPr>
        <p:spPr>
          <a:xfrm>
            <a:off x="1835696" y="654683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목표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5831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관련 연구 〮 사례 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B782F3-A052-4EF7-9A70-1518415D0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66" y="1053063"/>
            <a:ext cx="5724128" cy="1537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4B18-9CBF-4476-B584-4EDFF2337BDC}"/>
              </a:ext>
            </a:extLst>
          </p:cNvPr>
          <p:cNvSpPr/>
          <p:nvPr/>
        </p:nvSpPr>
        <p:spPr>
          <a:xfrm>
            <a:off x="1709936" y="3022854"/>
            <a:ext cx="5724128" cy="3213632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논문 웹 사이트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ResNet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Microsoft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사에서 개발된 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 Neural Networks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합성 곱 신경망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실시간으로 이미지를 처리하여 </a:t>
            </a:r>
            <a:br>
              <a:rPr lang="en-US" altLang="ko-KR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정확하고 빠른 인식 기능을 자랑함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30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목표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5831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관련 연구 〮 사례 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B782F3-A052-4EF7-9A70-1518415D00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2466" y="1357748"/>
            <a:ext cx="5724128" cy="928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B987EE-F441-4C04-BA04-F39BABDC4080}"/>
              </a:ext>
            </a:extLst>
          </p:cNvPr>
          <p:cNvSpPr/>
          <p:nvPr/>
        </p:nvSpPr>
        <p:spPr>
          <a:xfrm>
            <a:off x="1709936" y="3022854"/>
            <a:ext cx="5724128" cy="3213632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논문 웹 사이트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face-eye-based multi-granularity </a:t>
            </a:r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마스크를 쓴 얼굴을 구분하는 데이터셋을 제공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95%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정확도를 보임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90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hlinkClick r:id="rId3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6CEDC-56FB-4AD1-B6B2-A3D70F2ADD7A}"/>
              </a:ext>
            </a:extLst>
          </p:cNvPr>
          <p:cNvSpPr txBox="1"/>
          <p:nvPr/>
        </p:nvSpPr>
        <p:spPr>
          <a:xfrm>
            <a:off x="7689790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목표</a:t>
            </a:r>
            <a:endParaRPr lang="en-US" altLang="ko-KR" sz="1200" b="1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5831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관련 연구 〮 사례 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B782F3-A052-4EF7-9A70-1518415D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2505" y="1357748"/>
            <a:ext cx="2684050" cy="9280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79602-5D7C-4F7C-9B3E-490908F52878}"/>
              </a:ext>
            </a:extLst>
          </p:cNvPr>
          <p:cNvSpPr/>
          <p:nvPr/>
        </p:nvSpPr>
        <p:spPr>
          <a:xfrm>
            <a:off x="1709936" y="3022854"/>
            <a:ext cx="5724128" cy="3213632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hlinkClick r:id="rId5"/>
              </a:rPr>
              <a:t>국내 서비스 기업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딥러닝 기반 얼굴인식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인증된 얼굴정보를 스스로 학습하여 재 촬영이 필요하지 않다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체온 측정 및 출입 로그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기능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없음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4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3" y="0"/>
            <a:ext cx="260478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0E6CB-0362-4655-B6CE-14AC30F448DD}"/>
              </a:ext>
            </a:extLst>
          </p:cNvPr>
          <p:cNvSpPr txBox="1"/>
          <p:nvPr/>
        </p:nvSpPr>
        <p:spPr>
          <a:xfrm>
            <a:off x="3985856" y="125678"/>
            <a:ext cx="115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F6AF9-C36A-40D5-8B32-3602FC51E0D6}"/>
              </a:ext>
            </a:extLst>
          </p:cNvPr>
          <p:cNvSpPr txBox="1"/>
          <p:nvPr/>
        </p:nvSpPr>
        <p:spPr>
          <a:xfrm>
            <a:off x="281923" y="746366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작품 선정 배경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C90CC5-B10D-4467-9520-54755699FBCA}"/>
              </a:ext>
            </a:extLst>
          </p:cNvPr>
          <p:cNvSpPr/>
          <p:nvPr/>
        </p:nvSpPr>
        <p:spPr>
          <a:xfrm>
            <a:off x="7640475" y="618771"/>
            <a:ext cx="1240895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DE9184-4E69-4573-B818-5D4732AAD6BE}"/>
              </a:ext>
            </a:extLst>
          </p:cNvPr>
          <p:cNvSpPr txBox="1"/>
          <p:nvPr/>
        </p:nvSpPr>
        <p:spPr>
          <a:xfrm>
            <a:off x="279143" y="1058313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7F7F7F"/>
                </a:solidFill>
              </a:rPr>
              <a:t>관련 연구 〮 사례 </a:t>
            </a:r>
            <a:endParaRPr lang="en-US" altLang="ko-KR" sz="1200" b="1" spc="-150" dirty="0">
              <a:solidFill>
                <a:srgbClr val="7F7F7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843E0-3ADA-4B39-8957-C3E7FD289378}"/>
              </a:ext>
            </a:extLst>
          </p:cNvPr>
          <p:cNvSpPr txBox="1"/>
          <p:nvPr/>
        </p:nvSpPr>
        <p:spPr>
          <a:xfrm>
            <a:off x="279142" y="1370260"/>
            <a:ext cx="1152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rgbClr val="17375E"/>
                </a:solidFill>
              </a:rPr>
              <a:t>개발 목표</a:t>
            </a:r>
            <a:endParaRPr lang="en-US" altLang="ko-KR" sz="1200" b="1" spc="-150" dirty="0">
              <a:solidFill>
                <a:srgbClr val="17375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A5CDC0-B7EB-457C-A102-F79CBDAB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434" y="857156"/>
            <a:ext cx="5073131" cy="13100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5D7E-341E-46AD-933F-3239647850E6}"/>
              </a:ext>
            </a:extLst>
          </p:cNvPr>
          <p:cNvSpPr/>
          <p:nvPr/>
        </p:nvSpPr>
        <p:spPr>
          <a:xfrm>
            <a:off x="1709936" y="2292858"/>
            <a:ext cx="5724128" cy="3943628"/>
          </a:xfrm>
          <a:prstGeom prst="rect">
            <a:avLst/>
          </a:prstGeom>
          <a:solidFill>
            <a:schemeClr val="bg1"/>
          </a:solidFill>
          <a:ln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제품들의 단점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사용자가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설치하기 어렵고 </a:t>
            </a:r>
            <a:endParaRPr lang="en-US" altLang="ko-KR" kern="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운용에 </a:t>
            </a:r>
            <a:r>
              <a:rPr lang="ko-KR" altLang="en-US" kern="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많은 비용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들어간다</a:t>
            </a:r>
            <a: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목표</a:t>
            </a:r>
            <a:endParaRPr lang="en-US" altLang="ko-KR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제품들의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정확성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최대한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하되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편의성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주고 쉬운 설치와</a:t>
            </a:r>
            <a:br>
              <a:rPr lang="en-US" altLang="ko-KR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데이터에 대한 분석과 </a:t>
            </a:r>
            <a:r>
              <a:rPr lang="ko-KR" altLang="en-US" kern="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 자료</a:t>
            </a:r>
            <a:r>
              <a:rPr lang="ko-KR" altLang="en-US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제공하는</a:t>
            </a:r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친근하고 강력한 서비스를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5880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3552</Words>
  <Application>Microsoft Office PowerPoint</Application>
  <PresentationFormat>화면 슬라이드 쇼(4:3)</PresentationFormat>
  <Paragraphs>787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Apple SD Gothic Neo</vt:lpstr>
      <vt:lpstr>HY헤드라인M</vt:lpstr>
      <vt:lpstr>KoPub돋움체 Light</vt:lpstr>
      <vt:lpstr>Noto Sans Symbols</vt:lpstr>
      <vt:lpstr>나눔바른고딕</vt:lpstr>
      <vt:lpstr>나눔스퀘어OTF Bold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성욱</cp:lastModifiedBy>
  <cp:revision>103</cp:revision>
  <dcterms:created xsi:type="dcterms:W3CDTF">2016-11-03T20:47:04Z</dcterms:created>
  <dcterms:modified xsi:type="dcterms:W3CDTF">2021-03-18T15:11:27Z</dcterms:modified>
</cp:coreProperties>
</file>