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D32D7-283C-4E38-9846-AE521F1F6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EF0732-DABC-4BCB-A8FD-95D61D611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9E6EAB-D71C-41EE-869E-3FE8644C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0715-1D50-4088-B86F-F6B795E0D8C9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DD61C-31C4-408D-A7FA-518C3564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703A5-D88F-4022-95C3-ED38AE9B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82CD-2D3E-4BF1-93CA-FDDD3326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1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12C8E-CFF5-417E-9761-12AC7537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0F4A41-AF3B-4D38-81B6-1CE68536E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8A31E-D87A-4CE4-9B88-18459312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0715-1D50-4088-B86F-F6B795E0D8C9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1D5D68-462C-4E6A-B4F5-F240A7F6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A307C7-623E-4F9B-AA02-B209B604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82CD-2D3E-4BF1-93CA-FDDD3326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75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C0E80B-E522-4DC0-9C5B-ACCE46085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8B236-685E-4090-AA9B-0289BC8CC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A8991-1D05-40C7-954D-634D3333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0715-1D50-4088-B86F-F6B795E0D8C9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A748B-C1A5-4BB3-8F39-075DA8F61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59F81-286B-439D-8D94-FA28B21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82CD-2D3E-4BF1-93CA-FDDD3326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99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9888E-3D7D-479D-A4B3-F71631AB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971C3B-D72F-4FB3-A285-4A5A7E5DD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AF6F43-4415-4948-A17F-CD0D4C59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0715-1D50-4088-B86F-F6B795E0D8C9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4E222-5958-4425-8491-37886DBF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8BC65-424F-4B4E-97DD-DC7ACBA1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82CD-2D3E-4BF1-93CA-FDDD3326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45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D0B7A-4B22-4688-A37C-5D6FC4D98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44DBF-DABC-421A-8B75-0ABF3142C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40F9A4-D603-4F55-A6C7-4F6D42AE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0715-1D50-4088-B86F-F6B795E0D8C9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5A37D-28DC-4B66-A994-47EEC062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7991B6-97D1-4F8C-A3CA-EFF17AE3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82CD-2D3E-4BF1-93CA-FDDD3326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98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818D6-27BE-47AD-9134-47E390061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BE63A8-2487-4594-ACED-330320436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7D991D-E6D4-4EAE-A9BF-0CF8ED4FF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8E8808-C711-4EF5-9332-FEE71A02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0715-1D50-4088-B86F-F6B795E0D8C9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056A89-850E-4530-8054-E639F108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8B2AC8-5428-4B83-A42D-F3A0EB13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82CD-2D3E-4BF1-93CA-FDDD3326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79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0B384-3486-4A87-878B-F11AA5567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0546DD-D13A-45F1-A187-1745FE5D5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64E75F-924D-4B3E-B3DC-B7B47E4C7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53839E-8298-4BCC-A19E-2410740A5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640B8A-649A-458C-8835-92C316A55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A0E1E4-49CE-46BE-9CD1-FCE9943EF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0715-1D50-4088-B86F-F6B795E0D8C9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FBF014-96DC-49DC-AA29-3C7E0438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AA5652-FFC6-4011-8525-D0CAF55C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82CD-2D3E-4BF1-93CA-FDDD3326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39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DAB2D-6369-4166-B6A1-18FC5B49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8A28B0-E640-4E25-B2E3-57658209C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0715-1D50-4088-B86F-F6B795E0D8C9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2A18B6-4240-4B6E-A656-F13E4446B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98992C-2491-43DC-AE0C-8FF4401C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82CD-2D3E-4BF1-93CA-FDDD3326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34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AE0613-7B6B-40D4-BC9C-DC49378A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0715-1D50-4088-B86F-F6B795E0D8C9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F6150D-E7D0-43A6-B041-65014CBE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1D90E1-A069-4225-81A6-F4F1FCCD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82CD-2D3E-4BF1-93CA-FDDD3326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38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838B5-6CE9-48EB-9B6D-0A5E3062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E05DD0-F486-436B-AE65-B7A6DD249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F93758-752F-4799-BACC-AE4F15C1E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0986B3-8322-4F14-A4F9-FD5E5AE6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0715-1D50-4088-B86F-F6B795E0D8C9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E59C8-BCE0-4B3D-B123-6A6863DC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023EFB-9CA0-45F4-BA47-93C50922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82CD-2D3E-4BF1-93CA-FDDD3326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1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59276-B8EF-4099-9412-32936E4A8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960116-C2C6-4E75-A136-E00F40FF8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55DB1D-EE25-439B-BC65-E9C99C77D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55206A-F29D-4069-AC37-FE227E83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0715-1D50-4088-B86F-F6B795E0D8C9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B7587-F5CB-404F-A026-53237046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A96E8B-3498-400E-9907-2407DE4F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82CD-2D3E-4BF1-93CA-FDDD3326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69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02AA36-7CE0-4F25-BE87-7110EC2C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947843-4F0D-4D44-85D6-72D06D4B5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B7080-98B3-4F74-8322-B8A093BA3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0715-1D50-4088-B86F-F6B795E0D8C9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AA51B8-B0DF-48C9-9C56-DBB822460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17E7C-ABCA-4118-A230-82D12992E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A82CD-2D3E-4BF1-93CA-FDDD3326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92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책이(가) 표시된 사진&#10;&#10;높은 신뢰도로 생성된 설명">
            <a:extLst>
              <a:ext uri="{FF2B5EF4-FFF2-40B4-BE49-F238E27FC236}">
                <a16:creationId xmlns:a16="http://schemas.microsoft.com/office/drawing/2014/main" id="{9405D06C-5FCC-4917-89A9-D3B32F5F5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2C11241A-3970-43F1-AE72-1EB2E2608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0340"/>
            <a:ext cx="4255477" cy="844062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dirty="0"/>
              <a:t>게임공학과 </a:t>
            </a:r>
            <a:r>
              <a:rPr lang="en-US" altLang="ko-KR" sz="1600" dirty="0"/>
              <a:t>2017180000 </a:t>
            </a:r>
            <a:r>
              <a:rPr lang="ko-KR" altLang="en-US" sz="1600" dirty="0" err="1"/>
              <a:t>어수혁</a:t>
            </a:r>
            <a:endParaRPr lang="en-US" altLang="ko-KR" sz="1600" dirty="0"/>
          </a:p>
          <a:p>
            <a:pPr algn="l"/>
            <a:r>
              <a:rPr lang="ko-KR" altLang="en-US" sz="1600" dirty="0"/>
              <a:t>엔터테인먼트컴퓨팅과 </a:t>
            </a:r>
            <a:r>
              <a:rPr lang="en-US" altLang="ko-KR" sz="1600" dirty="0"/>
              <a:t>2017184028 </a:t>
            </a:r>
            <a:r>
              <a:rPr lang="ko-KR" altLang="en-US" sz="1600" dirty="0"/>
              <a:t>임해인</a:t>
            </a:r>
          </a:p>
        </p:txBody>
      </p:sp>
    </p:spTree>
    <p:extLst>
      <p:ext uri="{BB962C8B-B14F-4D97-AF65-F5344CB8AC3E}">
        <p14:creationId xmlns:p14="http://schemas.microsoft.com/office/powerpoint/2010/main" val="195423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428C2-63AD-4494-8FCE-94635E66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F11E25-74B9-47BD-A781-DA3AA578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04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해인</dc:creator>
  <cp:lastModifiedBy>임 해인</cp:lastModifiedBy>
  <cp:revision>2</cp:revision>
  <dcterms:created xsi:type="dcterms:W3CDTF">2018-06-15T16:29:16Z</dcterms:created>
  <dcterms:modified xsi:type="dcterms:W3CDTF">2018-06-15T16:33:59Z</dcterms:modified>
</cp:coreProperties>
</file>