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4043" r:id="rId2"/>
  </p:sldMasterIdLst>
  <p:sldIdLst>
    <p:sldId id="256" r:id="rId3"/>
    <p:sldId id="257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8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0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64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111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085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7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251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14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9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91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110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56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677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790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572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50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51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0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9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0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53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54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45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01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4B8037A-FBC4-4E37-AB73-F261EBA655D9}" type="datetimeFigureOut">
              <a:rPr lang="fr-FR" smtClean="0"/>
              <a:t>07/01/2017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F551CD6-0B90-4FDC-BA53-40B56F018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093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u="sng" dirty="0"/>
              <a:t>XENO-CHESS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Laboratoire Game/Développement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2419663"/>
            <a:ext cx="2972096" cy="1486048"/>
          </a:xfrm>
          <a:prstGeom prst="rect">
            <a:avLst/>
          </a:prstGeom>
          <a:effectLst>
            <a:reflection stA="45000" endPos="68000" dist="50800" dir="5400000" sy="-100000" algn="bl" rotWithShape="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228" y="2419663"/>
            <a:ext cx="2972096" cy="1486048"/>
          </a:xfrm>
          <a:prstGeom prst="rect">
            <a:avLst/>
          </a:prstGeom>
          <a:effectLst>
            <a:reflection stA="45000" endPos="76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072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 &amp; </a:t>
            </a:r>
            <a:r>
              <a:rPr lang="fr-FR" dirty="0" err="1"/>
              <a:t>OBjectif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07935" y="2176437"/>
            <a:ext cx="9784080" cy="4206240"/>
          </a:xfrm>
        </p:spPr>
        <p:txBody>
          <a:bodyPr/>
          <a:lstStyle/>
          <a:p>
            <a:endParaRPr lang="fr-FR" sz="2800" b="1" dirty="0"/>
          </a:p>
          <a:p>
            <a:r>
              <a:rPr lang="fr-FR" sz="2800" b="1" u="sng" dirty="0"/>
              <a:t>Plusieurs modes de jeux :</a:t>
            </a:r>
          </a:p>
          <a:p>
            <a:endParaRPr lang="fr-FR" sz="2800" b="1" dirty="0"/>
          </a:p>
          <a:p>
            <a:pPr lvl="1"/>
            <a:r>
              <a:rPr lang="fr-FR" sz="2400" dirty="0"/>
              <a:t>Classique</a:t>
            </a:r>
          </a:p>
          <a:p>
            <a:pPr lvl="1"/>
            <a:r>
              <a:rPr lang="fr-FR" sz="2400" dirty="0"/>
              <a:t>Campagne</a:t>
            </a:r>
          </a:p>
          <a:p>
            <a:pPr lvl="1"/>
            <a:r>
              <a:rPr lang="fr-FR" sz="2400" dirty="0"/>
              <a:t>En Ligne</a:t>
            </a:r>
          </a:p>
          <a:p>
            <a:pPr lvl="1"/>
            <a:r>
              <a:rPr lang="fr-FR" sz="2400" dirty="0"/>
              <a:t>Spécial</a:t>
            </a:r>
          </a:p>
          <a:p>
            <a:pPr marL="0" indent="0">
              <a:buNone/>
            </a:pPr>
            <a:endParaRPr lang="fr-FR" b="1" dirty="0"/>
          </a:p>
          <a:p>
            <a:pPr marL="2286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51" y="3448593"/>
            <a:ext cx="3267458" cy="20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5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 &amp; </a:t>
            </a:r>
            <a:r>
              <a:rPr lang="fr-FR" dirty="0" err="1"/>
              <a:t>OBjectif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07935" y="2176437"/>
            <a:ext cx="9784080" cy="4206240"/>
          </a:xfrm>
        </p:spPr>
        <p:txBody>
          <a:bodyPr/>
          <a:lstStyle/>
          <a:p>
            <a:endParaRPr lang="fr-FR" sz="2800" b="1" dirty="0"/>
          </a:p>
          <a:p>
            <a:r>
              <a:rPr lang="fr-FR" sz="2800" b="1" u="sng" dirty="0"/>
              <a:t>Originalité du mode Spécial :</a:t>
            </a:r>
          </a:p>
          <a:p>
            <a:endParaRPr lang="fr-FR" sz="2800" b="1" dirty="0"/>
          </a:p>
          <a:p>
            <a:pPr lvl="1"/>
            <a:r>
              <a:rPr lang="fr-FR" sz="2400" dirty="0"/>
              <a:t>Ajout de nouvelles </a:t>
            </a:r>
            <a:r>
              <a:rPr lang="fr-FR" sz="2400" b="1" dirty="0"/>
              <a:t>Pièces Inédites</a:t>
            </a:r>
          </a:p>
          <a:p>
            <a:pPr lvl="1"/>
            <a:r>
              <a:rPr lang="fr-FR" sz="2400" dirty="0"/>
              <a:t>Ajout de </a:t>
            </a:r>
            <a:r>
              <a:rPr lang="fr-FR" sz="2400" b="1" dirty="0"/>
              <a:t>Bonus/Malus</a:t>
            </a:r>
          </a:p>
          <a:p>
            <a:pPr lvl="1"/>
            <a:r>
              <a:rPr lang="fr-FR" sz="2400" dirty="0"/>
              <a:t>Les </a:t>
            </a:r>
            <a:r>
              <a:rPr lang="fr-FR" sz="2400" b="1" dirty="0"/>
              <a:t>Pions niveau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endParaRPr lang="fr-FR" b="1" dirty="0"/>
          </a:p>
          <a:p>
            <a:pPr marL="2286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51" y="3448593"/>
            <a:ext cx="3267458" cy="20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9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du développement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07935" y="2176437"/>
            <a:ext cx="9784080" cy="4206240"/>
          </a:xfrm>
        </p:spPr>
        <p:txBody>
          <a:bodyPr/>
          <a:lstStyle/>
          <a:p>
            <a:endParaRPr lang="fr-FR" sz="2800" b="1" dirty="0"/>
          </a:p>
          <a:p>
            <a:r>
              <a:rPr lang="fr-FR" sz="2800" b="1" u="sng" dirty="0"/>
              <a:t>Etapes terminées :</a:t>
            </a:r>
          </a:p>
          <a:p>
            <a:endParaRPr lang="fr-FR" sz="2800" b="1" dirty="0"/>
          </a:p>
          <a:p>
            <a:pPr lvl="1"/>
            <a:r>
              <a:rPr lang="fr-FR" sz="2400" dirty="0"/>
              <a:t>Menu Principal</a:t>
            </a:r>
          </a:p>
          <a:p>
            <a:pPr lvl="1"/>
            <a:r>
              <a:rPr lang="fr-FR" sz="2400" dirty="0"/>
              <a:t>Modèles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b="1" dirty="0"/>
              <a:t>D</a:t>
            </a:r>
            <a:r>
              <a:rPr lang="fr-FR" sz="2400" dirty="0"/>
              <a:t> des pièces de bases</a:t>
            </a:r>
          </a:p>
          <a:p>
            <a:pPr lvl="1"/>
            <a:r>
              <a:rPr lang="fr-FR" sz="2400" dirty="0"/>
              <a:t>Algorithme de création du plateau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400" b="1" dirty="0"/>
              <a:t>D</a:t>
            </a:r>
          </a:p>
          <a:p>
            <a:pPr marL="0" indent="0">
              <a:buNone/>
            </a:pPr>
            <a:endParaRPr lang="fr-FR" b="1" dirty="0"/>
          </a:p>
          <a:p>
            <a:pPr marL="2286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51" y="3448593"/>
            <a:ext cx="3267458" cy="20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7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du développement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07935" y="2176437"/>
            <a:ext cx="9784080" cy="4206240"/>
          </a:xfrm>
        </p:spPr>
        <p:txBody>
          <a:bodyPr/>
          <a:lstStyle/>
          <a:p>
            <a:endParaRPr lang="fr-FR" sz="2800" b="1" dirty="0"/>
          </a:p>
          <a:p>
            <a:r>
              <a:rPr lang="fr-FR" sz="2800" b="1" u="sng" dirty="0"/>
              <a:t>Problèmes rencontrés :</a:t>
            </a:r>
          </a:p>
          <a:p>
            <a:endParaRPr lang="fr-FR" sz="2800" b="1" dirty="0"/>
          </a:p>
          <a:p>
            <a:pPr lvl="1"/>
            <a:r>
              <a:rPr lang="fr-FR" sz="2400" dirty="0"/>
              <a:t>Limite de Temps</a:t>
            </a:r>
          </a:p>
          <a:p>
            <a:pPr lvl="1"/>
            <a:r>
              <a:rPr lang="fr-FR" sz="2400" dirty="0"/>
              <a:t>Code/Scripts</a:t>
            </a:r>
          </a:p>
          <a:p>
            <a:pPr marL="0" indent="0">
              <a:buNone/>
            </a:pPr>
            <a:endParaRPr lang="fr-FR" b="1" dirty="0"/>
          </a:p>
          <a:p>
            <a:pPr marL="2286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51" y="3448593"/>
            <a:ext cx="3267458" cy="20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0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u="sng" dirty="0"/>
              <a:t>XENO-CHESS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Question 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2419663"/>
            <a:ext cx="2972096" cy="1486048"/>
          </a:xfrm>
          <a:prstGeom prst="rect">
            <a:avLst/>
          </a:prstGeom>
          <a:effectLst>
            <a:reflection stA="45000" endPos="84000" dist="508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228" y="2419663"/>
            <a:ext cx="2972096" cy="1486048"/>
          </a:xfrm>
          <a:prstGeom prst="rect">
            <a:avLst/>
          </a:prstGeom>
          <a:effectLst>
            <a:reflection stA="45000" endPos="76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62036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À bandes">
  <a:themeElements>
    <a:clrScheme name="À bande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76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Corbel</vt:lpstr>
      <vt:lpstr>Times New Roman</vt:lpstr>
      <vt:lpstr>Wingdings</vt:lpstr>
      <vt:lpstr>Wingdings 2</vt:lpstr>
      <vt:lpstr>HDOfficeLightV0</vt:lpstr>
      <vt:lpstr>À bandes</vt:lpstr>
      <vt:lpstr>XENO-CHESS</vt:lpstr>
      <vt:lpstr>Concept &amp; OBjectif</vt:lpstr>
      <vt:lpstr>Concept &amp; OBjectif</vt:lpstr>
      <vt:lpstr>Etat du développement</vt:lpstr>
      <vt:lpstr>Etat du développement</vt:lpstr>
      <vt:lpstr>XENO-CHESS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XENOCHESS</dc:title>
  <dc:creator>Kévin</dc:creator>
  <cp:lastModifiedBy>Kévin</cp:lastModifiedBy>
  <cp:revision>11</cp:revision>
  <dcterms:created xsi:type="dcterms:W3CDTF">2017-01-07T01:04:24Z</dcterms:created>
  <dcterms:modified xsi:type="dcterms:W3CDTF">2017-01-07T08:51:08Z</dcterms:modified>
</cp:coreProperties>
</file>